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7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28" y="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jpe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021467" y="4559800"/>
            <a:ext cx="4698000" cy="4698000"/>
          </a:xfrm>
          <a:prstGeom prst="ellipse">
            <a:avLst/>
          </a:prstGeom>
          <a:gradFill>
            <a:gsLst>
              <a:gs pos="0">
                <a:schemeClr val="accent1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/>
          <p:nvPr/>
        </p:nvSpPr>
        <p:spPr>
          <a:xfrm>
            <a:off x="95154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07805" y="-2987499"/>
            <a:ext cx="8507077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4895328" y="2988801"/>
            <a:ext cx="850707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5424633" y="1084700"/>
            <a:ext cx="5816400" cy="40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133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933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933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933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933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933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933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933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933">
                <a:solidFill>
                  <a:schemeClr val="dk2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5424633" y="5138900"/>
            <a:ext cx="5816400" cy="6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5967" y="5773301"/>
            <a:ext cx="4521868" cy="12121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197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"/>
          <p:cNvSpPr/>
          <p:nvPr/>
        </p:nvSpPr>
        <p:spPr>
          <a:xfrm rot="5400000">
            <a:off x="1749605" y="-2673869"/>
            <a:ext cx="8702244" cy="12205749"/>
          </a:xfrm>
          <a:custGeom>
            <a:avLst/>
            <a:gdLst/>
            <a:ahLst/>
            <a:cxnLst/>
            <a:rect l="l" t="t" r="r" b="b"/>
            <a:pathLst>
              <a:path w="96076" h="134756" extrusionOk="0">
                <a:moveTo>
                  <a:pt x="51880" y="60910"/>
                </a:moveTo>
                <a:cubicBezTo>
                  <a:pt x="44049" y="74773"/>
                  <a:pt x="17785" y="51509"/>
                  <a:pt x="0" y="50642"/>
                </a:cubicBezTo>
                <a:lnTo>
                  <a:pt x="0" y="63240"/>
                </a:lnTo>
                <a:cubicBezTo>
                  <a:pt x="8462" y="72922"/>
                  <a:pt x="24058" y="87140"/>
                  <a:pt x="15377" y="94691"/>
                </a:cubicBezTo>
                <a:cubicBezTo>
                  <a:pt x="10966" y="98522"/>
                  <a:pt x="5244" y="97172"/>
                  <a:pt x="0" y="94145"/>
                </a:cubicBezTo>
                <a:lnTo>
                  <a:pt x="0" y="104430"/>
                </a:lnTo>
                <a:cubicBezTo>
                  <a:pt x="10369" y="116937"/>
                  <a:pt x="22697" y="127768"/>
                  <a:pt x="27310" y="134755"/>
                </a:cubicBezTo>
                <a:lnTo>
                  <a:pt x="48983" y="134755"/>
                </a:lnTo>
                <a:cubicBezTo>
                  <a:pt x="46001" y="130761"/>
                  <a:pt x="43092" y="125371"/>
                  <a:pt x="47334" y="123497"/>
                </a:cubicBezTo>
                <a:cubicBezTo>
                  <a:pt x="52691" y="121128"/>
                  <a:pt x="64990" y="130243"/>
                  <a:pt x="70588" y="134755"/>
                </a:cubicBezTo>
                <a:lnTo>
                  <a:pt x="86201" y="134755"/>
                </a:lnTo>
                <a:cubicBezTo>
                  <a:pt x="71449" y="117696"/>
                  <a:pt x="54829" y="91247"/>
                  <a:pt x="63409" y="84445"/>
                </a:cubicBezTo>
                <a:cubicBezTo>
                  <a:pt x="70217" y="79055"/>
                  <a:pt x="84502" y="84411"/>
                  <a:pt x="96075" y="84766"/>
                </a:cubicBezTo>
                <a:lnTo>
                  <a:pt x="96075" y="78042"/>
                </a:lnTo>
                <a:cubicBezTo>
                  <a:pt x="87045" y="69912"/>
                  <a:pt x="75269" y="56826"/>
                  <a:pt x="79748" y="51205"/>
                </a:cubicBezTo>
                <a:cubicBezTo>
                  <a:pt x="83146" y="46940"/>
                  <a:pt x="90168" y="46743"/>
                  <a:pt x="96075" y="47627"/>
                </a:cubicBezTo>
                <a:lnTo>
                  <a:pt x="96075" y="36014"/>
                </a:lnTo>
                <a:cubicBezTo>
                  <a:pt x="93341" y="32565"/>
                  <a:pt x="90331" y="28514"/>
                  <a:pt x="87073" y="23625"/>
                </a:cubicBezTo>
                <a:cubicBezTo>
                  <a:pt x="80918" y="14392"/>
                  <a:pt x="73879" y="6363"/>
                  <a:pt x="66695" y="0"/>
                </a:cubicBezTo>
                <a:lnTo>
                  <a:pt x="22522" y="0"/>
                </a:lnTo>
                <a:cubicBezTo>
                  <a:pt x="29392" y="17667"/>
                  <a:pt x="60404" y="45826"/>
                  <a:pt x="51880" y="6091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2" name="Google Shape;202;p11"/>
          <p:cNvSpPr txBox="1">
            <a:spLocks noGrp="1"/>
          </p:cNvSpPr>
          <p:nvPr>
            <p:ph type="title" hasCustomPrompt="1"/>
          </p:nvPr>
        </p:nvSpPr>
        <p:spPr>
          <a:xfrm>
            <a:off x="950700" y="1753633"/>
            <a:ext cx="10289600" cy="260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15333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03" name="Google Shape;203;p11"/>
          <p:cNvSpPr txBox="1">
            <a:spLocks noGrp="1"/>
          </p:cNvSpPr>
          <p:nvPr>
            <p:ph type="subTitle" idx="1"/>
          </p:nvPr>
        </p:nvSpPr>
        <p:spPr>
          <a:xfrm>
            <a:off x="2683700" y="4046567"/>
            <a:ext cx="85576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grpSp>
        <p:nvGrpSpPr>
          <p:cNvPr id="204" name="Google Shape;204;p11"/>
          <p:cNvGrpSpPr/>
          <p:nvPr/>
        </p:nvGrpSpPr>
        <p:grpSpPr>
          <a:xfrm>
            <a:off x="5370847" y="719325"/>
            <a:ext cx="1450308" cy="357099"/>
            <a:chOff x="6410050" y="1508300"/>
            <a:chExt cx="969025" cy="238575"/>
          </a:xfrm>
        </p:grpSpPr>
        <p:sp>
          <p:nvSpPr>
            <p:cNvPr id="205" name="Google Shape;205;p11"/>
            <p:cNvSpPr/>
            <p:nvPr/>
          </p:nvSpPr>
          <p:spPr>
            <a:xfrm>
              <a:off x="6410050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50" y="602"/>
                  </a:moveTo>
                  <a:lnTo>
                    <a:pt x="3962" y="2684"/>
                  </a:lnTo>
                  <a:lnTo>
                    <a:pt x="7568" y="4777"/>
                  </a:lnTo>
                  <a:lnTo>
                    <a:pt x="3962" y="6859"/>
                  </a:lnTo>
                  <a:lnTo>
                    <a:pt x="350" y="8940"/>
                  </a:lnTo>
                  <a:lnTo>
                    <a:pt x="350" y="602"/>
                  </a:lnTo>
                  <a:close/>
                  <a:moveTo>
                    <a:pt x="1" y="0"/>
                  </a:moveTo>
                  <a:lnTo>
                    <a:pt x="1" y="9542"/>
                  </a:lnTo>
                  <a:lnTo>
                    <a:pt x="530" y="9238"/>
                  </a:lnTo>
                  <a:lnTo>
                    <a:pt x="4136" y="7157"/>
                  </a:lnTo>
                  <a:lnTo>
                    <a:pt x="7743" y="5075"/>
                  </a:lnTo>
                  <a:lnTo>
                    <a:pt x="8266" y="4771"/>
                  </a:lnTo>
                  <a:lnTo>
                    <a:pt x="7743" y="4473"/>
                  </a:lnTo>
                  <a:lnTo>
                    <a:pt x="4136" y="2380"/>
                  </a:lnTo>
                  <a:lnTo>
                    <a:pt x="530" y="3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6784200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50" y="602"/>
                  </a:moveTo>
                  <a:lnTo>
                    <a:pt x="3962" y="2684"/>
                  </a:lnTo>
                  <a:lnTo>
                    <a:pt x="7568" y="4777"/>
                  </a:lnTo>
                  <a:lnTo>
                    <a:pt x="3962" y="6859"/>
                  </a:lnTo>
                  <a:lnTo>
                    <a:pt x="350" y="8940"/>
                  </a:lnTo>
                  <a:lnTo>
                    <a:pt x="350" y="602"/>
                  </a:lnTo>
                  <a:close/>
                  <a:moveTo>
                    <a:pt x="1" y="0"/>
                  </a:moveTo>
                  <a:lnTo>
                    <a:pt x="1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6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7172425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44" y="602"/>
                  </a:moveTo>
                  <a:lnTo>
                    <a:pt x="3950" y="2684"/>
                  </a:lnTo>
                  <a:lnTo>
                    <a:pt x="7568" y="4777"/>
                  </a:lnTo>
                  <a:lnTo>
                    <a:pt x="3950" y="6859"/>
                  </a:lnTo>
                  <a:lnTo>
                    <a:pt x="344" y="8940"/>
                  </a:lnTo>
                  <a:lnTo>
                    <a:pt x="344" y="602"/>
                  </a:lnTo>
                  <a:close/>
                  <a:moveTo>
                    <a:pt x="0" y="0"/>
                  </a:moveTo>
                  <a:lnTo>
                    <a:pt x="0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5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</p:grpSp>
      <p:sp>
        <p:nvSpPr>
          <p:cNvPr id="208" name="Google Shape;208;p11"/>
          <p:cNvSpPr/>
          <p:nvPr/>
        </p:nvSpPr>
        <p:spPr>
          <a:xfrm>
            <a:off x="-1027033" y="5375467"/>
            <a:ext cx="3956000" cy="3956000"/>
          </a:xfrm>
          <a:prstGeom prst="ellipse">
            <a:avLst/>
          </a:prstGeom>
          <a:gradFill>
            <a:gsLst>
              <a:gs pos="0">
                <a:srgbClr val="000000">
                  <a:alpha val="0"/>
                </a:srgbClr>
              </a:gs>
              <a:gs pos="61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09" name="Google Shape;209;p11"/>
          <p:cNvGrpSpPr/>
          <p:nvPr/>
        </p:nvGrpSpPr>
        <p:grpSpPr>
          <a:xfrm rot="10800000">
            <a:off x="9685021" y="5520542"/>
            <a:ext cx="1556431" cy="624271"/>
            <a:chOff x="6784200" y="1508300"/>
            <a:chExt cx="594875" cy="238575"/>
          </a:xfrm>
        </p:grpSpPr>
        <p:sp>
          <p:nvSpPr>
            <p:cNvPr id="210" name="Google Shape;210;p11"/>
            <p:cNvSpPr/>
            <p:nvPr/>
          </p:nvSpPr>
          <p:spPr>
            <a:xfrm>
              <a:off x="6784200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50" y="602"/>
                  </a:moveTo>
                  <a:lnTo>
                    <a:pt x="3962" y="2684"/>
                  </a:lnTo>
                  <a:lnTo>
                    <a:pt x="7568" y="4777"/>
                  </a:lnTo>
                  <a:lnTo>
                    <a:pt x="3962" y="6859"/>
                  </a:lnTo>
                  <a:lnTo>
                    <a:pt x="350" y="8940"/>
                  </a:lnTo>
                  <a:lnTo>
                    <a:pt x="350" y="602"/>
                  </a:lnTo>
                  <a:close/>
                  <a:moveTo>
                    <a:pt x="1" y="0"/>
                  </a:moveTo>
                  <a:lnTo>
                    <a:pt x="1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6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7172425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44" y="602"/>
                  </a:moveTo>
                  <a:lnTo>
                    <a:pt x="3950" y="2684"/>
                  </a:lnTo>
                  <a:lnTo>
                    <a:pt x="7568" y="4777"/>
                  </a:lnTo>
                  <a:lnTo>
                    <a:pt x="3950" y="6859"/>
                  </a:lnTo>
                  <a:lnTo>
                    <a:pt x="344" y="8940"/>
                  </a:lnTo>
                  <a:lnTo>
                    <a:pt x="344" y="602"/>
                  </a:lnTo>
                  <a:close/>
                  <a:moveTo>
                    <a:pt x="0" y="0"/>
                  </a:moveTo>
                  <a:lnTo>
                    <a:pt x="0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5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7508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4475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dk1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3"/>
          <p:cNvSpPr/>
          <p:nvPr/>
        </p:nvSpPr>
        <p:spPr>
          <a:xfrm>
            <a:off x="-2021467" y="4559800"/>
            <a:ext cx="4698000" cy="4698000"/>
          </a:xfrm>
          <a:prstGeom prst="ellipse">
            <a:avLst/>
          </a:prstGeom>
          <a:gradFill>
            <a:gsLst>
              <a:gs pos="0">
                <a:schemeClr val="accent1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/>
          </p:nvPr>
        </p:nvSpPr>
        <p:spPr>
          <a:xfrm>
            <a:off x="950967" y="2368803"/>
            <a:ext cx="3286400" cy="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subTitle" idx="1"/>
          </p:nvPr>
        </p:nvSpPr>
        <p:spPr>
          <a:xfrm>
            <a:off x="950967" y="3138625"/>
            <a:ext cx="32864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2"/>
          </p:nvPr>
        </p:nvSpPr>
        <p:spPr>
          <a:xfrm>
            <a:off x="4452807" y="2368803"/>
            <a:ext cx="3286400" cy="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3"/>
          </p:nvPr>
        </p:nvSpPr>
        <p:spPr>
          <a:xfrm>
            <a:off x="4452807" y="3138625"/>
            <a:ext cx="32864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title" idx="4"/>
          </p:nvPr>
        </p:nvSpPr>
        <p:spPr>
          <a:xfrm>
            <a:off x="950967" y="4728603"/>
            <a:ext cx="3286400" cy="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5"/>
          </p:nvPr>
        </p:nvSpPr>
        <p:spPr>
          <a:xfrm>
            <a:off x="950967" y="5498367"/>
            <a:ext cx="32864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title" idx="6"/>
          </p:nvPr>
        </p:nvSpPr>
        <p:spPr>
          <a:xfrm>
            <a:off x="4452807" y="4728603"/>
            <a:ext cx="3286400" cy="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7"/>
          </p:nvPr>
        </p:nvSpPr>
        <p:spPr>
          <a:xfrm>
            <a:off x="4452807" y="5498367"/>
            <a:ext cx="32864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 idx="8"/>
          </p:nvPr>
        </p:nvSpPr>
        <p:spPr>
          <a:xfrm>
            <a:off x="7954568" y="2368803"/>
            <a:ext cx="3286400" cy="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subTitle" idx="9"/>
          </p:nvPr>
        </p:nvSpPr>
        <p:spPr>
          <a:xfrm>
            <a:off x="7954568" y="3138625"/>
            <a:ext cx="32864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5" name="Google Shape;225;p13"/>
          <p:cNvSpPr txBox="1">
            <a:spLocks noGrp="1"/>
          </p:cNvSpPr>
          <p:nvPr>
            <p:ph type="title" idx="13"/>
          </p:nvPr>
        </p:nvSpPr>
        <p:spPr>
          <a:xfrm>
            <a:off x="7954568" y="4728603"/>
            <a:ext cx="3286400" cy="8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subTitle" idx="14"/>
          </p:nvPr>
        </p:nvSpPr>
        <p:spPr>
          <a:xfrm>
            <a:off x="7954568" y="5498367"/>
            <a:ext cx="3286400" cy="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15" hasCustomPrompt="1"/>
          </p:nvPr>
        </p:nvSpPr>
        <p:spPr>
          <a:xfrm>
            <a:off x="950967" y="1772000"/>
            <a:ext cx="9968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67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8" name="Google Shape;228;p13"/>
          <p:cNvSpPr txBox="1">
            <a:spLocks noGrp="1"/>
          </p:cNvSpPr>
          <p:nvPr>
            <p:ph type="title" idx="16" hasCustomPrompt="1"/>
          </p:nvPr>
        </p:nvSpPr>
        <p:spPr>
          <a:xfrm>
            <a:off x="950967" y="4131784"/>
            <a:ext cx="9968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67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17" hasCustomPrompt="1"/>
          </p:nvPr>
        </p:nvSpPr>
        <p:spPr>
          <a:xfrm>
            <a:off x="4452793" y="1772000"/>
            <a:ext cx="9968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67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30" name="Google Shape;230;p13"/>
          <p:cNvSpPr txBox="1">
            <a:spLocks noGrp="1"/>
          </p:cNvSpPr>
          <p:nvPr>
            <p:ph type="title" idx="18" hasCustomPrompt="1"/>
          </p:nvPr>
        </p:nvSpPr>
        <p:spPr>
          <a:xfrm>
            <a:off x="4452793" y="4131784"/>
            <a:ext cx="9968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67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31" name="Google Shape;231;p13"/>
          <p:cNvSpPr txBox="1">
            <a:spLocks noGrp="1"/>
          </p:cNvSpPr>
          <p:nvPr>
            <p:ph type="title" idx="19" hasCustomPrompt="1"/>
          </p:nvPr>
        </p:nvSpPr>
        <p:spPr>
          <a:xfrm>
            <a:off x="7954551" y="1772000"/>
            <a:ext cx="9968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67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20" hasCustomPrompt="1"/>
          </p:nvPr>
        </p:nvSpPr>
        <p:spPr>
          <a:xfrm>
            <a:off x="7954551" y="4131784"/>
            <a:ext cx="996800" cy="5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67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>
            <a:spLocks noGrp="1"/>
          </p:cNvSpPr>
          <p:nvPr>
            <p:ph type="title" idx="21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234" name="Google Shape;234;p13"/>
          <p:cNvGrpSpPr/>
          <p:nvPr/>
        </p:nvGrpSpPr>
        <p:grpSpPr>
          <a:xfrm rot="10800000">
            <a:off x="9463549" y="-3286193"/>
            <a:ext cx="8480896" cy="7071236"/>
            <a:chOff x="672550" y="236425"/>
            <a:chExt cx="6278425" cy="5234850"/>
          </a:xfrm>
        </p:grpSpPr>
        <p:sp>
          <p:nvSpPr>
            <p:cNvPr id="235" name="Google Shape;235;p13"/>
            <p:cNvSpPr/>
            <p:nvPr/>
          </p:nvSpPr>
          <p:spPr>
            <a:xfrm>
              <a:off x="1487425" y="236425"/>
              <a:ext cx="5463550" cy="4415875"/>
            </a:xfrm>
            <a:custGeom>
              <a:avLst/>
              <a:gdLst/>
              <a:ahLst/>
              <a:cxnLst/>
              <a:rect l="l" t="t" r="r" b="b"/>
              <a:pathLst>
                <a:path w="218542" h="176635" extrusionOk="0">
                  <a:moveTo>
                    <a:pt x="2495" y="262"/>
                  </a:moveTo>
                  <a:cubicBezTo>
                    <a:pt x="1838" y="2241"/>
                    <a:pt x="1188" y="4287"/>
                    <a:pt x="725" y="6654"/>
                  </a:cubicBezTo>
                  <a:cubicBezTo>
                    <a:pt x="486" y="7879"/>
                    <a:pt x="1" y="10478"/>
                    <a:pt x="427" y="12188"/>
                  </a:cubicBezTo>
                  <a:cubicBezTo>
                    <a:pt x="651" y="13106"/>
                    <a:pt x="1002" y="12695"/>
                    <a:pt x="1226" y="13442"/>
                  </a:cubicBezTo>
                  <a:cubicBezTo>
                    <a:pt x="1450" y="14189"/>
                    <a:pt x="815" y="15817"/>
                    <a:pt x="1689" y="15996"/>
                  </a:cubicBezTo>
                  <a:cubicBezTo>
                    <a:pt x="1718" y="16003"/>
                    <a:pt x="1748" y="16078"/>
                    <a:pt x="1748" y="16130"/>
                  </a:cubicBezTo>
                  <a:cubicBezTo>
                    <a:pt x="1054" y="21828"/>
                    <a:pt x="1420" y="27735"/>
                    <a:pt x="1636" y="33514"/>
                  </a:cubicBezTo>
                  <a:cubicBezTo>
                    <a:pt x="1681" y="34762"/>
                    <a:pt x="1711" y="36009"/>
                    <a:pt x="1696" y="37218"/>
                  </a:cubicBezTo>
                  <a:cubicBezTo>
                    <a:pt x="1696" y="37412"/>
                    <a:pt x="1606" y="39384"/>
                    <a:pt x="1621" y="39421"/>
                  </a:cubicBezTo>
                  <a:cubicBezTo>
                    <a:pt x="1786" y="39690"/>
                    <a:pt x="3511" y="37726"/>
                    <a:pt x="3667" y="37562"/>
                  </a:cubicBezTo>
                  <a:cubicBezTo>
                    <a:pt x="3824" y="37405"/>
                    <a:pt x="3742" y="37577"/>
                    <a:pt x="3750" y="37651"/>
                  </a:cubicBezTo>
                  <a:cubicBezTo>
                    <a:pt x="6057" y="53042"/>
                    <a:pt x="12113" y="64736"/>
                    <a:pt x="21074" y="71486"/>
                  </a:cubicBezTo>
                  <a:cubicBezTo>
                    <a:pt x="25435" y="74817"/>
                    <a:pt x="30363" y="77064"/>
                    <a:pt x="35598" y="78618"/>
                  </a:cubicBezTo>
                  <a:cubicBezTo>
                    <a:pt x="38129" y="79357"/>
                    <a:pt x="40698" y="79962"/>
                    <a:pt x="43289" y="80417"/>
                  </a:cubicBezTo>
                  <a:cubicBezTo>
                    <a:pt x="44589" y="80649"/>
                    <a:pt x="45903" y="80858"/>
                    <a:pt x="47232" y="81044"/>
                  </a:cubicBezTo>
                  <a:cubicBezTo>
                    <a:pt x="48882" y="81268"/>
                    <a:pt x="50331" y="81037"/>
                    <a:pt x="52161" y="80679"/>
                  </a:cubicBezTo>
                  <a:cubicBezTo>
                    <a:pt x="57806" y="79581"/>
                    <a:pt x="63391" y="79006"/>
                    <a:pt x="69089" y="78169"/>
                  </a:cubicBezTo>
                  <a:cubicBezTo>
                    <a:pt x="72173" y="77721"/>
                    <a:pt x="75302" y="77161"/>
                    <a:pt x="78483" y="76377"/>
                  </a:cubicBezTo>
                  <a:cubicBezTo>
                    <a:pt x="80111" y="75974"/>
                    <a:pt x="81754" y="75526"/>
                    <a:pt x="83411" y="75003"/>
                  </a:cubicBezTo>
                  <a:cubicBezTo>
                    <a:pt x="84464" y="74675"/>
                    <a:pt x="85562" y="74115"/>
                    <a:pt x="86391" y="74331"/>
                  </a:cubicBezTo>
                  <a:cubicBezTo>
                    <a:pt x="87063" y="74510"/>
                    <a:pt x="87421" y="74996"/>
                    <a:pt x="87825" y="75384"/>
                  </a:cubicBezTo>
                  <a:cubicBezTo>
                    <a:pt x="88228" y="75780"/>
                    <a:pt x="88415" y="76056"/>
                    <a:pt x="88893" y="76198"/>
                  </a:cubicBezTo>
                  <a:cubicBezTo>
                    <a:pt x="89721" y="76452"/>
                    <a:pt x="90782" y="76101"/>
                    <a:pt x="91857" y="75899"/>
                  </a:cubicBezTo>
                  <a:cubicBezTo>
                    <a:pt x="94851" y="75309"/>
                    <a:pt x="97644" y="75168"/>
                    <a:pt x="100407" y="75041"/>
                  </a:cubicBezTo>
                  <a:cubicBezTo>
                    <a:pt x="103529" y="74899"/>
                    <a:pt x="106672" y="74742"/>
                    <a:pt x="110100" y="73973"/>
                  </a:cubicBezTo>
                  <a:cubicBezTo>
                    <a:pt x="111466" y="73659"/>
                    <a:pt x="112527" y="73435"/>
                    <a:pt x="113781" y="73368"/>
                  </a:cubicBezTo>
                  <a:cubicBezTo>
                    <a:pt x="115043" y="73301"/>
                    <a:pt x="116074" y="73248"/>
                    <a:pt x="117201" y="73211"/>
                  </a:cubicBezTo>
                  <a:cubicBezTo>
                    <a:pt x="122466" y="73032"/>
                    <a:pt x="127693" y="73069"/>
                    <a:pt x="133413" y="72031"/>
                  </a:cubicBezTo>
                  <a:cubicBezTo>
                    <a:pt x="136564" y="71464"/>
                    <a:pt x="139641" y="70568"/>
                    <a:pt x="142598" y="69343"/>
                  </a:cubicBezTo>
                  <a:cubicBezTo>
                    <a:pt x="144196" y="68686"/>
                    <a:pt x="146003" y="67924"/>
                    <a:pt x="147384" y="66894"/>
                  </a:cubicBezTo>
                  <a:cubicBezTo>
                    <a:pt x="148169" y="66296"/>
                    <a:pt x="148631" y="65296"/>
                    <a:pt x="149475" y="64766"/>
                  </a:cubicBezTo>
                  <a:cubicBezTo>
                    <a:pt x="149505" y="64743"/>
                    <a:pt x="149543" y="64736"/>
                    <a:pt x="149572" y="64751"/>
                  </a:cubicBezTo>
                  <a:cubicBezTo>
                    <a:pt x="149677" y="64810"/>
                    <a:pt x="149513" y="64922"/>
                    <a:pt x="149505" y="65027"/>
                  </a:cubicBezTo>
                  <a:cubicBezTo>
                    <a:pt x="149498" y="65124"/>
                    <a:pt x="149042" y="65647"/>
                    <a:pt x="148945" y="65796"/>
                  </a:cubicBezTo>
                  <a:cubicBezTo>
                    <a:pt x="148714" y="66192"/>
                    <a:pt x="148609" y="66095"/>
                    <a:pt x="148669" y="66520"/>
                  </a:cubicBezTo>
                  <a:cubicBezTo>
                    <a:pt x="148721" y="66939"/>
                    <a:pt x="148669" y="66804"/>
                    <a:pt x="149080" y="66528"/>
                  </a:cubicBezTo>
                  <a:cubicBezTo>
                    <a:pt x="149490" y="66244"/>
                    <a:pt x="149572" y="65930"/>
                    <a:pt x="149983" y="65833"/>
                  </a:cubicBezTo>
                  <a:cubicBezTo>
                    <a:pt x="150073" y="65811"/>
                    <a:pt x="149901" y="66207"/>
                    <a:pt x="149946" y="66207"/>
                  </a:cubicBezTo>
                  <a:cubicBezTo>
                    <a:pt x="150319" y="66184"/>
                    <a:pt x="151663" y="64698"/>
                    <a:pt x="151895" y="64467"/>
                  </a:cubicBezTo>
                  <a:cubicBezTo>
                    <a:pt x="153209" y="63108"/>
                    <a:pt x="154389" y="61719"/>
                    <a:pt x="155688" y="60375"/>
                  </a:cubicBezTo>
                  <a:cubicBezTo>
                    <a:pt x="156375" y="59665"/>
                    <a:pt x="157085" y="58911"/>
                    <a:pt x="158048" y="58433"/>
                  </a:cubicBezTo>
                  <a:cubicBezTo>
                    <a:pt x="159773" y="57567"/>
                    <a:pt x="161528" y="56551"/>
                    <a:pt x="163320" y="55782"/>
                  </a:cubicBezTo>
                  <a:cubicBezTo>
                    <a:pt x="167382" y="54035"/>
                    <a:pt x="171571" y="53228"/>
                    <a:pt x="175327" y="53423"/>
                  </a:cubicBezTo>
                  <a:cubicBezTo>
                    <a:pt x="177090" y="53497"/>
                    <a:pt x="178830" y="53848"/>
                    <a:pt x="180487" y="54453"/>
                  </a:cubicBezTo>
                  <a:cubicBezTo>
                    <a:pt x="181234" y="54722"/>
                    <a:pt x="181951" y="55065"/>
                    <a:pt x="182630" y="55476"/>
                  </a:cubicBezTo>
                  <a:cubicBezTo>
                    <a:pt x="183138" y="55775"/>
                    <a:pt x="184124" y="56215"/>
                    <a:pt x="184340" y="56731"/>
                  </a:cubicBezTo>
                  <a:cubicBezTo>
                    <a:pt x="184557" y="57238"/>
                    <a:pt x="184333" y="58747"/>
                    <a:pt x="184370" y="59359"/>
                  </a:cubicBezTo>
                  <a:cubicBezTo>
                    <a:pt x="184415" y="60367"/>
                    <a:pt x="184557" y="61360"/>
                    <a:pt x="184796" y="62339"/>
                  </a:cubicBezTo>
                  <a:cubicBezTo>
                    <a:pt x="185281" y="64205"/>
                    <a:pt x="186289" y="65789"/>
                    <a:pt x="188037" y="66871"/>
                  </a:cubicBezTo>
                  <a:cubicBezTo>
                    <a:pt x="191950" y="69291"/>
                    <a:pt x="195579" y="72285"/>
                    <a:pt x="198573" y="76191"/>
                  </a:cubicBezTo>
                  <a:cubicBezTo>
                    <a:pt x="200291" y="78431"/>
                    <a:pt x="201747" y="80858"/>
                    <a:pt x="202904" y="83434"/>
                  </a:cubicBezTo>
                  <a:cubicBezTo>
                    <a:pt x="204114" y="86077"/>
                    <a:pt x="204950" y="88960"/>
                    <a:pt x="206056" y="91835"/>
                  </a:cubicBezTo>
                  <a:cubicBezTo>
                    <a:pt x="208341" y="97801"/>
                    <a:pt x="211066" y="103932"/>
                    <a:pt x="212926" y="111138"/>
                  </a:cubicBezTo>
                  <a:cubicBezTo>
                    <a:pt x="213359" y="112856"/>
                    <a:pt x="213762" y="114625"/>
                    <a:pt x="214098" y="116447"/>
                  </a:cubicBezTo>
                  <a:cubicBezTo>
                    <a:pt x="214217" y="117082"/>
                    <a:pt x="214695" y="119128"/>
                    <a:pt x="214621" y="119740"/>
                  </a:cubicBezTo>
                  <a:cubicBezTo>
                    <a:pt x="214546" y="120360"/>
                    <a:pt x="214195" y="120368"/>
                    <a:pt x="214688" y="120256"/>
                  </a:cubicBezTo>
                  <a:cubicBezTo>
                    <a:pt x="215427" y="120091"/>
                    <a:pt x="216159" y="119031"/>
                    <a:pt x="216771" y="118456"/>
                  </a:cubicBezTo>
                  <a:cubicBezTo>
                    <a:pt x="216809" y="118419"/>
                    <a:pt x="216846" y="118493"/>
                    <a:pt x="216846" y="118568"/>
                  </a:cubicBezTo>
                  <a:cubicBezTo>
                    <a:pt x="216980" y="127447"/>
                    <a:pt x="217421" y="136968"/>
                    <a:pt x="217787" y="147482"/>
                  </a:cubicBezTo>
                  <a:cubicBezTo>
                    <a:pt x="218100" y="156495"/>
                    <a:pt x="218317" y="166218"/>
                    <a:pt x="218048" y="176478"/>
                  </a:cubicBezTo>
                  <a:cubicBezTo>
                    <a:pt x="218041" y="176635"/>
                    <a:pt x="217974" y="176560"/>
                    <a:pt x="217981" y="176403"/>
                  </a:cubicBezTo>
                  <a:cubicBezTo>
                    <a:pt x="218541" y="156204"/>
                    <a:pt x="217264" y="138663"/>
                    <a:pt x="216853" y="123302"/>
                  </a:cubicBezTo>
                  <a:cubicBezTo>
                    <a:pt x="216824" y="122235"/>
                    <a:pt x="216809" y="121174"/>
                    <a:pt x="216786" y="120129"/>
                  </a:cubicBezTo>
                  <a:cubicBezTo>
                    <a:pt x="216771" y="119083"/>
                    <a:pt x="216674" y="118971"/>
                    <a:pt x="216249" y="119165"/>
                  </a:cubicBezTo>
                  <a:cubicBezTo>
                    <a:pt x="215815" y="119360"/>
                    <a:pt x="215278" y="120151"/>
                    <a:pt x="214733" y="120435"/>
                  </a:cubicBezTo>
                  <a:cubicBezTo>
                    <a:pt x="214434" y="120592"/>
                    <a:pt x="214427" y="120651"/>
                    <a:pt x="214270" y="120293"/>
                  </a:cubicBezTo>
                  <a:cubicBezTo>
                    <a:pt x="214247" y="120256"/>
                    <a:pt x="214344" y="120062"/>
                    <a:pt x="214329" y="120054"/>
                  </a:cubicBezTo>
                  <a:cubicBezTo>
                    <a:pt x="214322" y="120039"/>
                    <a:pt x="214427" y="119890"/>
                    <a:pt x="214434" y="119808"/>
                  </a:cubicBezTo>
                  <a:cubicBezTo>
                    <a:pt x="214501" y="119270"/>
                    <a:pt x="214397" y="118822"/>
                    <a:pt x="214315" y="118232"/>
                  </a:cubicBezTo>
                  <a:cubicBezTo>
                    <a:pt x="214031" y="116156"/>
                    <a:pt x="213560" y="114080"/>
                    <a:pt x="213082" y="112139"/>
                  </a:cubicBezTo>
                  <a:cubicBezTo>
                    <a:pt x="212186" y="108517"/>
                    <a:pt x="211066" y="105142"/>
                    <a:pt x="209871" y="101946"/>
                  </a:cubicBezTo>
                  <a:cubicBezTo>
                    <a:pt x="208677" y="98742"/>
                    <a:pt x="207437" y="95718"/>
                    <a:pt x="206287" y="92738"/>
                  </a:cubicBezTo>
                  <a:cubicBezTo>
                    <a:pt x="205018" y="89475"/>
                    <a:pt x="204062" y="86197"/>
                    <a:pt x="202695" y="83225"/>
                  </a:cubicBezTo>
                  <a:cubicBezTo>
                    <a:pt x="199873" y="77161"/>
                    <a:pt x="195773" y="72539"/>
                    <a:pt x="191061" y="69067"/>
                  </a:cubicBezTo>
                  <a:cubicBezTo>
                    <a:pt x="189456" y="67872"/>
                    <a:pt x="187424" y="66968"/>
                    <a:pt x="186177" y="65475"/>
                  </a:cubicBezTo>
                  <a:cubicBezTo>
                    <a:pt x="185087" y="64176"/>
                    <a:pt x="184594" y="62518"/>
                    <a:pt x="184370" y="60875"/>
                  </a:cubicBezTo>
                  <a:cubicBezTo>
                    <a:pt x="184228" y="59844"/>
                    <a:pt x="184258" y="58799"/>
                    <a:pt x="184191" y="57761"/>
                  </a:cubicBezTo>
                  <a:cubicBezTo>
                    <a:pt x="184109" y="56365"/>
                    <a:pt x="183064" y="55812"/>
                    <a:pt x="181816" y="55185"/>
                  </a:cubicBezTo>
                  <a:cubicBezTo>
                    <a:pt x="180017" y="54266"/>
                    <a:pt x="177919" y="53729"/>
                    <a:pt x="175678" y="53564"/>
                  </a:cubicBezTo>
                  <a:cubicBezTo>
                    <a:pt x="172990" y="53378"/>
                    <a:pt x="170085" y="53706"/>
                    <a:pt x="167143" y="54535"/>
                  </a:cubicBezTo>
                  <a:cubicBezTo>
                    <a:pt x="165538" y="54991"/>
                    <a:pt x="163962" y="55581"/>
                    <a:pt x="162439" y="56290"/>
                  </a:cubicBezTo>
                  <a:cubicBezTo>
                    <a:pt x="161087" y="56917"/>
                    <a:pt x="159803" y="57851"/>
                    <a:pt x="158459" y="58463"/>
                  </a:cubicBezTo>
                  <a:cubicBezTo>
                    <a:pt x="157622" y="58859"/>
                    <a:pt x="157174" y="59060"/>
                    <a:pt x="156465" y="59740"/>
                  </a:cubicBezTo>
                  <a:cubicBezTo>
                    <a:pt x="155755" y="60427"/>
                    <a:pt x="154912" y="61345"/>
                    <a:pt x="154165" y="62167"/>
                  </a:cubicBezTo>
                  <a:cubicBezTo>
                    <a:pt x="152880" y="63578"/>
                    <a:pt x="151559" y="65258"/>
                    <a:pt x="149804" y="66423"/>
                  </a:cubicBezTo>
                  <a:cubicBezTo>
                    <a:pt x="149744" y="66461"/>
                    <a:pt x="149684" y="66438"/>
                    <a:pt x="149699" y="66386"/>
                  </a:cubicBezTo>
                  <a:cubicBezTo>
                    <a:pt x="150065" y="65482"/>
                    <a:pt x="149147" y="66744"/>
                    <a:pt x="148751" y="66939"/>
                  </a:cubicBezTo>
                  <a:cubicBezTo>
                    <a:pt x="148348" y="67133"/>
                    <a:pt x="148385" y="67118"/>
                    <a:pt x="148176" y="66961"/>
                  </a:cubicBezTo>
                  <a:cubicBezTo>
                    <a:pt x="148124" y="66901"/>
                    <a:pt x="148139" y="66662"/>
                    <a:pt x="148161" y="66595"/>
                  </a:cubicBezTo>
                  <a:cubicBezTo>
                    <a:pt x="148213" y="66349"/>
                    <a:pt x="148870" y="65744"/>
                    <a:pt x="149065" y="65475"/>
                  </a:cubicBezTo>
                  <a:cubicBezTo>
                    <a:pt x="149259" y="65206"/>
                    <a:pt x="149625" y="64855"/>
                    <a:pt x="149363" y="64990"/>
                  </a:cubicBezTo>
                  <a:cubicBezTo>
                    <a:pt x="148751" y="65281"/>
                    <a:pt x="148266" y="66498"/>
                    <a:pt x="147803" y="66894"/>
                  </a:cubicBezTo>
                  <a:cubicBezTo>
                    <a:pt x="147347" y="67282"/>
                    <a:pt x="146518" y="67611"/>
                    <a:pt x="146010" y="67864"/>
                  </a:cubicBezTo>
                  <a:cubicBezTo>
                    <a:pt x="139267" y="71337"/>
                    <a:pt x="132472" y="72576"/>
                    <a:pt x="126125" y="72995"/>
                  </a:cubicBezTo>
                  <a:cubicBezTo>
                    <a:pt x="123071" y="73196"/>
                    <a:pt x="120099" y="73234"/>
                    <a:pt x="117112" y="73331"/>
                  </a:cubicBezTo>
                  <a:cubicBezTo>
                    <a:pt x="115282" y="73398"/>
                    <a:pt x="113363" y="73346"/>
                    <a:pt x="111354" y="73771"/>
                  </a:cubicBezTo>
                  <a:cubicBezTo>
                    <a:pt x="109062" y="74264"/>
                    <a:pt x="106881" y="74705"/>
                    <a:pt x="104716" y="74899"/>
                  </a:cubicBezTo>
                  <a:cubicBezTo>
                    <a:pt x="100601" y="75265"/>
                    <a:pt x="96748" y="75145"/>
                    <a:pt x="92425" y="75899"/>
                  </a:cubicBezTo>
                  <a:cubicBezTo>
                    <a:pt x="90827" y="76183"/>
                    <a:pt x="89385" y="76743"/>
                    <a:pt x="88415" y="76123"/>
                  </a:cubicBezTo>
                  <a:cubicBezTo>
                    <a:pt x="87989" y="75870"/>
                    <a:pt x="87720" y="75511"/>
                    <a:pt x="87392" y="75190"/>
                  </a:cubicBezTo>
                  <a:cubicBezTo>
                    <a:pt x="87265" y="75056"/>
                    <a:pt x="87130" y="74929"/>
                    <a:pt x="86981" y="74817"/>
                  </a:cubicBezTo>
                  <a:cubicBezTo>
                    <a:pt x="86286" y="74294"/>
                    <a:pt x="85667" y="74428"/>
                    <a:pt x="84367" y="74809"/>
                  </a:cubicBezTo>
                  <a:cubicBezTo>
                    <a:pt x="80051" y="76079"/>
                    <a:pt x="75869" y="77169"/>
                    <a:pt x="71703" y="77871"/>
                  </a:cubicBezTo>
                  <a:cubicBezTo>
                    <a:pt x="67543" y="78573"/>
                    <a:pt x="63451" y="79006"/>
                    <a:pt x="59352" y="79596"/>
                  </a:cubicBezTo>
                  <a:cubicBezTo>
                    <a:pt x="57335" y="79880"/>
                    <a:pt x="55319" y="80201"/>
                    <a:pt x="53303" y="80574"/>
                  </a:cubicBezTo>
                  <a:cubicBezTo>
                    <a:pt x="52325" y="80753"/>
                    <a:pt x="51354" y="80947"/>
                    <a:pt x="50383" y="81156"/>
                  </a:cubicBezTo>
                  <a:cubicBezTo>
                    <a:pt x="49099" y="81425"/>
                    <a:pt x="48337" y="81321"/>
                    <a:pt x="47180" y="81156"/>
                  </a:cubicBezTo>
                  <a:cubicBezTo>
                    <a:pt x="43521" y="80649"/>
                    <a:pt x="39936" y="79969"/>
                    <a:pt x="36487" y="79006"/>
                  </a:cubicBezTo>
                  <a:cubicBezTo>
                    <a:pt x="22515" y="75302"/>
                    <a:pt x="10724" y="65803"/>
                    <a:pt x="5684" y="47307"/>
                  </a:cubicBezTo>
                  <a:cubicBezTo>
                    <a:pt x="5318" y="46000"/>
                    <a:pt x="4989" y="44678"/>
                    <a:pt x="4690" y="43327"/>
                  </a:cubicBezTo>
                  <a:cubicBezTo>
                    <a:pt x="4392" y="41968"/>
                    <a:pt x="4257" y="40399"/>
                    <a:pt x="3884" y="39108"/>
                  </a:cubicBezTo>
                  <a:cubicBezTo>
                    <a:pt x="3593" y="38077"/>
                    <a:pt x="3712" y="38032"/>
                    <a:pt x="3152" y="38286"/>
                  </a:cubicBezTo>
                  <a:cubicBezTo>
                    <a:pt x="2921" y="38398"/>
                    <a:pt x="2704" y="38734"/>
                    <a:pt x="2503" y="38928"/>
                  </a:cubicBezTo>
                  <a:cubicBezTo>
                    <a:pt x="2293" y="39122"/>
                    <a:pt x="1995" y="39608"/>
                    <a:pt x="1763" y="39578"/>
                  </a:cubicBezTo>
                  <a:cubicBezTo>
                    <a:pt x="1532" y="39556"/>
                    <a:pt x="1629" y="39720"/>
                    <a:pt x="1517" y="39533"/>
                  </a:cubicBezTo>
                  <a:cubicBezTo>
                    <a:pt x="1405" y="39346"/>
                    <a:pt x="1606" y="36330"/>
                    <a:pt x="1606" y="35904"/>
                  </a:cubicBezTo>
                  <a:cubicBezTo>
                    <a:pt x="1539" y="31244"/>
                    <a:pt x="1031" y="26211"/>
                    <a:pt x="1218" y="21320"/>
                  </a:cubicBezTo>
                  <a:cubicBezTo>
                    <a:pt x="1278" y="19886"/>
                    <a:pt x="1472" y="18542"/>
                    <a:pt x="1539" y="17101"/>
                  </a:cubicBezTo>
                  <a:cubicBezTo>
                    <a:pt x="1584" y="15899"/>
                    <a:pt x="1420" y="16519"/>
                    <a:pt x="1278" y="15921"/>
                  </a:cubicBezTo>
                  <a:cubicBezTo>
                    <a:pt x="1061" y="15010"/>
                    <a:pt x="1360" y="13143"/>
                    <a:pt x="576" y="13128"/>
                  </a:cubicBezTo>
                  <a:cubicBezTo>
                    <a:pt x="561" y="13128"/>
                    <a:pt x="539" y="13106"/>
                    <a:pt x="531" y="13061"/>
                  </a:cubicBezTo>
                  <a:cubicBezTo>
                    <a:pt x="83" y="11291"/>
                    <a:pt x="195" y="9499"/>
                    <a:pt x="412" y="7939"/>
                  </a:cubicBezTo>
                  <a:cubicBezTo>
                    <a:pt x="830" y="4914"/>
                    <a:pt x="1651" y="2443"/>
                    <a:pt x="2435" y="98"/>
                  </a:cubicBezTo>
                  <a:cubicBezTo>
                    <a:pt x="2465" y="1"/>
                    <a:pt x="2525" y="180"/>
                    <a:pt x="2495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1470825" y="254350"/>
              <a:ext cx="5464450" cy="4412875"/>
            </a:xfrm>
            <a:custGeom>
              <a:avLst/>
              <a:gdLst/>
              <a:ahLst/>
              <a:cxnLst/>
              <a:rect l="l" t="t" r="r" b="b"/>
              <a:pathLst>
                <a:path w="218578" h="176515" extrusionOk="0">
                  <a:moveTo>
                    <a:pt x="2502" y="269"/>
                  </a:moveTo>
                  <a:cubicBezTo>
                    <a:pt x="1852" y="2233"/>
                    <a:pt x="1195" y="4287"/>
                    <a:pt x="732" y="6662"/>
                  </a:cubicBezTo>
                  <a:cubicBezTo>
                    <a:pt x="486" y="7894"/>
                    <a:pt x="0" y="10500"/>
                    <a:pt x="419" y="12202"/>
                  </a:cubicBezTo>
                  <a:cubicBezTo>
                    <a:pt x="657" y="13136"/>
                    <a:pt x="1001" y="12725"/>
                    <a:pt x="1218" y="13472"/>
                  </a:cubicBezTo>
                  <a:cubicBezTo>
                    <a:pt x="1427" y="14219"/>
                    <a:pt x="807" y="15846"/>
                    <a:pt x="1680" y="16041"/>
                  </a:cubicBezTo>
                  <a:cubicBezTo>
                    <a:pt x="1710" y="16041"/>
                    <a:pt x="1740" y="16115"/>
                    <a:pt x="1725" y="16175"/>
                  </a:cubicBezTo>
                  <a:cubicBezTo>
                    <a:pt x="1038" y="21873"/>
                    <a:pt x="1404" y="27809"/>
                    <a:pt x="1598" y="33611"/>
                  </a:cubicBezTo>
                  <a:cubicBezTo>
                    <a:pt x="1643" y="34858"/>
                    <a:pt x="1673" y="36098"/>
                    <a:pt x="1666" y="37323"/>
                  </a:cubicBezTo>
                  <a:cubicBezTo>
                    <a:pt x="1666" y="37517"/>
                    <a:pt x="1568" y="39488"/>
                    <a:pt x="1591" y="39526"/>
                  </a:cubicBezTo>
                  <a:cubicBezTo>
                    <a:pt x="1748" y="39809"/>
                    <a:pt x="3465" y="37838"/>
                    <a:pt x="3622" y="37681"/>
                  </a:cubicBezTo>
                  <a:cubicBezTo>
                    <a:pt x="3779" y="37517"/>
                    <a:pt x="3697" y="37696"/>
                    <a:pt x="3704" y="37763"/>
                  </a:cubicBezTo>
                  <a:cubicBezTo>
                    <a:pt x="5997" y="53213"/>
                    <a:pt x="12023" y="64974"/>
                    <a:pt x="20954" y="71770"/>
                  </a:cubicBezTo>
                  <a:cubicBezTo>
                    <a:pt x="25307" y="75130"/>
                    <a:pt x="30213" y="77408"/>
                    <a:pt x="35440" y="78976"/>
                  </a:cubicBezTo>
                  <a:cubicBezTo>
                    <a:pt x="37964" y="79723"/>
                    <a:pt x="40533" y="80335"/>
                    <a:pt x="43124" y="80790"/>
                  </a:cubicBezTo>
                  <a:cubicBezTo>
                    <a:pt x="44424" y="81037"/>
                    <a:pt x="45738" y="81253"/>
                    <a:pt x="47067" y="81440"/>
                  </a:cubicBezTo>
                  <a:cubicBezTo>
                    <a:pt x="48717" y="81672"/>
                    <a:pt x="50151" y="81440"/>
                    <a:pt x="51996" y="81089"/>
                  </a:cubicBezTo>
                  <a:cubicBezTo>
                    <a:pt x="57634" y="79999"/>
                    <a:pt x="63204" y="79446"/>
                    <a:pt x="68894" y="78617"/>
                  </a:cubicBezTo>
                  <a:cubicBezTo>
                    <a:pt x="71978" y="78169"/>
                    <a:pt x="75107" y="77617"/>
                    <a:pt x="78288" y="76833"/>
                  </a:cubicBezTo>
                  <a:cubicBezTo>
                    <a:pt x="79924" y="76444"/>
                    <a:pt x="81566" y="75989"/>
                    <a:pt x="83217" y="75474"/>
                  </a:cubicBezTo>
                  <a:cubicBezTo>
                    <a:pt x="84270" y="75145"/>
                    <a:pt x="85360" y="74585"/>
                    <a:pt x="86181" y="74802"/>
                  </a:cubicBezTo>
                  <a:cubicBezTo>
                    <a:pt x="87003" y="75011"/>
                    <a:pt x="87219" y="75459"/>
                    <a:pt x="87622" y="75854"/>
                  </a:cubicBezTo>
                  <a:cubicBezTo>
                    <a:pt x="88026" y="76243"/>
                    <a:pt x="88205" y="76534"/>
                    <a:pt x="88690" y="76676"/>
                  </a:cubicBezTo>
                  <a:cubicBezTo>
                    <a:pt x="89512" y="76915"/>
                    <a:pt x="90580" y="76571"/>
                    <a:pt x="91662" y="76370"/>
                  </a:cubicBezTo>
                  <a:cubicBezTo>
                    <a:pt x="94649" y="75787"/>
                    <a:pt x="97442" y="75645"/>
                    <a:pt x="100205" y="75518"/>
                  </a:cubicBezTo>
                  <a:cubicBezTo>
                    <a:pt x="103311" y="75377"/>
                    <a:pt x="106455" y="75227"/>
                    <a:pt x="109890" y="74451"/>
                  </a:cubicBezTo>
                  <a:cubicBezTo>
                    <a:pt x="111264" y="74144"/>
                    <a:pt x="112317" y="73920"/>
                    <a:pt x="113579" y="73846"/>
                  </a:cubicBezTo>
                  <a:cubicBezTo>
                    <a:pt x="114841" y="73771"/>
                    <a:pt x="115864" y="73734"/>
                    <a:pt x="116992" y="73689"/>
                  </a:cubicBezTo>
                  <a:cubicBezTo>
                    <a:pt x="122249" y="73510"/>
                    <a:pt x="127483" y="73540"/>
                    <a:pt x="133218" y="72494"/>
                  </a:cubicBezTo>
                  <a:cubicBezTo>
                    <a:pt x="136369" y="71927"/>
                    <a:pt x="139446" y="71023"/>
                    <a:pt x="142403" y="69798"/>
                  </a:cubicBezTo>
                  <a:cubicBezTo>
                    <a:pt x="144001" y="69134"/>
                    <a:pt x="145816" y="68380"/>
                    <a:pt x="147190" y="67334"/>
                  </a:cubicBezTo>
                  <a:cubicBezTo>
                    <a:pt x="147974" y="66744"/>
                    <a:pt x="148444" y="65744"/>
                    <a:pt x="149281" y="65213"/>
                  </a:cubicBezTo>
                  <a:cubicBezTo>
                    <a:pt x="149310" y="65198"/>
                    <a:pt x="149340" y="65191"/>
                    <a:pt x="149378" y="65191"/>
                  </a:cubicBezTo>
                  <a:cubicBezTo>
                    <a:pt x="149490" y="65251"/>
                    <a:pt x="149318" y="65370"/>
                    <a:pt x="149318" y="65467"/>
                  </a:cubicBezTo>
                  <a:cubicBezTo>
                    <a:pt x="149318" y="65557"/>
                    <a:pt x="148855" y="66102"/>
                    <a:pt x="148758" y="66251"/>
                  </a:cubicBezTo>
                  <a:cubicBezTo>
                    <a:pt x="148519" y="66632"/>
                    <a:pt x="148414" y="66550"/>
                    <a:pt x="148482" y="66968"/>
                  </a:cubicBezTo>
                  <a:cubicBezTo>
                    <a:pt x="148549" y="67386"/>
                    <a:pt x="148482" y="67259"/>
                    <a:pt x="148877" y="66976"/>
                  </a:cubicBezTo>
                  <a:cubicBezTo>
                    <a:pt x="149281" y="66699"/>
                    <a:pt x="149378" y="66378"/>
                    <a:pt x="149796" y="66274"/>
                  </a:cubicBezTo>
                  <a:cubicBezTo>
                    <a:pt x="149878" y="66259"/>
                    <a:pt x="149699" y="66662"/>
                    <a:pt x="149758" y="66647"/>
                  </a:cubicBezTo>
                  <a:cubicBezTo>
                    <a:pt x="150124" y="66632"/>
                    <a:pt x="151476" y="65139"/>
                    <a:pt x="151707" y="64907"/>
                  </a:cubicBezTo>
                  <a:cubicBezTo>
                    <a:pt x="153022" y="63548"/>
                    <a:pt x="154194" y="62152"/>
                    <a:pt x="155501" y="60808"/>
                  </a:cubicBezTo>
                  <a:cubicBezTo>
                    <a:pt x="156180" y="60098"/>
                    <a:pt x="156897" y="59352"/>
                    <a:pt x="157861" y="58866"/>
                  </a:cubicBezTo>
                  <a:cubicBezTo>
                    <a:pt x="159586" y="58000"/>
                    <a:pt x="161340" y="56977"/>
                    <a:pt x="163133" y="56208"/>
                  </a:cubicBezTo>
                  <a:cubicBezTo>
                    <a:pt x="167195" y="54460"/>
                    <a:pt x="171391" y="53631"/>
                    <a:pt x="175155" y="53818"/>
                  </a:cubicBezTo>
                  <a:cubicBezTo>
                    <a:pt x="176992" y="53908"/>
                    <a:pt x="178739" y="54244"/>
                    <a:pt x="180322" y="54834"/>
                  </a:cubicBezTo>
                  <a:cubicBezTo>
                    <a:pt x="181069" y="55103"/>
                    <a:pt x="181786" y="55446"/>
                    <a:pt x="182473" y="55849"/>
                  </a:cubicBezTo>
                  <a:cubicBezTo>
                    <a:pt x="182981" y="56148"/>
                    <a:pt x="183974" y="56581"/>
                    <a:pt x="184183" y="57081"/>
                  </a:cubicBezTo>
                  <a:cubicBezTo>
                    <a:pt x="184392" y="57589"/>
                    <a:pt x="184176" y="59098"/>
                    <a:pt x="184213" y="59717"/>
                  </a:cubicBezTo>
                  <a:cubicBezTo>
                    <a:pt x="184250" y="60718"/>
                    <a:pt x="184400" y="61719"/>
                    <a:pt x="184654" y="62689"/>
                  </a:cubicBezTo>
                  <a:cubicBezTo>
                    <a:pt x="185139" y="64549"/>
                    <a:pt x="186147" y="66139"/>
                    <a:pt x="187902" y="67207"/>
                  </a:cubicBezTo>
                  <a:cubicBezTo>
                    <a:pt x="191822" y="69612"/>
                    <a:pt x="195459" y="72584"/>
                    <a:pt x="198468" y="76459"/>
                  </a:cubicBezTo>
                  <a:cubicBezTo>
                    <a:pt x="200186" y="78692"/>
                    <a:pt x="201642" y="81104"/>
                    <a:pt x="202814" y="83665"/>
                  </a:cubicBezTo>
                  <a:cubicBezTo>
                    <a:pt x="204016" y="86301"/>
                    <a:pt x="204868" y="89176"/>
                    <a:pt x="205973" y="92036"/>
                  </a:cubicBezTo>
                  <a:cubicBezTo>
                    <a:pt x="208265" y="97965"/>
                    <a:pt x="210998" y="104081"/>
                    <a:pt x="212880" y="111250"/>
                  </a:cubicBezTo>
                  <a:cubicBezTo>
                    <a:pt x="213328" y="112960"/>
                    <a:pt x="213724" y="114722"/>
                    <a:pt x="214060" y="116529"/>
                  </a:cubicBezTo>
                  <a:cubicBezTo>
                    <a:pt x="214194" y="117164"/>
                    <a:pt x="214672" y="119203"/>
                    <a:pt x="214598" y="119815"/>
                  </a:cubicBezTo>
                  <a:cubicBezTo>
                    <a:pt x="214516" y="120435"/>
                    <a:pt x="214165" y="120450"/>
                    <a:pt x="214657" y="120330"/>
                  </a:cubicBezTo>
                  <a:cubicBezTo>
                    <a:pt x="215397" y="120151"/>
                    <a:pt x="216136" y="119113"/>
                    <a:pt x="216748" y="118523"/>
                  </a:cubicBezTo>
                  <a:cubicBezTo>
                    <a:pt x="216778" y="118493"/>
                    <a:pt x="216823" y="118560"/>
                    <a:pt x="216823" y="118635"/>
                  </a:cubicBezTo>
                  <a:cubicBezTo>
                    <a:pt x="216972" y="127491"/>
                    <a:pt x="217420" y="136975"/>
                    <a:pt x="217809" y="147459"/>
                  </a:cubicBezTo>
                  <a:cubicBezTo>
                    <a:pt x="218145" y="156435"/>
                    <a:pt x="218369" y="166128"/>
                    <a:pt x="218107" y="176358"/>
                  </a:cubicBezTo>
                  <a:cubicBezTo>
                    <a:pt x="218107" y="176515"/>
                    <a:pt x="218040" y="176440"/>
                    <a:pt x="218040" y="176283"/>
                  </a:cubicBezTo>
                  <a:cubicBezTo>
                    <a:pt x="218578" y="156144"/>
                    <a:pt x="217264" y="138678"/>
                    <a:pt x="216838" y="123355"/>
                  </a:cubicBezTo>
                  <a:cubicBezTo>
                    <a:pt x="216808" y="122294"/>
                    <a:pt x="216778" y="121234"/>
                    <a:pt x="216756" y="120188"/>
                  </a:cubicBezTo>
                  <a:cubicBezTo>
                    <a:pt x="216741" y="119143"/>
                    <a:pt x="216651" y="119046"/>
                    <a:pt x="216226" y="119240"/>
                  </a:cubicBezTo>
                  <a:cubicBezTo>
                    <a:pt x="215807" y="119434"/>
                    <a:pt x="215247" y="120226"/>
                    <a:pt x="214702" y="120509"/>
                  </a:cubicBezTo>
                  <a:cubicBezTo>
                    <a:pt x="214411" y="120666"/>
                    <a:pt x="214396" y="120726"/>
                    <a:pt x="214239" y="120368"/>
                  </a:cubicBezTo>
                  <a:cubicBezTo>
                    <a:pt x="214224" y="120338"/>
                    <a:pt x="214306" y="120136"/>
                    <a:pt x="214306" y="120129"/>
                  </a:cubicBezTo>
                  <a:cubicBezTo>
                    <a:pt x="214306" y="120114"/>
                    <a:pt x="214396" y="119964"/>
                    <a:pt x="214404" y="119890"/>
                  </a:cubicBezTo>
                  <a:cubicBezTo>
                    <a:pt x="214471" y="119352"/>
                    <a:pt x="214366" y="118904"/>
                    <a:pt x="214284" y="118314"/>
                  </a:cubicBezTo>
                  <a:cubicBezTo>
                    <a:pt x="213993" y="116253"/>
                    <a:pt x="213522" y="114177"/>
                    <a:pt x="213037" y="112251"/>
                  </a:cubicBezTo>
                  <a:cubicBezTo>
                    <a:pt x="212141" y="108636"/>
                    <a:pt x="211006" y="105276"/>
                    <a:pt x="209811" y="102102"/>
                  </a:cubicBezTo>
                  <a:cubicBezTo>
                    <a:pt x="208616" y="98929"/>
                    <a:pt x="207362" y="95904"/>
                    <a:pt x="206204" y="92932"/>
                  </a:cubicBezTo>
                  <a:cubicBezTo>
                    <a:pt x="204935" y="89677"/>
                    <a:pt x="203972" y="86413"/>
                    <a:pt x="202590" y="83464"/>
                  </a:cubicBezTo>
                  <a:cubicBezTo>
                    <a:pt x="199760" y="77423"/>
                    <a:pt x="195653" y="72838"/>
                    <a:pt x="190919" y="69388"/>
                  </a:cubicBezTo>
                  <a:cubicBezTo>
                    <a:pt x="189313" y="68200"/>
                    <a:pt x="187282" y="67304"/>
                    <a:pt x="186027" y="65818"/>
                  </a:cubicBezTo>
                  <a:cubicBezTo>
                    <a:pt x="184937" y="64519"/>
                    <a:pt x="184444" y="62869"/>
                    <a:pt x="184220" y="61226"/>
                  </a:cubicBezTo>
                  <a:cubicBezTo>
                    <a:pt x="184071" y="60203"/>
                    <a:pt x="184108" y="59157"/>
                    <a:pt x="184041" y="58127"/>
                  </a:cubicBezTo>
                  <a:cubicBezTo>
                    <a:pt x="183952" y="56730"/>
                    <a:pt x="182906" y="56185"/>
                    <a:pt x="181659" y="55551"/>
                  </a:cubicBezTo>
                  <a:cubicBezTo>
                    <a:pt x="179852" y="54640"/>
                    <a:pt x="177754" y="54117"/>
                    <a:pt x="175499" y="53968"/>
                  </a:cubicBezTo>
                  <a:cubicBezTo>
                    <a:pt x="172825" y="53781"/>
                    <a:pt x="169913" y="54117"/>
                    <a:pt x="166971" y="54953"/>
                  </a:cubicBezTo>
                  <a:cubicBezTo>
                    <a:pt x="165358" y="55416"/>
                    <a:pt x="163782" y="56006"/>
                    <a:pt x="162259" y="56708"/>
                  </a:cubicBezTo>
                  <a:cubicBezTo>
                    <a:pt x="160900" y="57343"/>
                    <a:pt x="159615" y="58276"/>
                    <a:pt x="158271" y="58903"/>
                  </a:cubicBezTo>
                  <a:cubicBezTo>
                    <a:pt x="157442" y="59284"/>
                    <a:pt x="156994" y="59501"/>
                    <a:pt x="156285" y="60173"/>
                  </a:cubicBezTo>
                  <a:cubicBezTo>
                    <a:pt x="155576" y="60845"/>
                    <a:pt x="154724" y="61786"/>
                    <a:pt x="153978" y="62607"/>
                  </a:cubicBezTo>
                  <a:cubicBezTo>
                    <a:pt x="152701" y="64019"/>
                    <a:pt x="151371" y="65699"/>
                    <a:pt x="149617" y="66864"/>
                  </a:cubicBezTo>
                  <a:cubicBezTo>
                    <a:pt x="149564" y="66901"/>
                    <a:pt x="149497" y="66886"/>
                    <a:pt x="149512" y="66826"/>
                  </a:cubicBezTo>
                  <a:cubicBezTo>
                    <a:pt x="149878" y="65930"/>
                    <a:pt x="148967" y="67192"/>
                    <a:pt x="148564" y="67379"/>
                  </a:cubicBezTo>
                  <a:cubicBezTo>
                    <a:pt x="148160" y="67566"/>
                    <a:pt x="148190" y="67558"/>
                    <a:pt x="147996" y="67409"/>
                  </a:cubicBezTo>
                  <a:cubicBezTo>
                    <a:pt x="147795" y="67259"/>
                    <a:pt x="147944" y="67110"/>
                    <a:pt x="147966" y="67043"/>
                  </a:cubicBezTo>
                  <a:cubicBezTo>
                    <a:pt x="148034" y="66797"/>
                    <a:pt x="148676" y="66184"/>
                    <a:pt x="148870" y="65915"/>
                  </a:cubicBezTo>
                  <a:cubicBezTo>
                    <a:pt x="148974" y="65781"/>
                    <a:pt x="149430" y="65303"/>
                    <a:pt x="149169" y="65430"/>
                  </a:cubicBezTo>
                  <a:cubicBezTo>
                    <a:pt x="148556" y="65714"/>
                    <a:pt x="148071" y="66946"/>
                    <a:pt x="147608" y="67342"/>
                  </a:cubicBezTo>
                  <a:cubicBezTo>
                    <a:pt x="147152" y="67730"/>
                    <a:pt x="146331" y="68051"/>
                    <a:pt x="145831" y="68312"/>
                  </a:cubicBezTo>
                  <a:cubicBezTo>
                    <a:pt x="139058" y="71792"/>
                    <a:pt x="132262" y="73047"/>
                    <a:pt x="125915" y="73465"/>
                  </a:cubicBezTo>
                  <a:cubicBezTo>
                    <a:pt x="122868" y="73667"/>
                    <a:pt x="119896" y="73704"/>
                    <a:pt x="116910" y="73808"/>
                  </a:cubicBezTo>
                  <a:cubicBezTo>
                    <a:pt x="115080" y="73876"/>
                    <a:pt x="113161" y="73816"/>
                    <a:pt x="111152" y="74256"/>
                  </a:cubicBezTo>
                  <a:cubicBezTo>
                    <a:pt x="108852" y="74749"/>
                    <a:pt x="106679" y="75182"/>
                    <a:pt x="104506" y="75377"/>
                  </a:cubicBezTo>
                  <a:cubicBezTo>
                    <a:pt x="100392" y="75742"/>
                    <a:pt x="96546" y="75623"/>
                    <a:pt x="92222" y="76377"/>
                  </a:cubicBezTo>
                  <a:cubicBezTo>
                    <a:pt x="90624" y="76653"/>
                    <a:pt x="89191" y="77206"/>
                    <a:pt x="88205" y="76601"/>
                  </a:cubicBezTo>
                  <a:cubicBezTo>
                    <a:pt x="87794" y="76340"/>
                    <a:pt x="87518" y="75974"/>
                    <a:pt x="87189" y="75660"/>
                  </a:cubicBezTo>
                  <a:cubicBezTo>
                    <a:pt x="87070" y="75526"/>
                    <a:pt x="86935" y="75399"/>
                    <a:pt x="86786" y="75287"/>
                  </a:cubicBezTo>
                  <a:cubicBezTo>
                    <a:pt x="86077" y="74764"/>
                    <a:pt x="85472" y="74891"/>
                    <a:pt x="84173" y="75272"/>
                  </a:cubicBezTo>
                  <a:cubicBezTo>
                    <a:pt x="79856" y="76534"/>
                    <a:pt x="75675" y="77624"/>
                    <a:pt x="71508" y="78319"/>
                  </a:cubicBezTo>
                  <a:cubicBezTo>
                    <a:pt x="67349" y="79006"/>
                    <a:pt x="63264" y="79446"/>
                    <a:pt x="59179" y="80014"/>
                  </a:cubicBezTo>
                  <a:cubicBezTo>
                    <a:pt x="57156" y="80298"/>
                    <a:pt x="55139" y="80611"/>
                    <a:pt x="53131" y="80985"/>
                  </a:cubicBezTo>
                  <a:cubicBezTo>
                    <a:pt x="52152" y="81164"/>
                    <a:pt x="51182" y="81350"/>
                    <a:pt x="50211" y="81560"/>
                  </a:cubicBezTo>
                  <a:cubicBezTo>
                    <a:pt x="48919" y="81828"/>
                    <a:pt x="48172" y="81716"/>
                    <a:pt x="47007" y="81560"/>
                  </a:cubicBezTo>
                  <a:cubicBezTo>
                    <a:pt x="43356" y="81037"/>
                    <a:pt x="39779" y="80342"/>
                    <a:pt x="36337" y="79364"/>
                  </a:cubicBezTo>
                  <a:cubicBezTo>
                    <a:pt x="22395" y="75601"/>
                    <a:pt x="10634" y="66027"/>
                    <a:pt x="5631" y="47456"/>
                  </a:cubicBezTo>
                  <a:cubicBezTo>
                    <a:pt x="5265" y="46149"/>
                    <a:pt x="4936" y="44820"/>
                    <a:pt x="4638" y="43453"/>
                  </a:cubicBezTo>
                  <a:cubicBezTo>
                    <a:pt x="4339" y="42094"/>
                    <a:pt x="4212" y="40526"/>
                    <a:pt x="3839" y="39227"/>
                  </a:cubicBezTo>
                  <a:cubicBezTo>
                    <a:pt x="3547" y="38196"/>
                    <a:pt x="3667" y="38144"/>
                    <a:pt x="3114" y="38398"/>
                  </a:cubicBezTo>
                  <a:cubicBezTo>
                    <a:pt x="2883" y="38510"/>
                    <a:pt x="2666" y="38831"/>
                    <a:pt x="2457" y="39040"/>
                  </a:cubicBezTo>
                  <a:cubicBezTo>
                    <a:pt x="2241" y="39242"/>
                    <a:pt x="1957" y="39712"/>
                    <a:pt x="1725" y="39690"/>
                  </a:cubicBezTo>
                  <a:cubicBezTo>
                    <a:pt x="1494" y="39675"/>
                    <a:pt x="1598" y="39832"/>
                    <a:pt x="1486" y="39645"/>
                  </a:cubicBezTo>
                  <a:cubicBezTo>
                    <a:pt x="1374" y="39458"/>
                    <a:pt x="1568" y="36427"/>
                    <a:pt x="1568" y="35994"/>
                  </a:cubicBezTo>
                  <a:cubicBezTo>
                    <a:pt x="1509" y="31326"/>
                    <a:pt x="1016" y="26278"/>
                    <a:pt x="1203" y="21372"/>
                  </a:cubicBezTo>
                  <a:cubicBezTo>
                    <a:pt x="1262" y="19931"/>
                    <a:pt x="1456" y="18587"/>
                    <a:pt x="1524" y="17138"/>
                  </a:cubicBezTo>
                  <a:cubicBezTo>
                    <a:pt x="1576" y="15936"/>
                    <a:pt x="1412" y="16563"/>
                    <a:pt x="1270" y="15958"/>
                  </a:cubicBezTo>
                  <a:cubicBezTo>
                    <a:pt x="1053" y="15040"/>
                    <a:pt x="1352" y="13173"/>
                    <a:pt x="568" y="13158"/>
                  </a:cubicBezTo>
                  <a:cubicBezTo>
                    <a:pt x="560" y="13158"/>
                    <a:pt x="531" y="13136"/>
                    <a:pt x="523" y="13091"/>
                  </a:cubicBezTo>
                  <a:cubicBezTo>
                    <a:pt x="82" y="11299"/>
                    <a:pt x="194" y="9507"/>
                    <a:pt x="411" y="7946"/>
                  </a:cubicBezTo>
                  <a:cubicBezTo>
                    <a:pt x="837" y="4914"/>
                    <a:pt x="1658" y="2443"/>
                    <a:pt x="2442" y="90"/>
                  </a:cubicBezTo>
                  <a:cubicBezTo>
                    <a:pt x="2472" y="1"/>
                    <a:pt x="2532" y="172"/>
                    <a:pt x="250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1454200" y="272100"/>
              <a:ext cx="5465225" cy="4409875"/>
            </a:xfrm>
            <a:custGeom>
              <a:avLst/>
              <a:gdLst/>
              <a:ahLst/>
              <a:cxnLst/>
              <a:rect l="l" t="t" r="r" b="b"/>
              <a:pathLst>
                <a:path w="218609" h="176395" extrusionOk="0">
                  <a:moveTo>
                    <a:pt x="2517" y="261"/>
                  </a:moveTo>
                  <a:cubicBezTo>
                    <a:pt x="1853" y="2240"/>
                    <a:pt x="1196" y="4301"/>
                    <a:pt x="740" y="6676"/>
                  </a:cubicBezTo>
                  <a:cubicBezTo>
                    <a:pt x="501" y="7901"/>
                    <a:pt x="1" y="10514"/>
                    <a:pt x="426" y="12232"/>
                  </a:cubicBezTo>
                  <a:cubicBezTo>
                    <a:pt x="650" y="13165"/>
                    <a:pt x="994" y="12754"/>
                    <a:pt x="1210" y="13509"/>
                  </a:cubicBezTo>
                  <a:cubicBezTo>
                    <a:pt x="1420" y="14263"/>
                    <a:pt x="807" y="15891"/>
                    <a:pt x="1673" y="16085"/>
                  </a:cubicBezTo>
                  <a:cubicBezTo>
                    <a:pt x="1703" y="16085"/>
                    <a:pt x="1733" y="16160"/>
                    <a:pt x="1718" y="16219"/>
                  </a:cubicBezTo>
                  <a:cubicBezTo>
                    <a:pt x="1024" y="21939"/>
                    <a:pt x="1375" y="27883"/>
                    <a:pt x="1569" y="33700"/>
                  </a:cubicBezTo>
                  <a:cubicBezTo>
                    <a:pt x="1606" y="34962"/>
                    <a:pt x="1636" y="36202"/>
                    <a:pt x="1629" y="37427"/>
                  </a:cubicBezTo>
                  <a:cubicBezTo>
                    <a:pt x="1629" y="37628"/>
                    <a:pt x="1524" y="39600"/>
                    <a:pt x="1554" y="39637"/>
                  </a:cubicBezTo>
                  <a:cubicBezTo>
                    <a:pt x="1703" y="39921"/>
                    <a:pt x="3428" y="37957"/>
                    <a:pt x="3585" y="37800"/>
                  </a:cubicBezTo>
                  <a:cubicBezTo>
                    <a:pt x="3749" y="37643"/>
                    <a:pt x="3652" y="37807"/>
                    <a:pt x="3660" y="37882"/>
                  </a:cubicBezTo>
                  <a:cubicBezTo>
                    <a:pt x="5922" y="53384"/>
                    <a:pt x="11926" y="65205"/>
                    <a:pt x="20835" y="72060"/>
                  </a:cubicBezTo>
                  <a:cubicBezTo>
                    <a:pt x="25173" y="75443"/>
                    <a:pt x="30079" y="77736"/>
                    <a:pt x="35299" y="79334"/>
                  </a:cubicBezTo>
                  <a:cubicBezTo>
                    <a:pt x="37816" y="80095"/>
                    <a:pt x="40377" y="80708"/>
                    <a:pt x="42968" y="81186"/>
                  </a:cubicBezTo>
                  <a:cubicBezTo>
                    <a:pt x="44267" y="81425"/>
                    <a:pt x="45574" y="81641"/>
                    <a:pt x="46888" y="81835"/>
                  </a:cubicBezTo>
                  <a:cubicBezTo>
                    <a:pt x="48554" y="82082"/>
                    <a:pt x="49987" y="81858"/>
                    <a:pt x="51817" y="81499"/>
                  </a:cubicBezTo>
                  <a:cubicBezTo>
                    <a:pt x="57447" y="80424"/>
                    <a:pt x="63018" y="79886"/>
                    <a:pt x="68708" y="79065"/>
                  </a:cubicBezTo>
                  <a:cubicBezTo>
                    <a:pt x="71785" y="78624"/>
                    <a:pt x="74898" y="78072"/>
                    <a:pt x="78095" y="77303"/>
                  </a:cubicBezTo>
                  <a:cubicBezTo>
                    <a:pt x="79715" y="76907"/>
                    <a:pt x="81358" y="76451"/>
                    <a:pt x="83008" y="75943"/>
                  </a:cubicBezTo>
                  <a:cubicBezTo>
                    <a:pt x="84068" y="75622"/>
                    <a:pt x="85166" y="75047"/>
                    <a:pt x="85988" y="75271"/>
                  </a:cubicBezTo>
                  <a:cubicBezTo>
                    <a:pt x="86660" y="75451"/>
                    <a:pt x="87025" y="75936"/>
                    <a:pt x="87414" y="76332"/>
                  </a:cubicBezTo>
                  <a:cubicBezTo>
                    <a:pt x="87810" y="76720"/>
                    <a:pt x="88004" y="77011"/>
                    <a:pt x="88489" y="77153"/>
                  </a:cubicBezTo>
                  <a:cubicBezTo>
                    <a:pt x="89311" y="77400"/>
                    <a:pt x="90378" y="77056"/>
                    <a:pt x="91461" y="76854"/>
                  </a:cubicBezTo>
                  <a:cubicBezTo>
                    <a:pt x="94448" y="76272"/>
                    <a:pt x="97241" y="76130"/>
                    <a:pt x="99989" y="76003"/>
                  </a:cubicBezTo>
                  <a:cubicBezTo>
                    <a:pt x="103110" y="75861"/>
                    <a:pt x="106254" y="75712"/>
                    <a:pt x="109681" y="74935"/>
                  </a:cubicBezTo>
                  <a:cubicBezTo>
                    <a:pt x="111063" y="74629"/>
                    <a:pt x="112116" y="74405"/>
                    <a:pt x="113370" y="74331"/>
                  </a:cubicBezTo>
                  <a:cubicBezTo>
                    <a:pt x="114617" y="74256"/>
                    <a:pt x="115655" y="74218"/>
                    <a:pt x="116790" y="74174"/>
                  </a:cubicBezTo>
                  <a:cubicBezTo>
                    <a:pt x="122047" y="73994"/>
                    <a:pt x="127297" y="74024"/>
                    <a:pt x="133017" y="72971"/>
                  </a:cubicBezTo>
                  <a:cubicBezTo>
                    <a:pt x="136168" y="72396"/>
                    <a:pt x="139252" y="71493"/>
                    <a:pt x="142209" y="70261"/>
                  </a:cubicBezTo>
                  <a:cubicBezTo>
                    <a:pt x="143807" y="69589"/>
                    <a:pt x="145622" y="68835"/>
                    <a:pt x="146996" y="67789"/>
                  </a:cubicBezTo>
                  <a:cubicBezTo>
                    <a:pt x="147795" y="67192"/>
                    <a:pt x="148250" y="66191"/>
                    <a:pt x="149102" y="65668"/>
                  </a:cubicBezTo>
                  <a:cubicBezTo>
                    <a:pt x="149124" y="65653"/>
                    <a:pt x="149154" y="65646"/>
                    <a:pt x="149184" y="65653"/>
                  </a:cubicBezTo>
                  <a:cubicBezTo>
                    <a:pt x="149296" y="65706"/>
                    <a:pt x="149139" y="65818"/>
                    <a:pt x="149124" y="65922"/>
                  </a:cubicBezTo>
                  <a:cubicBezTo>
                    <a:pt x="149117" y="66027"/>
                    <a:pt x="148661" y="66549"/>
                    <a:pt x="148564" y="66706"/>
                  </a:cubicBezTo>
                  <a:cubicBezTo>
                    <a:pt x="148333" y="67087"/>
                    <a:pt x="148221" y="66998"/>
                    <a:pt x="148288" y="67416"/>
                  </a:cubicBezTo>
                  <a:cubicBezTo>
                    <a:pt x="148355" y="67834"/>
                    <a:pt x="148288" y="67714"/>
                    <a:pt x="148691" y="67423"/>
                  </a:cubicBezTo>
                  <a:cubicBezTo>
                    <a:pt x="149087" y="67132"/>
                    <a:pt x="149191" y="66826"/>
                    <a:pt x="149602" y="66721"/>
                  </a:cubicBezTo>
                  <a:cubicBezTo>
                    <a:pt x="149699" y="66706"/>
                    <a:pt x="149520" y="67110"/>
                    <a:pt x="149565" y="67110"/>
                  </a:cubicBezTo>
                  <a:cubicBezTo>
                    <a:pt x="149938" y="67080"/>
                    <a:pt x="151282" y="65594"/>
                    <a:pt x="151514" y="65355"/>
                  </a:cubicBezTo>
                  <a:cubicBezTo>
                    <a:pt x="152843" y="63996"/>
                    <a:pt x="154008" y="62599"/>
                    <a:pt x="155315" y="61255"/>
                  </a:cubicBezTo>
                  <a:cubicBezTo>
                    <a:pt x="155994" y="60546"/>
                    <a:pt x="156718" y="59791"/>
                    <a:pt x="157667" y="59314"/>
                  </a:cubicBezTo>
                  <a:cubicBezTo>
                    <a:pt x="159414" y="58432"/>
                    <a:pt x="161169" y="57417"/>
                    <a:pt x="162954" y="56640"/>
                  </a:cubicBezTo>
                  <a:cubicBezTo>
                    <a:pt x="167023" y="54885"/>
                    <a:pt x="171220" y="54049"/>
                    <a:pt x="174991" y="54228"/>
                  </a:cubicBezTo>
                  <a:cubicBezTo>
                    <a:pt x="176753" y="54295"/>
                    <a:pt x="178501" y="54624"/>
                    <a:pt x="180166" y="55214"/>
                  </a:cubicBezTo>
                  <a:cubicBezTo>
                    <a:pt x="180913" y="55490"/>
                    <a:pt x="181630" y="55826"/>
                    <a:pt x="182317" y="56230"/>
                  </a:cubicBezTo>
                  <a:cubicBezTo>
                    <a:pt x="182824" y="56521"/>
                    <a:pt x="183825" y="56954"/>
                    <a:pt x="184034" y="57454"/>
                  </a:cubicBezTo>
                  <a:cubicBezTo>
                    <a:pt x="184251" y="57962"/>
                    <a:pt x="184027" y="59470"/>
                    <a:pt x="184064" y="60090"/>
                  </a:cubicBezTo>
                  <a:cubicBezTo>
                    <a:pt x="184109" y="61083"/>
                    <a:pt x="184251" y="62077"/>
                    <a:pt x="184497" y="63047"/>
                  </a:cubicBezTo>
                  <a:cubicBezTo>
                    <a:pt x="184990" y="64907"/>
                    <a:pt x="185998" y="66490"/>
                    <a:pt x="187760" y="67558"/>
                  </a:cubicBezTo>
                  <a:cubicBezTo>
                    <a:pt x="191681" y="69932"/>
                    <a:pt x="195340" y="72882"/>
                    <a:pt x="198357" y="76742"/>
                  </a:cubicBezTo>
                  <a:cubicBezTo>
                    <a:pt x="200081" y="78960"/>
                    <a:pt x="201545" y="81365"/>
                    <a:pt x="202717" y="83919"/>
                  </a:cubicBezTo>
                  <a:cubicBezTo>
                    <a:pt x="203927" y="86532"/>
                    <a:pt x="204778" y="89385"/>
                    <a:pt x="205891" y="92245"/>
                  </a:cubicBezTo>
                  <a:cubicBezTo>
                    <a:pt x="208191" y="98151"/>
                    <a:pt x="210947" y="104230"/>
                    <a:pt x="212836" y="111369"/>
                  </a:cubicBezTo>
                  <a:cubicBezTo>
                    <a:pt x="213291" y="113079"/>
                    <a:pt x="213695" y="114834"/>
                    <a:pt x="214038" y="116633"/>
                  </a:cubicBezTo>
                  <a:cubicBezTo>
                    <a:pt x="214157" y="117268"/>
                    <a:pt x="214635" y="119292"/>
                    <a:pt x="214561" y="119911"/>
                  </a:cubicBezTo>
                  <a:cubicBezTo>
                    <a:pt x="214486" y="120524"/>
                    <a:pt x="214143" y="120539"/>
                    <a:pt x="214635" y="120412"/>
                  </a:cubicBezTo>
                  <a:cubicBezTo>
                    <a:pt x="215375" y="120240"/>
                    <a:pt x="216106" y="119180"/>
                    <a:pt x="216726" y="118597"/>
                  </a:cubicBezTo>
                  <a:cubicBezTo>
                    <a:pt x="216764" y="118567"/>
                    <a:pt x="216801" y="118635"/>
                    <a:pt x="216801" y="118717"/>
                  </a:cubicBezTo>
                  <a:cubicBezTo>
                    <a:pt x="216958" y="127536"/>
                    <a:pt x="217428" y="136989"/>
                    <a:pt x="217824" y="147444"/>
                  </a:cubicBezTo>
                  <a:cubicBezTo>
                    <a:pt x="218175" y="156390"/>
                    <a:pt x="218414" y="166045"/>
                    <a:pt x="218175" y="176245"/>
                  </a:cubicBezTo>
                  <a:cubicBezTo>
                    <a:pt x="218160" y="176395"/>
                    <a:pt x="218100" y="176328"/>
                    <a:pt x="218108" y="176171"/>
                  </a:cubicBezTo>
                  <a:cubicBezTo>
                    <a:pt x="218608" y="156098"/>
                    <a:pt x="217264" y="138685"/>
                    <a:pt x="216816" y="123421"/>
                  </a:cubicBezTo>
                  <a:cubicBezTo>
                    <a:pt x="216793" y="122353"/>
                    <a:pt x="216764" y="121300"/>
                    <a:pt x="216741" y="120262"/>
                  </a:cubicBezTo>
                  <a:cubicBezTo>
                    <a:pt x="216726" y="119232"/>
                    <a:pt x="216622" y="119120"/>
                    <a:pt x="216204" y="119314"/>
                  </a:cubicBezTo>
                  <a:cubicBezTo>
                    <a:pt x="215785" y="119508"/>
                    <a:pt x="215225" y="120315"/>
                    <a:pt x="214680" y="120591"/>
                  </a:cubicBezTo>
                  <a:cubicBezTo>
                    <a:pt x="214382" y="120748"/>
                    <a:pt x="214374" y="120808"/>
                    <a:pt x="214217" y="120464"/>
                  </a:cubicBezTo>
                  <a:cubicBezTo>
                    <a:pt x="214195" y="120427"/>
                    <a:pt x="214277" y="120225"/>
                    <a:pt x="214277" y="120218"/>
                  </a:cubicBezTo>
                  <a:cubicBezTo>
                    <a:pt x="214277" y="120210"/>
                    <a:pt x="214374" y="120061"/>
                    <a:pt x="214382" y="119979"/>
                  </a:cubicBezTo>
                  <a:cubicBezTo>
                    <a:pt x="214449" y="119441"/>
                    <a:pt x="214337" y="118993"/>
                    <a:pt x="214262" y="118411"/>
                  </a:cubicBezTo>
                  <a:cubicBezTo>
                    <a:pt x="213971" y="116357"/>
                    <a:pt x="213485" y="114281"/>
                    <a:pt x="212993" y="112362"/>
                  </a:cubicBezTo>
                  <a:cubicBezTo>
                    <a:pt x="212082" y="108770"/>
                    <a:pt x="210954" y="105425"/>
                    <a:pt x="209752" y="102259"/>
                  </a:cubicBezTo>
                  <a:cubicBezTo>
                    <a:pt x="208550" y="99092"/>
                    <a:pt x="207288" y="96098"/>
                    <a:pt x="206123" y="93141"/>
                  </a:cubicBezTo>
                  <a:cubicBezTo>
                    <a:pt x="204846" y="89900"/>
                    <a:pt x="203882" y="86652"/>
                    <a:pt x="202486" y="83702"/>
                  </a:cubicBezTo>
                  <a:cubicBezTo>
                    <a:pt x="199648" y="77691"/>
                    <a:pt x="195534" y="73136"/>
                    <a:pt x="190792" y="69708"/>
                  </a:cubicBezTo>
                  <a:cubicBezTo>
                    <a:pt x="189179" y="68536"/>
                    <a:pt x="187141" y="67647"/>
                    <a:pt x="185886" y="66176"/>
                  </a:cubicBezTo>
                  <a:cubicBezTo>
                    <a:pt x="184788" y="64877"/>
                    <a:pt x="184295" y="63234"/>
                    <a:pt x="184064" y="61591"/>
                  </a:cubicBezTo>
                  <a:cubicBezTo>
                    <a:pt x="183922" y="60561"/>
                    <a:pt x="183952" y="59530"/>
                    <a:pt x="183885" y="58500"/>
                  </a:cubicBezTo>
                  <a:cubicBezTo>
                    <a:pt x="183795" y="57103"/>
                    <a:pt x="182750" y="56558"/>
                    <a:pt x="181503" y="55931"/>
                  </a:cubicBezTo>
                  <a:cubicBezTo>
                    <a:pt x="179688" y="55027"/>
                    <a:pt x="177582" y="54512"/>
                    <a:pt x="175335" y="54363"/>
                  </a:cubicBezTo>
                  <a:cubicBezTo>
                    <a:pt x="172646" y="54191"/>
                    <a:pt x="169734" y="54534"/>
                    <a:pt x="166792" y="55371"/>
                  </a:cubicBezTo>
                  <a:cubicBezTo>
                    <a:pt x="165179" y="55841"/>
                    <a:pt x="163603" y="56431"/>
                    <a:pt x="162080" y="57148"/>
                  </a:cubicBezTo>
                  <a:cubicBezTo>
                    <a:pt x="160721" y="57783"/>
                    <a:pt x="159429" y="58716"/>
                    <a:pt x="158085" y="59343"/>
                  </a:cubicBezTo>
                  <a:cubicBezTo>
                    <a:pt x="157256" y="59732"/>
                    <a:pt x="156808" y="59941"/>
                    <a:pt x="156099" y="60620"/>
                  </a:cubicBezTo>
                  <a:cubicBezTo>
                    <a:pt x="155389" y="61300"/>
                    <a:pt x="154538" y="62233"/>
                    <a:pt x="153791" y="63055"/>
                  </a:cubicBezTo>
                  <a:cubicBezTo>
                    <a:pt x="152514" y="64466"/>
                    <a:pt x="151185" y="66146"/>
                    <a:pt x="149423" y="67311"/>
                  </a:cubicBezTo>
                  <a:cubicBezTo>
                    <a:pt x="149371" y="67363"/>
                    <a:pt x="149303" y="67334"/>
                    <a:pt x="149318" y="67289"/>
                  </a:cubicBezTo>
                  <a:cubicBezTo>
                    <a:pt x="149684" y="66378"/>
                    <a:pt x="148773" y="67640"/>
                    <a:pt x="148370" y="67834"/>
                  </a:cubicBezTo>
                  <a:cubicBezTo>
                    <a:pt x="147967" y="68035"/>
                    <a:pt x="147997" y="68013"/>
                    <a:pt x="147802" y="67856"/>
                  </a:cubicBezTo>
                  <a:cubicBezTo>
                    <a:pt x="147608" y="67699"/>
                    <a:pt x="147765" y="67565"/>
                    <a:pt x="147773" y="67498"/>
                  </a:cubicBezTo>
                  <a:cubicBezTo>
                    <a:pt x="147840" y="67251"/>
                    <a:pt x="148489" y="66639"/>
                    <a:pt x="148676" y="66370"/>
                  </a:cubicBezTo>
                  <a:cubicBezTo>
                    <a:pt x="148863" y="66101"/>
                    <a:pt x="149236" y="65765"/>
                    <a:pt x="148982" y="65885"/>
                  </a:cubicBezTo>
                  <a:cubicBezTo>
                    <a:pt x="148362" y="66176"/>
                    <a:pt x="147885" y="67408"/>
                    <a:pt x="147422" y="67789"/>
                  </a:cubicBezTo>
                  <a:cubicBezTo>
                    <a:pt x="146951" y="68170"/>
                    <a:pt x="146137" y="68506"/>
                    <a:pt x="145637" y="68767"/>
                  </a:cubicBezTo>
                  <a:cubicBezTo>
                    <a:pt x="138871" y="72262"/>
                    <a:pt x="132061" y="73524"/>
                    <a:pt x="125714" y="73950"/>
                  </a:cubicBezTo>
                  <a:cubicBezTo>
                    <a:pt x="122660" y="74159"/>
                    <a:pt x="119695" y="74196"/>
                    <a:pt x="116701" y="74293"/>
                  </a:cubicBezTo>
                  <a:cubicBezTo>
                    <a:pt x="114879" y="74360"/>
                    <a:pt x="112945" y="74308"/>
                    <a:pt x="110943" y="74741"/>
                  </a:cubicBezTo>
                  <a:cubicBezTo>
                    <a:pt x="108644" y="75234"/>
                    <a:pt x="106478" y="75667"/>
                    <a:pt x="104305" y="75861"/>
                  </a:cubicBezTo>
                  <a:cubicBezTo>
                    <a:pt x="100190" y="76235"/>
                    <a:pt x="96345" y="76100"/>
                    <a:pt x="92021" y="76854"/>
                  </a:cubicBezTo>
                  <a:cubicBezTo>
                    <a:pt x="90423" y="77131"/>
                    <a:pt x="88989" y="77683"/>
                    <a:pt x="88004" y="77079"/>
                  </a:cubicBezTo>
                  <a:cubicBezTo>
                    <a:pt x="87593" y="76817"/>
                    <a:pt x="87324" y="76451"/>
                    <a:pt x="86988" y="76138"/>
                  </a:cubicBezTo>
                  <a:cubicBezTo>
                    <a:pt x="86869" y="75996"/>
                    <a:pt x="86734" y="75876"/>
                    <a:pt x="86585" y="75764"/>
                  </a:cubicBezTo>
                  <a:cubicBezTo>
                    <a:pt x="85876" y="75234"/>
                    <a:pt x="85271" y="75368"/>
                    <a:pt x="83971" y="75749"/>
                  </a:cubicBezTo>
                  <a:cubicBezTo>
                    <a:pt x="79663" y="77004"/>
                    <a:pt x="75481" y="78094"/>
                    <a:pt x="71329" y="78774"/>
                  </a:cubicBezTo>
                  <a:cubicBezTo>
                    <a:pt x="67170" y="79453"/>
                    <a:pt x="63085" y="79886"/>
                    <a:pt x="58993" y="80454"/>
                  </a:cubicBezTo>
                  <a:cubicBezTo>
                    <a:pt x="56977" y="80723"/>
                    <a:pt x="54968" y="81044"/>
                    <a:pt x="52959" y="81410"/>
                  </a:cubicBezTo>
                  <a:cubicBezTo>
                    <a:pt x="51981" y="81581"/>
                    <a:pt x="51010" y="81768"/>
                    <a:pt x="50047" y="81970"/>
                  </a:cubicBezTo>
                  <a:cubicBezTo>
                    <a:pt x="48755" y="82238"/>
                    <a:pt x="48008" y="82126"/>
                    <a:pt x="46844" y="81955"/>
                  </a:cubicBezTo>
                  <a:cubicBezTo>
                    <a:pt x="43199" y="81425"/>
                    <a:pt x="39630" y="80715"/>
                    <a:pt x="36180" y="79729"/>
                  </a:cubicBezTo>
                  <a:cubicBezTo>
                    <a:pt x="22261" y="75921"/>
                    <a:pt x="10537" y="66258"/>
                    <a:pt x="5564" y="47620"/>
                  </a:cubicBezTo>
                  <a:cubicBezTo>
                    <a:pt x="5213" y="46298"/>
                    <a:pt x="4884" y="44969"/>
                    <a:pt x="4593" y="43595"/>
                  </a:cubicBezTo>
                  <a:cubicBezTo>
                    <a:pt x="4309" y="42221"/>
                    <a:pt x="4168" y="40653"/>
                    <a:pt x="3794" y="39346"/>
                  </a:cubicBezTo>
                  <a:cubicBezTo>
                    <a:pt x="3503" y="38323"/>
                    <a:pt x="3622" y="38270"/>
                    <a:pt x="3070" y="38517"/>
                  </a:cubicBezTo>
                  <a:cubicBezTo>
                    <a:pt x="2838" y="38621"/>
                    <a:pt x="2622" y="38957"/>
                    <a:pt x="2420" y="39152"/>
                  </a:cubicBezTo>
                  <a:cubicBezTo>
                    <a:pt x="2211" y="39346"/>
                    <a:pt x="1920" y="39831"/>
                    <a:pt x="1681" y="39801"/>
                  </a:cubicBezTo>
                  <a:cubicBezTo>
                    <a:pt x="1449" y="39779"/>
                    <a:pt x="1561" y="39943"/>
                    <a:pt x="1442" y="39756"/>
                  </a:cubicBezTo>
                  <a:cubicBezTo>
                    <a:pt x="1315" y="39570"/>
                    <a:pt x="1532" y="36531"/>
                    <a:pt x="1532" y="36097"/>
                  </a:cubicBezTo>
                  <a:cubicBezTo>
                    <a:pt x="1487" y="31423"/>
                    <a:pt x="994" y="26352"/>
                    <a:pt x="1196" y="21431"/>
                  </a:cubicBezTo>
                  <a:cubicBezTo>
                    <a:pt x="1255" y="19990"/>
                    <a:pt x="1449" y="18631"/>
                    <a:pt x="1517" y="17190"/>
                  </a:cubicBezTo>
                  <a:cubicBezTo>
                    <a:pt x="1569" y="15980"/>
                    <a:pt x="1405" y="16608"/>
                    <a:pt x="1263" y="15995"/>
                  </a:cubicBezTo>
                  <a:cubicBezTo>
                    <a:pt x="1046" y="15077"/>
                    <a:pt x="1345" y="13210"/>
                    <a:pt x="568" y="13180"/>
                  </a:cubicBezTo>
                  <a:cubicBezTo>
                    <a:pt x="553" y="13180"/>
                    <a:pt x="531" y="13165"/>
                    <a:pt x="523" y="13120"/>
                  </a:cubicBezTo>
                  <a:cubicBezTo>
                    <a:pt x="83" y="11313"/>
                    <a:pt x="195" y="9521"/>
                    <a:pt x="419" y="7953"/>
                  </a:cubicBezTo>
                  <a:cubicBezTo>
                    <a:pt x="852" y="4921"/>
                    <a:pt x="1673" y="2442"/>
                    <a:pt x="2450" y="97"/>
                  </a:cubicBezTo>
                  <a:cubicBezTo>
                    <a:pt x="2487" y="0"/>
                    <a:pt x="2540" y="179"/>
                    <a:pt x="2517" y="26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1437775" y="290000"/>
              <a:ext cx="5465775" cy="4406925"/>
            </a:xfrm>
            <a:custGeom>
              <a:avLst/>
              <a:gdLst/>
              <a:ahLst/>
              <a:cxnLst/>
              <a:rect l="l" t="t" r="r" b="b"/>
              <a:pathLst>
                <a:path w="218631" h="176277" extrusionOk="0">
                  <a:moveTo>
                    <a:pt x="2517" y="262"/>
                  </a:moveTo>
                  <a:cubicBezTo>
                    <a:pt x="1853" y="2241"/>
                    <a:pt x="1203" y="4295"/>
                    <a:pt x="732" y="6684"/>
                  </a:cubicBezTo>
                  <a:cubicBezTo>
                    <a:pt x="493" y="7916"/>
                    <a:pt x="1" y="10515"/>
                    <a:pt x="419" y="12255"/>
                  </a:cubicBezTo>
                  <a:cubicBezTo>
                    <a:pt x="643" y="13188"/>
                    <a:pt x="986" y="12785"/>
                    <a:pt x="1203" y="13532"/>
                  </a:cubicBezTo>
                  <a:cubicBezTo>
                    <a:pt x="1457" y="14420"/>
                    <a:pt x="792" y="15921"/>
                    <a:pt x="1658" y="16116"/>
                  </a:cubicBezTo>
                  <a:cubicBezTo>
                    <a:pt x="1688" y="16123"/>
                    <a:pt x="1718" y="16205"/>
                    <a:pt x="1703" y="16257"/>
                  </a:cubicBezTo>
                  <a:cubicBezTo>
                    <a:pt x="994" y="21985"/>
                    <a:pt x="1345" y="27959"/>
                    <a:pt x="1531" y="33791"/>
                  </a:cubicBezTo>
                  <a:cubicBezTo>
                    <a:pt x="1576" y="35060"/>
                    <a:pt x="1591" y="36300"/>
                    <a:pt x="1584" y="37525"/>
                  </a:cubicBezTo>
                  <a:cubicBezTo>
                    <a:pt x="1584" y="37726"/>
                    <a:pt x="1479" y="39705"/>
                    <a:pt x="1502" y="39742"/>
                  </a:cubicBezTo>
                  <a:cubicBezTo>
                    <a:pt x="1658" y="40026"/>
                    <a:pt x="3376" y="38070"/>
                    <a:pt x="3533" y="37913"/>
                  </a:cubicBezTo>
                  <a:cubicBezTo>
                    <a:pt x="3697" y="37756"/>
                    <a:pt x="3600" y="37920"/>
                    <a:pt x="3622" y="37988"/>
                  </a:cubicBezTo>
                  <a:cubicBezTo>
                    <a:pt x="5848" y="53557"/>
                    <a:pt x="11821" y="65438"/>
                    <a:pt x="20708" y="72345"/>
                  </a:cubicBezTo>
                  <a:cubicBezTo>
                    <a:pt x="25039" y="75758"/>
                    <a:pt x="29930" y="78065"/>
                    <a:pt x="35142" y="79685"/>
                  </a:cubicBezTo>
                  <a:cubicBezTo>
                    <a:pt x="37651" y="80462"/>
                    <a:pt x="40212" y="81089"/>
                    <a:pt x="42796" y="81567"/>
                  </a:cubicBezTo>
                  <a:cubicBezTo>
                    <a:pt x="44095" y="81814"/>
                    <a:pt x="45402" y="82038"/>
                    <a:pt x="46716" y="82232"/>
                  </a:cubicBezTo>
                  <a:cubicBezTo>
                    <a:pt x="48367" y="82478"/>
                    <a:pt x="49808" y="82262"/>
                    <a:pt x="51637" y="81918"/>
                  </a:cubicBezTo>
                  <a:cubicBezTo>
                    <a:pt x="57260" y="80850"/>
                    <a:pt x="62824" y="80320"/>
                    <a:pt x="68514" y="79514"/>
                  </a:cubicBezTo>
                  <a:cubicBezTo>
                    <a:pt x="71590" y="79081"/>
                    <a:pt x="74712" y="78536"/>
                    <a:pt x="77893" y="77759"/>
                  </a:cubicBezTo>
                  <a:cubicBezTo>
                    <a:pt x="79513" y="77371"/>
                    <a:pt x="81156" y="76915"/>
                    <a:pt x="82814" y="76407"/>
                  </a:cubicBezTo>
                  <a:cubicBezTo>
                    <a:pt x="83867" y="76094"/>
                    <a:pt x="84957" y="75519"/>
                    <a:pt x="85778" y="75743"/>
                  </a:cubicBezTo>
                  <a:cubicBezTo>
                    <a:pt x="86450" y="75922"/>
                    <a:pt x="86816" y="76407"/>
                    <a:pt x="87220" y="76811"/>
                  </a:cubicBezTo>
                  <a:cubicBezTo>
                    <a:pt x="87615" y="77214"/>
                    <a:pt x="87802" y="77483"/>
                    <a:pt x="88280" y="77632"/>
                  </a:cubicBezTo>
                  <a:cubicBezTo>
                    <a:pt x="89101" y="77871"/>
                    <a:pt x="90169" y="77527"/>
                    <a:pt x="91252" y="77326"/>
                  </a:cubicBezTo>
                  <a:cubicBezTo>
                    <a:pt x="94239" y="76751"/>
                    <a:pt x="97024" y="76616"/>
                    <a:pt x="99780" y="76482"/>
                  </a:cubicBezTo>
                  <a:cubicBezTo>
                    <a:pt x="102901" y="76340"/>
                    <a:pt x="106045" y="76191"/>
                    <a:pt x="109472" y="75422"/>
                  </a:cubicBezTo>
                  <a:cubicBezTo>
                    <a:pt x="110854" y="75108"/>
                    <a:pt x="111907" y="74884"/>
                    <a:pt x="113154" y="74809"/>
                  </a:cubicBezTo>
                  <a:cubicBezTo>
                    <a:pt x="114408" y="74735"/>
                    <a:pt x="115446" y="74697"/>
                    <a:pt x="116581" y="74660"/>
                  </a:cubicBezTo>
                  <a:cubicBezTo>
                    <a:pt x="121838" y="74473"/>
                    <a:pt x="127080" y="74496"/>
                    <a:pt x="132808" y="73443"/>
                  </a:cubicBezTo>
                  <a:cubicBezTo>
                    <a:pt x="135959" y="72860"/>
                    <a:pt x="139043" y="71949"/>
                    <a:pt x="142008" y="70717"/>
                  </a:cubicBezTo>
                  <a:cubicBezTo>
                    <a:pt x="143606" y="70053"/>
                    <a:pt x="145428" y="69283"/>
                    <a:pt x="146794" y="68238"/>
                  </a:cubicBezTo>
                  <a:cubicBezTo>
                    <a:pt x="147593" y="67641"/>
                    <a:pt x="148049" y="66647"/>
                    <a:pt x="148900" y="66110"/>
                  </a:cubicBezTo>
                  <a:cubicBezTo>
                    <a:pt x="148922" y="66087"/>
                    <a:pt x="148960" y="66087"/>
                    <a:pt x="148990" y="66102"/>
                  </a:cubicBezTo>
                  <a:cubicBezTo>
                    <a:pt x="149094" y="66162"/>
                    <a:pt x="148937" y="66274"/>
                    <a:pt x="148937" y="66371"/>
                  </a:cubicBezTo>
                  <a:cubicBezTo>
                    <a:pt x="148937" y="66476"/>
                    <a:pt x="148459" y="66998"/>
                    <a:pt x="148362" y="67155"/>
                  </a:cubicBezTo>
                  <a:cubicBezTo>
                    <a:pt x="148131" y="67544"/>
                    <a:pt x="148026" y="67446"/>
                    <a:pt x="148086" y="67865"/>
                  </a:cubicBezTo>
                  <a:cubicBezTo>
                    <a:pt x="148138" y="68290"/>
                    <a:pt x="148094" y="68156"/>
                    <a:pt x="148497" y="67880"/>
                  </a:cubicBezTo>
                  <a:cubicBezTo>
                    <a:pt x="148900" y="67596"/>
                    <a:pt x="148990" y="67282"/>
                    <a:pt x="149400" y="67178"/>
                  </a:cubicBezTo>
                  <a:cubicBezTo>
                    <a:pt x="149497" y="67155"/>
                    <a:pt x="149318" y="67558"/>
                    <a:pt x="149370" y="67551"/>
                  </a:cubicBezTo>
                  <a:cubicBezTo>
                    <a:pt x="149736" y="67521"/>
                    <a:pt x="151088" y="66035"/>
                    <a:pt x="151327" y="65796"/>
                  </a:cubicBezTo>
                  <a:cubicBezTo>
                    <a:pt x="152641" y="64452"/>
                    <a:pt x="153814" y="63041"/>
                    <a:pt x="155113" y="61697"/>
                  </a:cubicBezTo>
                  <a:cubicBezTo>
                    <a:pt x="155807" y="60987"/>
                    <a:pt x="156524" y="60233"/>
                    <a:pt x="157473" y="59748"/>
                  </a:cubicBezTo>
                  <a:cubicBezTo>
                    <a:pt x="159220" y="58881"/>
                    <a:pt x="160975" y="57851"/>
                    <a:pt x="162767" y="57067"/>
                  </a:cubicBezTo>
                  <a:cubicBezTo>
                    <a:pt x="166837" y="55304"/>
                    <a:pt x="171041" y="54453"/>
                    <a:pt x="174812" y="54625"/>
                  </a:cubicBezTo>
                  <a:cubicBezTo>
                    <a:pt x="176574" y="54685"/>
                    <a:pt x="178321" y="55021"/>
                    <a:pt x="179987" y="55603"/>
                  </a:cubicBezTo>
                  <a:cubicBezTo>
                    <a:pt x="180741" y="55865"/>
                    <a:pt x="181465" y="56201"/>
                    <a:pt x="182152" y="56604"/>
                  </a:cubicBezTo>
                  <a:cubicBezTo>
                    <a:pt x="182660" y="56902"/>
                    <a:pt x="183661" y="57321"/>
                    <a:pt x="183870" y="57821"/>
                  </a:cubicBezTo>
                  <a:cubicBezTo>
                    <a:pt x="184086" y="58329"/>
                    <a:pt x="183862" y="59837"/>
                    <a:pt x="183900" y="60457"/>
                  </a:cubicBezTo>
                  <a:cubicBezTo>
                    <a:pt x="183944" y="61450"/>
                    <a:pt x="184094" y="62436"/>
                    <a:pt x="184340" y="63407"/>
                  </a:cubicBezTo>
                  <a:cubicBezTo>
                    <a:pt x="184833" y="65266"/>
                    <a:pt x="185849" y="66834"/>
                    <a:pt x="187603" y="67887"/>
                  </a:cubicBezTo>
                  <a:cubicBezTo>
                    <a:pt x="191546" y="70247"/>
                    <a:pt x="195205" y="73189"/>
                    <a:pt x="198229" y="77012"/>
                  </a:cubicBezTo>
                  <a:cubicBezTo>
                    <a:pt x="199962" y="79215"/>
                    <a:pt x="201433" y="81612"/>
                    <a:pt x="202613" y="84158"/>
                  </a:cubicBezTo>
                  <a:cubicBezTo>
                    <a:pt x="203830" y="86757"/>
                    <a:pt x="204689" y="89617"/>
                    <a:pt x="205801" y="92455"/>
                  </a:cubicBezTo>
                  <a:cubicBezTo>
                    <a:pt x="208116" y="98332"/>
                    <a:pt x="210887" y="104380"/>
                    <a:pt x="212783" y="111489"/>
                  </a:cubicBezTo>
                  <a:cubicBezTo>
                    <a:pt x="213239" y="113184"/>
                    <a:pt x="213650" y="114939"/>
                    <a:pt x="213993" y="116731"/>
                  </a:cubicBezTo>
                  <a:cubicBezTo>
                    <a:pt x="214113" y="117366"/>
                    <a:pt x="214598" y="119382"/>
                    <a:pt x="214523" y="120002"/>
                  </a:cubicBezTo>
                  <a:cubicBezTo>
                    <a:pt x="214449" y="120614"/>
                    <a:pt x="214105" y="120622"/>
                    <a:pt x="214598" y="120502"/>
                  </a:cubicBezTo>
                  <a:cubicBezTo>
                    <a:pt x="215337" y="120316"/>
                    <a:pt x="216076" y="119263"/>
                    <a:pt x="216689" y="118673"/>
                  </a:cubicBezTo>
                  <a:cubicBezTo>
                    <a:pt x="216726" y="118643"/>
                    <a:pt x="216763" y="118710"/>
                    <a:pt x="216763" y="118785"/>
                  </a:cubicBezTo>
                  <a:cubicBezTo>
                    <a:pt x="216943" y="127589"/>
                    <a:pt x="217421" y="137013"/>
                    <a:pt x="217839" y="147422"/>
                  </a:cubicBezTo>
                  <a:cubicBezTo>
                    <a:pt x="218197" y="156338"/>
                    <a:pt x="218459" y="165964"/>
                    <a:pt x="218220" y="176127"/>
                  </a:cubicBezTo>
                  <a:cubicBezTo>
                    <a:pt x="218220" y="176276"/>
                    <a:pt x="218160" y="176209"/>
                    <a:pt x="218160" y="176052"/>
                  </a:cubicBezTo>
                  <a:cubicBezTo>
                    <a:pt x="218630" y="156047"/>
                    <a:pt x="217264" y="138693"/>
                    <a:pt x="216793" y="123482"/>
                  </a:cubicBezTo>
                  <a:cubicBezTo>
                    <a:pt x="216756" y="122414"/>
                    <a:pt x="216741" y="121368"/>
                    <a:pt x="216711" y="120338"/>
                  </a:cubicBezTo>
                  <a:cubicBezTo>
                    <a:pt x="216681" y="119300"/>
                    <a:pt x="216599" y="119188"/>
                    <a:pt x="216166" y="119390"/>
                  </a:cubicBezTo>
                  <a:cubicBezTo>
                    <a:pt x="215740" y="119599"/>
                    <a:pt x="215188" y="120390"/>
                    <a:pt x="214635" y="120681"/>
                  </a:cubicBezTo>
                  <a:cubicBezTo>
                    <a:pt x="214352" y="120838"/>
                    <a:pt x="214337" y="120898"/>
                    <a:pt x="214172" y="120547"/>
                  </a:cubicBezTo>
                  <a:cubicBezTo>
                    <a:pt x="214150" y="120510"/>
                    <a:pt x="214247" y="120316"/>
                    <a:pt x="214247" y="120308"/>
                  </a:cubicBezTo>
                  <a:cubicBezTo>
                    <a:pt x="214247" y="120301"/>
                    <a:pt x="214337" y="120151"/>
                    <a:pt x="214352" y="120062"/>
                  </a:cubicBezTo>
                  <a:cubicBezTo>
                    <a:pt x="214411" y="119532"/>
                    <a:pt x="214299" y="119083"/>
                    <a:pt x="214217" y="118508"/>
                  </a:cubicBezTo>
                  <a:cubicBezTo>
                    <a:pt x="213926" y="116455"/>
                    <a:pt x="213433" y="114401"/>
                    <a:pt x="212948" y="112475"/>
                  </a:cubicBezTo>
                  <a:cubicBezTo>
                    <a:pt x="212037" y="108898"/>
                    <a:pt x="210887" y="105575"/>
                    <a:pt x="209684" y="102424"/>
                  </a:cubicBezTo>
                  <a:cubicBezTo>
                    <a:pt x="208475" y="99265"/>
                    <a:pt x="207205" y="96278"/>
                    <a:pt x="206033" y="93343"/>
                  </a:cubicBezTo>
                  <a:cubicBezTo>
                    <a:pt x="204741" y="90117"/>
                    <a:pt x="203785" y="86884"/>
                    <a:pt x="202381" y="83949"/>
                  </a:cubicBezTo>
                  <a:cubicBezTo>
                    <a:pt x="199536" y="77968"/>
                    <a:pt x="195399" y="73428"/>
                    <a:pt x="190650" y="70030"/>
                  </a:cubicBezTo>
                  <a:cubicBezTo>
                    <a:pt x="189037" y="68865"/>
                    <a:pt x="186991" y="67992"/>
                    <a:pt x="185737" y="66520"/>
                  </a:cubicBezTo>
                  <a:cubicBezTo>
                    <a:pt x="184639" y="65236"/>
                    <a:pt x="184146" y="63593"/>
                    <a:pt x="183907" y="61950"/>
                  </a:cubicBezTo>
                  <a:cubicBezTo>
                    <a:pt x="183758" y="60935"/>
                    <a:pt x="183795" y="59897"/>
                    <a:pt x="183720" y="58866"/>
                  </a:cubicBezTo>
                  <a:cubicBezTo>
                    <a:pt x="183631" y="57470"/>
                    <a:pt x="182585" y="56940"/>
                    <a:pt x="181331" y="56320"/>
                  </a:cubicBezTo>
                  <a:cubicBezTo>
                    <a:pt x="179524" y="55416"/>
                    <a:pt x="177410" y="54909"/>
                    <a:pt x="175163" y="54759"/>
                  </a:cubicBezTo>
                  <a:cubicBezTo>
                    <a:pt x="172474" y="54595"/>
                    <a:pt x="169555" y="54946"/>
                    <a:pt x="166605" y="55797"/>
                  </a:cubicBezTo>
                  <a:cubicBezTo>
                    <a:pt x="164985" y="56268"/>
                    <a:pt x="163409" y="56865"/>
                    <a:pt x="161893" y="57582"/>
                  </a:cubicBezTo>
                  <a:cubicBezTo>
                    <a:pt x="160527" y="58217"/>
                    <a:pt x="159242" y="59150"/>
                    <a:pt x="157898" y="59777"/>
                  </a:cubicBezTo>
                  <a:cubicBezTo>
                    <a:pt x="157062" y="60166"/>
                    <a:pt x="156614" y="60382"/>
                    <a:pt x="155897" y="61062"/>
                  </a:cubicBezTo>
                  <a:cubicBezTo>
                    <a:pt x="155180" y="61741"/>
                    <a:pt x="154336" y="62675"/>
                    <a:pt x="153590" y="63496"/>
                  </a:cubicBezTo>
                  <a:cubicBezTo>
                    <a:pt x="152313" y="64908"/>
                    <a:pt x="150991" y="66588"/>
                    <a:pt x="149236" y="67768"/>
                  </a:cubicBezTo>
                  <a:cubicBezTo>
                    <a:pt x="149176" y="67805"/>
                    <a:pt x="149109" y="67782"/>
                    <a:pt x="149131" y="67730"/>
                  </a:cubicBezTo>
                  <a:cubicBezTo>
                    <a:pt x="149497" y="66834"/>
                    <a:pt x="148571" y="68089"/>
                    <a:pt x="148168" y="68275"/>
                  </a:cubicBezTo>
                  <a:cubicBezTo>
                    <a:pt x="147765" y="68462"/>
                    <a:pt x="147802" y="68462"/>
                    <a:pt x="147601" y="68305"/>
                  </a:cubicBezTo>
                  <a:cubicBezTo>
                    <a:pt x="147541" y="68260"/>
                    <a:pt x="147563" y="68014"/>
                    <a:pt x="147578" y="67939"/>
                  </a:cubicBezTo>
                  <a:cubicBezTo>
                    <a:pt x="147638" y="67700"/>
                    <a:pt x="148288" y="67095"/>
                    <a:pt x="148489" y="66819"/>
                  </a:cubicBezTo>
                  <a:cubicBezTo>
                    <a:pt x="148683" y="66550"/>
                    <a:pt x="149049" y="66207"/>
                    <a:pt x="148788" y="66334"/>
                  </a:cubicBezTo>
                  <a:cubicBezTo>
                    <a:pt x="148168" y="66625"/>
                    <a:pt x="147683" y="67857"/>
                    <a:pt x="147227" y="68238"/>
                  </a:cubicBezTo>
                  <a:cubicBezTo>
                    <a:pt x="146772" y="68626"/>
                    <a:pt x="145935" y="68970"/>
                    <a:pt x="145435" y="69224"/>
                  </a:cubicBezTo>
                  <a:cubicBezTo>
                    <a:pt x="138670" y="72718"/>
                    <a:pt x="131859" y="73988"/>
                    <a:pt x="125512" y="74421"/>
                  </a:cubicBezTo>
                  <a:cubicBezTo>
                    <a:pt x="122451" y="74623"/>
                    <a:pt x="119486" y="74675"/>
                    <a:pt x="116492" y="74772"/>
                  </a:cubicBezTo>
                  <a:cubicBezTo>
                    <a:pt x="114670" y="74839"/>
                    <a:pt x="112736" y="74794"/>
                    <a:pt x="110727" y="75220"/>
                  </a:cubicBezTo>
                  <a:cubicBezTo>
                    <a:pt x="108434" y="75720"/>
                    <a:pt x="106269" y="76153"/>
                    <a:pt x="104096" y="76340"/>
                  </a:cubicBezTo>
                  <a:cubicBezTo>
                    <a:pt x="99974" y="76713"/>
                    <a:pt x="96128" y="76579"/>
                    <a:pt x="91812" y="77333"/>
                  </a:cubicBezTo>
                  <a:cubicBezTo>
                    <a:pt x="90214" y="77610"/>
                    <a:pt x="88773" y="78162"/>
                    <a:pt x="87795" y="77550"/>
                  </a:cubicBezTo>
                  <a:cubicBezTo>
                    <a:pt x="87384" y="77288"/>
                    <a:pt x="87115" y="76923"/>
                    <a:pt x="86786" y="76601"/>
                  </a:cubicBezTo>
                  <a:cubicBezTo>
                    <a:pt x="86659" y="76467"/>
                    <a:pt x="86518" y="76348"/>
                    <a:pt x="86376" y="76228"/>
                  </a:cubicBezTo>
                  <a:cubicBezTo>
                    <a:pt x="85674" y="75698"/>
                    <a:pt x="85069" y="75840"/>
                    <a:pt x="83770" y="76213"/>
                  </a:cubicBezTo>
                  <a:cubicBezTo>
                    <a:pt x="79453" y="77475"/>
                    <a:pt x="75279" y="78543"/>
                    <a:pt x="71127" y="79230"/>
                  </a:cubicBezTo>
                  <a:cubicBezTo>
                    <a:pt x="66968" y="79910"/>
                    <a:pt x="62891" y="80320"/>
                    <a:pt x="58806" y="80880"/>
                  </a:cubicBezTo>
                  <a:cubicBezTo>
                    <a:pt x="56797" y="81149"/>
                    <a:pt x="54781" y="81455"/>
                    <a:pt x="52773" y="81821"/>
                  </a:cubicBezTo>
                  <a:cubicBezTo>
                    <a:pt x="51802" y="81993"/>
                    <a:pt x="50831" y="82180"/>
                    <a:pt x="49860" y="82374"/>
                  </a:cubicBezTo>
                  <a:cubicBezTo>
                    <a:pt x="48583" y="82635"/>
                    <a:pt x="47829" y="82523"/>
                    <a:pt x="46672" y="82351"/>
                  </a:cubicBezTo>
                  <a:cubicBezTo>
                    <a:pt x="43028" y="81806"/>
                    <a:pt x="39466" y="81097"/>
                    <a:pt x="36031" y="80089"/>
                  </a:cubicBezTo>
                  <a:cubicBezTo>
                    <a:pt x="22126" y="76221"/>
                    <a:pt x="10440" y="66483"/>
                    <a:pt x="5504" y="47762"/>
                  </a:cubicBezTo>
                  <a:cubicBezTo>
                    <a:pt x="5153" y="46441"/>
                    <a:pt x="4825" y="45104"/>
                    <a:pt x="4533" y="43730"/>
                  </a:cubicBezTo>
                  <a:cubicBezTo>
                    <a:pt x="4242" y="42356"/>
                    <a:pt x="4115" y="40780"/>
                    <a:pt x="3742" y="39466"/>
                  </a:cubicBezTo>
                  <a:cubicBezTo>
                    <a:pt x="3458" y="38428"/>
                    <a:pt x="3585" y="38383"/>
                    <a:pt x="3032" y="38630"/>
                  </a:cubicBezTo>
                  <a:cubicBezTo>
                    <a:pt x="2801" y="38734"/>
                    <a:pt x="2584" y="39063"/>
                    <a:pt x="2368" y="39264"/>
                  </a:cubicBezTo>
                  <a:cubicBezTo>
                    <a:pt x="2151" y="39474"/>
                    <a:pt x="1875" y="39937"/>
                    <a:pt x="1643" y="39914"/>
                  </a:cubicBezTo>
                  <a:cubicBezTo>
                    <a:pt x="1404" y="39884"/>
                    <a:pt x="1509" y="40049"/>
                    <a:pt x="1397" y="39862"/>
                  </a:cubicBezTo>
                  <a:cubicBezTo>
                    <a:pt x="1285" y="39675"/>
                    <a:pt x="1487" y="36629"/>
                    <a:pt x="1487" y="36195"/>
                  </a:cubicBezTo>
                  <a:cubicBezTo>
                    <a:pt x="1442" y="31498"/>
                    <a:pt x="964" y="26413"/>
                    <a:pt x="1173" y="21485"/>
                  </a:cubicBezTo>
                  <a:cubicBezTo>
                    <a:pt x="1233" y="20028"/>
                    <a:pt x="1427" y="18684"/>
                    <a:pt x="1502" y="17228"/>
                  </a:cubicBezTo>
                  <a:cubicBezTo>
                    <a:pt x="1554" y="16026"/>
                    <a:pt x="1390" y="16638"/>
                    <a:pt x="1248" y="16033"/>
                  </a:cubicBezTo>
                  <a:cubicBezTo>
                    <a:pt x="1031" y="15107"/>
                    <a:pt x="1345" y="13233"/>
                    <a:pt x="568" y="13203"/>
                  </a:cubicBezTo>
                  <a:cubicBezTo>
                    <a:pt x="546" y="13203"/>
                    <a:pt x="531" y="13188"/>
                    <a:pt x="523" y="13144"/>
                  </a:cubicBezTo>
                  <a:cubicBezTo>
                    <a:pt x="83" y="11336"/>
                    <a:pt x="202" y="9529"/>
                    <a:pt x="419" y="7969"/>
                  </a:cubicBezTo>
                  <a:cubicBezTo>
                    <a:pt x="844" y="4929"/>
                    <a:pt x="1681" y="2435"/>
                    <a:pt x="2450" y="91"/>
                  </a:cubicBezTo>
                  <a:cubicBezTo>
                    <a:pt x="2487" y="1"/>
                    <a:pt x="2547" y="173"/>
                    <a:pt x="2517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1421350" y="307750"/>
              <a:ext cx="5466325" cy="4404300"/>
            </a:xfrm>
            <a:custGeom>
              <a:avLst/>
              <a:gdLst/>
              <a:ahLst/>
              <a:cxnLst/>
              <a:rect l="l" t="t" r="r" b="b"/>
              <a:pathLst>
                <a:path w="218653" h="176172" extrusionOk="0">
                  <a:moveTo>
                    <a:pt x="2524" y="262"/>
                  </a:moveTo>
                  <a:cubicBezTo>
                    <a:pt x="1860" y="2248"/>
                    <a:pt x="1203" y="4302"/>
                    <a:pt x="740" y="6684"/>
                  </a:cubicBezTo>
                  <a:cubicBezTo>
                    <a:pt x="493" y="7923"/>
                    <a:pt x="0" y="10537"/>
                    <a:pt x="411" y="12269"/>
                  </a:cubicBezTo>
                  <a:cubicBezTo>
                    <a:pt x="635" y="13218"/>
                    <a:pt x="979" y="12814"/>
                    <a:pt x="1188" y="13569"/>
                  </a:cubicBezTo>
                  <a:cubicBezTo>
                    <a:pt x="1389" y="14323"/>
                    <a:pt x="777" y="15958"/>
                    <a:pt x="1643" y="16167"/>
                  </a:cubicBezTo>
                  <a:cubicBezTo>
                    <a:pt x="1673" y="16175"/>
                    <a:pt x="1703" y="16249"/>
                    <a:pt x="1688" y="16302"/>
                  </a:cubicBezTo>
                  <a:cubicBezTo>
                    <a:pt x="979" y="22044"/>
                    <a:pt x="1315" y="28040"/>
                    <a:pt x="1494" y="33880"/>
                  </a:cubicBezTo>
                  <a:cubicBezTo>
                    <a:pt x="1531" y="35149"/>
                    <a:pt x="1554" y="36404"/>
                    <a:pt x="1539" y="37621"/>
                  </a:cubicBezTo>
                  <a:cubicBezTo>
                    <a:pt x="1539" y="37830"/>
                    <a:pt x="1434" y="39816"/>
                    <a:pt x="1457" y="39854"/>
                  </a:cubicBezTo>
                  <a:cubicBezTo>
                    <a:pt x="1613" y="40138"/>
                    <a:pt x="3331" y="38181"/>
                    <a:pt x="3495" y="38024"/>
                  </a:cubicBezTo>
                  <a:cubicBezTo>
                    <a:pt x="3652" y="37867"/>
                    <a:pt x="3555" y="38047"/>
                    <a:pt x="3570" y="38106"/>
                  </a:cubicBezTo>
                  <a:cubicBezTo>
                    <a:pt x="5780" y="53728"/>
                    <a:pt x="11724" y="65676"/>
                    <a:pt x="20595" y="72636"/>
                  </a:cubicBezTo>
                  <a:cubicBezTo>
                    <a:pt x="24904" y="76071"/>
                    <a:pt x="29788" y="78415"/>
                    <a:pt x="34985" y="80051"/>
                  </a:cubicBezTo>
                  <a:cubicBezTo>
                    <a:pt x="37494" y="80827"/>
                    <a:pt x="40048" y="81470"/>
                    <a:pt x="42632" y="81962"/>
                  </a:cubicBezTo>
                  <a:cubicBezTo>
                    <a:pt x="43916" y="82216"/>
                    <a:pt x="45223" y="82425"/>
                    <a:pt x="46537" y="82635"/>
                  </a:cubicBezTo>
                  <a:cubicBezTo>
                    <a:pt x="48195" y="82888"/>
                    <a:pt x="49629" y="82672"/>
                    <a:pt x="51451" y="82328"/>
                  </a:cubicBezTo>
                  <a:cubicBezTo>
                    <a:pt x="57081" y="81283"/>
                    <a:pt x="62629" y="80760"/>
                    <a:pt x="68319" y="79961"/>
                  </a:cubicBezTo>
                  <a:cubicBezTo>
                    <a:pt x="71389" y="79536"/>
                    <a:pt x="74502" y="78990"/>
                    <a:pt x="77691" y="78229"/>
                  </a:cubicBezTo>
                  <a:cubicBezTo>
                    <a:pt x="79311" y="77833"/>
                    <a:pt x="80947" y="77385"/>
                    <a:pt x="82597" y="76885"/>
                  </a:cubicBezTo>
                  <a:cubicBezTo>
                    <a:pt x="83650" y="76556"/>
                    <a:pt x="84755" y="75996"/>
                    <a:pt x="85569" y="76213"/>
                  </a:cubicBezTo>
                  <a:cubicBezTo>
                    <a:pt x="86376" y="76429"/>
                    <a:pt x="86600" y="76885"/>
                    <a:pt x="87003" y="77288"/>
                  </a:cubicBezTo>
                  <a:cubicBezTo>
                    <a:pt x="87406" y="77684"/>
                    <a:pt x="87593" y="77960"/>
                    <a:pt x="88071" y="78109"/>
                  </a:cubicBezTo>
                  <a:cubicBezTo>
                    <a:pt x="88900" y="78348"/>
                    <a:pt x="89967" y="78012"/>
                    <a:pt x="91035" y="77811"/>
                  </a:cubicBezTo>
                  <a:cubicBezTo>
                    <a:pt x="94022" y="77236"/>
                    <a:pt x="96807" y="77101"/>
                    <a:pt x="99570" y="76974"/>
                  </a:cubicBezTo>
                  <a:cubicBezTo>
                    <a:pt x="102684" y="76825"/>
                    <a:pt x="105836" y="76690"/>
                    <a:pt x="109256" y="75914"/>
                  </a:cubicBezTo>
                  <a:cubicBezTo>
                    <a:pt x="110637" y="75593"/>
                    <a:pt x="111697" y="75369"/>
                    <a:pt x="112944" y="75294"/>
                  </a:cubicBezTo>
                  <a:cubicBezTo>
                    <a:pt x="114199" y="75219"/>
                    <a:pt x="115229" y="75182"/>
                    <a:pt x="116365" y="75145"/>
                  </a:cubicBezTo>
                  <a:cubicBezTo>
                    <a:pt x="121629" y="74958"/>
                    <a:pt x="126871" y="74980"/>
                    <a:pt x="132606" y="73913"/>
                  </a:cubicBezTo>
                  <a:cubicBezTo>
                    <a:pt x="135757" y="73330"/>
                    <a:pt x="138841" y="72412"/>
                    <a:pt x="141806" y="71180"/>
                  </a:cubicBezTo>
                  <a:cubicBezTo>
                    <a:pt x="143404" y="70507"/>
                    <a:pt x="145218" y="69746"/>
                    <a:pt x="146607" y="68700"/>
                  </a:cubicBezTo>
                  <a:cubicBezTo>
                    <a:pt x="147391" y="68103"/>
                    <a:pt x="147847" y="67102"/>
                    <a:pt x="148698" y="66572"/>
                  </a:cubicBezTo>
                  <a:cubicBezTo>
                    <a:pt x="148721" y="66550"/>
                    <a:pt x="148758" y="66542"/>
                    <a:pt x="148788" y="66550"/>
                  </a:cubicBezTo>
                  <a:cubicBezTo>
                    <a:pt x="148900" y="66617"/>
                    <a:pt x="148743" y="66729"/>
                    <a:pt x="148736" y="66834"/>
                  </a:cubicBezTo>
                  <a:cubicBezTo>
                    <a:pt x="148721" y="66931"/>
                    <a:pt x="148265" y="67453"/>
                    <a:pt x="148176" y="67603"/>
                  </a:cubicBezTo>
                  <a:cubicBezTo>
                    <a:pt x="147929" y="67998"/>
                    <a:pt x="147825" y="67901"/>
                    <a:pt x="147892" y="68327"/>
                  </a:cubicBezTo>
                  <a:cubicBezTo>
                    <a:pt x="147959" y="68745"/>
                    <a:pt x="147892" y="68611"/>
                    <a:pt x="148295" y="68334"/>
                  </a:cubicBezTo>
                  <a:cubicBezTo>
                    <a:pt x="148698" y="68051"/>
                    <a:pt x="148788" y="67737"/>
                    <a:pt x="149206" y="67633"/>
                  </a:cubicBezTo>
                  <a:cubicBezTo>
                    <a:pt x="149303" y="67603"/>
                    <a:pt x="149116" y="68006"/>
                    <a:pt x="149169" y="68006"/>
                  </a:cubicBezTo>
                  <a:cubicBezTo>
                    <a:pt x="149542" y="67976"/>
                    <a:pt x="150886" y="66483"/>
                    <a:pt x="151133" y="66251"/>
                  </a:cubicBezTo>
                  <a:cubicBezTo>
                    <a:pt x="152447" y="64899"/>
                    <a:pt x="153612" y="63496"/>
                    <a:pt x="154919" y="62144"/>
                  </a:cubicBezTo>
                  <a:cubicBezTo>
                    <a:pt x="155613" y="61435"/>
                    <a:pt x="156330" y="60680"/>
                    <a:pt x="157278" y="60195"/>
                  </a:cubicBezTo>
                  <a:cubicBezTo>
                    <a:pt x="159026" y="59314"/>
                    <a:pt x="160780" y="58291"/>
                    <a:pt x="162573" y="57507"/>
                  </a:cubicBezTo>
                  <a:cubicBezTo>
                    <a:pt x="166642" y="55730"/>
                    <a:pt x="170854" y="54871"/>
                    <a:pt x="174632" y="55035"/>
                  </a:cubicBezTo>
                  <a:cubicBezTo>
                    <a:pt x="176402" y="55087"/>
                    <a:pt x="178150" y="55416"/>
                    <a:pt x="179822" y="55991"/>
                  </a:cubicBezTo>
                  <a:cubicBezTo>
                    <a:pt x="180576" y="56260"/>
                    <a:pt x="181301" y="56588"/>
                    <a:pt x="181988" y="56984"/>
                  </a:cubicBezTo>
                  <a:cubicBezTo>
                    <a:pt x="182496" y="57275"/>
                    <a:pt x="183489" y="57701"/>
                    <a:pt x="183705" y="58194"/>
                  </a:cubicBezTo>
                  <a:cubicBezTo>
                    <a:pt x="183922" y="58694"/>
                    <a:pt x="183698" y="60202"/>
                    <a:pt x="183735" y="60822"/>
                  </a:cubicBezTo>
                  <a:cubicBezTo>
                    <a:pt x="183787" y="61815"/>
                    <a:pt x="183937" y="62801"/>
                    <a:pt x="184183" y="63772"/>
                  </a:cubicBezTo>
                  <a:cubicBezTo>
                    <a:pt x="184676" y="65616"/>
                    <a:pt x="185692" y="67184"/>
                    <a:pt x="187461" y="68230"/>
                  </a:cubicBezTo>
                  <a:cubicBezTo>
                    <a:pt x="191397" y="70575"/>
                    <a:pt x="195078" y="73487"/>
                    <a:pt x="198110" y="77303"/>
                  </a:cubicBezTo>
                  <a:cubicBezTo>
                    <a:pt x="199842" y="79491"/>
                    <a:pt x="201321" y="81880"/>
                    <a:pt x="202508" y="84404"/>
                  </a:cubicBezTo>
                  <a:cubicBezTo>
                    <a:pt x="203718" y="86995"/>
                    <a:pt x="204584" y="89841"/>
                    <a:pt x="205704" y="92671"/>
                  </a:cubicBezTo>
                  <a:cubicBezTo>
                    <a:pt x="208041" y="98518"/>
                    <a:pt x="210812" y="104544"/>
                    <a:pt x="212724" y="111615"/>
                  </a:cubicBezTo>
                  <a:cubicBezTo>
                    <a:pt x="213186" y="113311"/>
                    <a:pt x="213597" y="115050"/>
                    <a:pt x="213948" y="116843"/>
                  </a:cubicBezTo>
                  <a:cubicBezTo>
                    <a:pt x="214068" y="117470"/>
                    <a:pt x="214568" y="119479"/>
                    <a:pt x="214493" y="120084"/>
                  </a:cubicBezTo>
                  <a:cubicBezTo>
                    <a:pt x="214419" y="120688"/>
                    <a:pt x="214060" y="120718"/>
                    <a:pt x="214568" y="120584"/>
                  </a:cubicBezTo>
                  <a:cubicBezTo>
                    <a:pt x="215307" y="120412"/>
                    <a:pt x="216039" y="119344"/>
                    <a:pt x="216659" y="118754"/>
                  </a:cubicBezTo>
                  <a:cubicBezTo>
                    <a:pt x="216696" y="118732"/>
                    <a:pt x="216733" y="118792"/>
                    <a:pt x="216733" y="118866"/>
                  </a:cubicBezTo>
                  <a:cubicBezTo>
                    <a:pt x="216920" y="127641"/>
                    <a:pt x="217413" y="137042"/>
                    <a:pt x="217846" y="147414"/>
                  </a:cubicBezTo>
                  <a:cubicBezTo>
                    <a:pt x="218219" y="156300"/>
                    <a:pt x="218488" y="165888"/>
                    <a:pt x="218272" y="176014"/>
                  </a:cubicBezTo>
                  <a:cubicBezTo>
                    <a:pt x="218272" y="176171"/>
                    <a:pt x="218205" y="176096"/>
                    <a:pt x="218205" y="175947"/>
                  </a:cubicBezTo>
                  <a:cubicBezTo>
                    <a:pt x="218653" y="156002"/>
                    <a:pt x="217256" y="138722"/>
                    <a:pt x="216763" y="123548"/>
                  </a:cubicBezTo>
                  <a:cubicBezTo>
                    <a:pt x="216733" y="122488"/>
                    <a:pt x="216704" y="121443"/>
                    <a:pt x="216674" y="120412"/>
                  </a:cubicBezTo>
                  <a:cubicBezTo>
                    <a:pt x="216659" y="119352"/>
                    <a:pt x="216562" y="119270"/>
                    <a:pt x="216136" y="119479"/>
                  </a:cubicBezTo>
                  <a:cubicBezTo>
                    <a:pt x="215703" y="119680"/>
                    <a:pt x="215158" y="120472"/>
                    <a:pt x="214605" y="120771"/>
                  </a:cubicBezTo>
                  <a:cubicBezTo>
                    <a:pt x="214307" y="120935"/>
                    <a:pt x="214292" y="120987"/>
                    <a:pt x="214135" y="120644"/>
                  </a:cubicBezTo>
                  <a:cubicBezTo>
                    <a:pt x="214120" y="120606"/>
                    <a:pt x="214202" y="120412"/>
                    <a:pt x="214202" y="120397"/>
                  </a:cubicBezTo>
                  <a:cubicBezTo>
                    <a:pt x="214202" y="120390"/>
                    <a:pt x="214292" y="120240"/>
                    <a:pt x="214307" y="120158"/>
                  </a:cubicBezTo>
                  <a:cubicBezTo>
                    <a:pt x="214366" y="119628"/>
                    <a:pt x="214254" y="119180"/>
                    <a:pt x="214172" y="118597"/>
                  </a:cubicBezTo>
                  <a:cubicBezTo>
                    <a:pt x="213881" y="116551"/>
                    <a:pt x="213388" y="114513"/>
                    <a:pt x="212895" y="112609"/>
                  </a:cubicBezTo>
                  <a:cubicBezTo>
                    <a:pt x="211969" y="109039"/>
                    <a:pt x="210827" y="105724"/>
                    <a:pt x="209610" y="102587"/>
                  </a:cubicBezTo>
                  <a:cubicBezTo>
                    <a:pt x="208400" y="99451"/>
                    <a:pt x="207116" y="96487"/>
                    <a:pt x="205943" y="93552"/>
                  </a:cubicBezTo>
                  <a:cubicBezTo>
                    <a:pt x="204651" y="90341"/>
                    <a:pt x="203681" y="87115"/>
                    <a:pt x="202284" y="84203"/>
                  </a:cubicBezTo>
                  <a:cubicBezTo>
                    <a:pt x="199409" y="78244"/>
                    <a:pt x="195272" y="73741"/>
                    <a:pt x="190516" y="70366"/>
                  </a:cubicBezTo>
                  <a:cubicBezTo>
                    <a:pt x="188888" y="69201"/>
                    <a:pt x="186842" y="68334"/>
                    <a:pt x="185580" y="66878"/>
                  </a:cubicBezTo>
                  <a:cubicBezTo>
                    <a:pt x="184482" y="65586"/>
                    <a:pt x="183982" y="63959"/>
                    <a:pt x="183743" y="62323"/>
                  </a:cubicBezTo>
                  <a:cubicBezTo>
                    <a:pt x="183608" y="61308"/>
                    <a:pt x="183631" y="60270"/>
                    <a:pt x="183556" y="59239"/>
                  </a:cubicBezTo>
                  <a:cubicBezTo>
                    <a:pt x="183466" y="57843"/>
                    <a:pt x="182421" y="57320"/>
                    <a:pt x="181166" y="56700"/>
                  </a:cubicBezTo>
                  <a:cubicBezTo>
                    <a:pt x="179352" y="55804"/>
                    <a:pt x="177239" y="55304"/>
                    <a:pt x="174991" y="55169"/>
                  </a:cubicBezTo>
                  <a:cubicBezTo>
                    <a:pt x="172295" y="55005"/>
                    <a:pt x="169368" y="55371"/>
                    <a:pt x="166418" y="56230"/>
                  </a:cubicBezTo>
                  <a:cubicBezTo>
                    <a:pt x="164805" y="56700"/>
                    <a:pt x="163222" y="57298"/>
                    <a:pt x="161699" y="58007"/>
                  </a:cubicBezTo>
                  <a:cubicBezTo>
                    <a:pt x="160347" y="58657"/>
                    <a:pt x="159048" y="59590"/>
                    <a:pt x="157704" y="60225"/>
                  </a:cubicBezTo>
                  <a:cubicBezTo>
                    <a:pt x="156860" y="60613"/>
                    <a:pt x="156427" y="60830"/>
                    <a:pt x="155703" y="61502"/>
                  </a:cubicBezTo>
                  <a:cubicBezTo>
                    <a:pt x="154986" y="62174"/>
                    <a:pt x="154149" y="63122"/>
                    <a:pt x="153403" y="63944"/>
                  </a:cubicBezTo>
                  <a:cubicBezTo>
                    <a:pt x="152118" y="65355"/>
                    <a:pt x="150797" y="67043"/>
                    <a:pt x="149034" y="68222"/>
                  </a:cubicBezTo>
                  <a:cubicBezTo>
                    <a:pt x="148975" y="68260"/>
                    <a:pt x="148907" y="68230"/>
                    <a:pt x="148930" y="68185"/>
                  </a:cubicBezTo>
                  <a:cubicBezTo>
                    <a:pt x="149296" y="67282"/>
                    <a:pt x="148377" y="68551"/>
                    <a:pt x="147974" y="68738"/>
                  </a:cubicBezTo>
                  <a:cubicBezTo>
                    <a:pt x="147578" y="68924"/>
                    <a:pt x="147601" y="68924"/>
                    <a:pt x="147406" y="68760"/>
                  </a:cubicBezTo>
                  <a:cubicBezTo>
                    <a:pt x="147212" y="68603"/>
                    <a:pt x="147362" y="68476"/>
                    <a:pt x="147377" y="68402"/>
                  </a:cubicBezTo>
                  <a:cubicBezTo>
                    <a:pt x="147444" y="68155"/>
                    <a:pt x="148086" y="67550"/>
                    <a:pt x="148288" y="67267"/>
                  </a:cubicBezTo>
                  <a:cubicBezTo>
                    <a:pt x="148385" y="67140"/>
                    <a:pt x="148848" y="66662"/>
                    <a:pt x="148586" y="66781"/>
                  </a:cubicBezTo>
                  <a:cubicBezTo>
                    <a:pt x="147966" y="67080"/>
                    <a:pt x="147481" y="68312"/>
                    <a:pt x="147026" y="68700"/>
                  </a:cubicBezTo>
                  <a:cubicBezTo>
                    <a:pt x="146570" y="69081"/>
                    <a:pt x="145734" y="69425"/>
                    <a:pt x="145233" y="69686"/>
                  </a:cubicBezTo>
                  <a:cubicBezTo>
                    <a:pt x="138468" y="73188"/>
                    <a:pt x="131650" y="74465"/>
                    <a:pt x="125303" y="74906"/>
                  </a:cubicBezTo>
                  <a:cubicBezTo>
                    <a:pt x="122241" y="75107"/>
                    <a:pt x="119277" y="75160"/>
                    <a:pt x="116275" y="75272"/>
                  </a:cubicBezTo>
                  <a:cubicBezTo>
                    <a:pt x="114445" y="75324"/>
                    <a:pt x="112526" y="75279"/>
                    <a:pt x="110518" y="75705"/>
                  </a:cubicBezTo>
                  <a:cubicBezTo>
                    <a:pt x="108225" y="76205"/>
                    <a:pt x="106060" y="76638"/>
                    <a:pt x="103879" y="76840"/>
                  </a:cubicBezTo>
                  <a:cubicBezTo>
                    <a:pt x="99765" y="77198"/>
                    <a:pt x="95919" y="77064"/>
                    <a:pt x="91595" y="77811"/>
                  </a:cubicBezTo>
                  <a:cubicBezTo>
                    <a:pt x="90005" y="78087"/>
                    <a:pt x="88564" y="78639"/>
                    <a:pt x="87585" y="78020"/>
                  </a:cubicBezTo>
                  <a:cubicBezTo>
                    <a:pt x="87175" y="77773"/>
                    <a:pt x="86906" y="77400"/>
                    <a:pt x="86577" y="77079"/>
                  </a:cubicBezTo>
                  <a:cubicBezTo>
                    <a:pt x="86450" y="76944"/>
                    <a:pt x="86316" y="76817"/>
                    <a:pt x="86174" y="76705"/>
                  </a:cubicBezTo>
                  <a:cubicBezTo>
                    <a:pt x="85465" y="76175"/>
                    <a:pt x="84860" y="76317"/>
                    <a:pt x="83560" y="76690"/>
                  </a:cubicBezTo>
                  <a:cubicBezTo>
                    <a:pt x="79252" y="77938"/>
                    <a:pt x="75077" y="79013"/>
                    <a:pt x="70926" y="79685"/>
                  </a:cubicBezTo>
                  <a:cubicBezTo>
                    <a:pt x="66766" y="80357"/>
                    <a:pt x="62697" y="80768"/>
                    <a:pt x="58619" y="81305"/>
                  </a:cubicBezTo>
                  <a:cubicBezTo>
                    <a:pt x="56603" y="81582"/>
                    <a:pt x="54594" y="81880"/>
                    <a:pt x="52593" y="82231"/>
                  </a:cubicBezTo>
                  <a:cubicBezTo>
                    <a:pt x="51622" y="82410"/>
                    <a:pt x="50652" y="82582"/>
                    <a:pt x="49688" y="82784"/>
                  </a:cubicBezTo>
                  <a:cubicBezTo>
                    <a:pt x="48397" y="83045"/>
                    <a:pt x="47650" y="82933"/>
                    <a:pt x="46492" y="82754"/>
                  </a:cubicBezTo>
                  <a:cubicBezTo>
                    <a:pt x="42863" y="82194"/>
                    <a:pt x="39294" y="81470"/>
                    <a:pt x="35874" y="80447"/>
                  </a:cubicBezTo>
                  <a:cubicBezTo>
                    <a:pt x="21992" y="76526"/>
                    <a:pt x="10343" y="66714"/>
                    <a:pt x="5444" y="47919"/>
                  </a:cubicBezTo>
                  <a:cubicBezTo>
                    <a:pt x="5086" y="46589"/>
                    <a:pt x="4757" y="45245"/>
                    <a:pt x="4473" y="43864"/>
                  </a:cubicBezTo>
                  <a:cubicBezTo>
                    <a:pt x="4182" y="42490"/>
                    <a:pt x="4063" y="40907"/>
                    <a:pt x="3697" y="39585"/>
                  </a:cubicBezTo>
                  <a:cubicBezTo>
                    <a:pt x="3406" y="38547"/>
                    <a:pt x="3525" y="38502"/>
                    <a:pt x="2980" y="38741"/>
                  </a:cubicBezTo>
                  <a:cubicBezTo>
                    <a:pt x="2748" y="38846"/>
                    <a:pt x="2532" y="39182"/>
                    <a:pt x="2323" y="39376"/>
                  </a:cubicBezTo>
                  <a:cubicBezTo>
                    <a:pt x="2121" y="39578"/>
                    <a:pt x="1830" y="40048"/>
                    <a:pt x="1599" y="40026"/>
                  </a:cubicBezTo>
                  <a:cubicBezTo>
                    <a:pt x="1367" y="39996"/>
                    <a:pt x="1464" y="40160"/>
                    <a:pt x="1352" y="39966"/>
                  </a:cubicBezTo>
                  <a:cubicBezTo>
                    <a:pt x="1240" y="39772"/>
                    <a:pt x="1449" y="36725"/>
                    <a:pt x="1449" y="36299"/>
                  </a:cubicBezTo>
                  <a:cubicBezTo>
                    <a:pt x="1412" y="31580"/>
                    <a:pt x="941" y="26480"/>
                    <a:pt x="1150" y="21536"/>
                  </a:cubicBezTo>
                  <a:cubicBezTo>
                    <a:pt x="1210" y="20080"/>
                    <a:pt x="1412" y="18729"/>
                    <a:pt x="1486" y="17272"/>
                  </a:cubicBezTo>
                  <a:cubicBezTo>
                    <a:pt x="1539" y="16063"/>
                    <a:pt x="1374" y="16682"/>
                    <a:pt x="1233" y="16070"/>
                  </a:cubicBezTo>
                  <a:cubicBezTo>
                    <a:pt x="1031" y="15144"/>
                    <a:pt x="1330" y="13270"/>
                    <a:pt x="561" y="13233"/>
                  </a:cubicBezTo>
                  <a:cubicBezTo>
                    <a:pt x="546" y="13233"/>
                    <a:pt x="523" y="13210"/>
                    <a:pt x="501" y="13165"/>
                  </a:cubicBezTo>
                  <a:cubicBezTo>
                    <a:pt x="75" y="11343"/>
                    <a:pt x="195" y="9544"/>
                    <a:pt x="419" y="7968"/>
                  </a:cubicBezTo>
                  <a:cubicBezTo>
                    <a:pt x="852" y="4929"/>
                    <a:pt x="1681" y="2442"/>
                    <a:pt x="2465" y="90"/>
                  </a:cubicBezTo>
                  <a:cubicBezTo>
                    <a:pt x="2495" y="0"/>
                    <a:pt x="2547" y="172"/>
                    <a:pt x="2524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1404725" y="325300"/>
              <a:ext cx="5467075" cy="4401850"/>
            </a:xfrm>
            <a:custGeom>
              <a:avLst/>
              <a:gdLst/>
              <a:ahLst/>
              <a:cxnLst/>
              <a:rect l="l" t="t" r="r" b="b"/>
              <a:pathLst>
                <a:path w="218683" h="176074" extrusionOk="0">
                  <a:moveTo>
                    <a:pt x="2532" y="269"/>
                  </a:moveTo>
                  <a:cubicBezTo>
                    <a:pt x="1868" y="2248"/>
                    <a:pt x="1218" y="4309"/>
                    <a:pt x="748" y="6699"/>
                  </a:cubicBezTo>
                  <a:cubicBezTo>
                    <a:pt x="509" y="7931"/>
                    <a:pt x="1" y="10552"/>
                    <a:pt x="412" y="12299"/>
                  </a:cubicBezTo>
                  <a:cubicBezTo>
                    <a:pt x="636" y="13240"/>
                    <a:pt x="972" y="12837"/>
                    <a:pt x="1188" y="13606"/>
                  </a:cubicBezTo>
                  <a:cubicBezTo>
                    <a:pt x="1405" y="14368"/>
                    <a:pt x="777" y="15995"/>
                    <a:pt x="1636" y="16212"/>
                  </a:cubicBezTo>
                  <a:cubicBezTo>
                    <a:pt x="1666" y="16219"/>
                    <a:pt x="1696" y="16294"/>
                    <a:pt x="1681" y="16346"/>
                  </a:cubicBezTo>
                  <a:cubicBezTo>
                    <a:pt x="964" y="22096"/>
                    <a:pt x="1293" y="28108"/>
                    <a:pt x="1472" y="33984"/>
                  </a:cubicBezTo>
                  <a:cubicBezTo>
                    <a:pt x="1502" y="35254"/>
                    <a:pt x="1524" y="36508"/>
                    <a:pt x="1502" y="37733"/>
                  </a:cubicBezTo>
                  <a:cubicBezTo>
                    <a:pt x="1502" y="37942"/>
                    <a:pt x="1405" y="39928"/>
                    <a:pt x="1420" y="39966"/>
                  </a:cubicBezTo>
                  <a:cubicBezTo>
                    <a:pt x="1577" y="40257"/>
                    <a:pt x="3287" y="38301"/>
                    <a:pt x="3443" y="38151"/>
                  </a:cubicBezTo>
                  <a:cubicBezTo>
                    <a:pt x="3608" y="38002"/>
                    <a:pt x="3525" y="38166"/>
                    <a:pt x="3533" y="38226"/>
                  </a:cubicBezTo>
                  <a:cubicBezTo>
                    <a:pt x="5713" y="53907"/>
                    <a:pt x="11635" y="65915"/>
                    <a:pt x="20469" y="72927"/>
                  </a:cubicBezTo>
                  <a:cubicBezTo>
                    <a:pt x="24778" y="76384"/>
                    <a:pt x="29646" y="78759"/>
                    <a:pt x="34836" y="80409"/>
                  </a:cubicBezTo>
                  <a:cubicBezTo>
                    <a:pt x="37338" y="81201"/>
                    <a:pt x="39884" y="81850"/>
                    <a:pt x="42468" y="82351"/>
                  </a:cubicBezTo>
                  <a:cubicBezTo>
                    <a:pt x="43760" y="82605"/>
                    <a:pt x="45059" y="82836"/>
                    <a:pt x="46373" y="83045"/>
                  </a:cubicBezTo>
                  <a:cubicBezTo>
                    <a:pt x="48031" y="83292"/>
                    <a:pt x="49457" y="83082"/>
                    <a:pt x="51287" y="82754"/>
                  </a:cubicBezTo>
                  <a:cubicBezTo>
                    <a:pt x="56895" y="81716"/>
                    <a:pt x="62451" y="81216"/>
                    <a:pt x="68126" y="80417"/>
                  </a:cubicBezTo>
                  <a:cubicBezTo>
                    <a:pt x="71269" y="80006"/>
                    <a:pt x="74398" y="79431"/>
                    <a:pt x="77490" y="78699"/>
                  </a:cubicBezTo>
                  <a:cubicBezTo>
                    <a:pt x="79110" y="78311"/>
                    <a:pt x="80753" y="77863"/>
                    <a:pt x="82403" y="77355"/>
                  </a:cubicBezTo>
                  <a:cubicBezTo>
                    <a:pt x="83464" y="77041"/>
                    <a:pt x="84554" y="76481"/>
                    <a:pt x="85375" y="76698"/>
                  </a:cubicBezTo>
                  <a:cubicBezTo>
                    <a:pt x="86047" y="76885"/>
                    <a:pt x="86406" y="77370"/>
                    <a:pt x="86802" y="77766"/>
                  </a:cubicBezTo>
                  <a:cubicBezTo>
                    <a:pt x="87197" y="78169"/>
                    <a:pt x="87392" y="78438"/>
                    <a:pt x="87869" y="78587"/>
                  </a:cubicBezTo>
                  <a:cubicBezTo>
                    <a:pt x="88698" y="78841"/>
                    <a:pt x="89759" y="78498"/>
                    <a:pt x="90834" y="78288"/>
                  </a:cubicBezTo>
                  <a:cubicBezTo>
                    <a:pt x="93821" y="77721"/>
                    <a:pt x="96606" y="77586"/>
                    <a:pt x="99369" y="77467"/>
                  </a:cubicBezTo>
                  <a:cubicBezTo>
                    <a:pt x="102483" y="77333"/>
                    <a:pt x="105619" y="77183"/>
                    <a:pt x="109054" y="76407"/>
                  </a:cubicBezTo>
                  <a:cubicBezTo>
                    <a:pt x="110428" y="76100"/>
                    <a:pt x="111481" y="75876"/>
                    <a:pt x="112743" y="75802"/>
                  </a:cubicBezTo>
                  <a:cubicBezTo>
                    <a:pt x="114005" y="75727"/>
                    <a:pt x="115028" y="75675"/>
                    <a:pt x="116156" y="75638"/>
                  </a:cubicBezTo>
                  <a:cubicBezTo>
                    <a:pt x="121420" y="75451"/>
                    <a:pt x="126670" y="75466"/>
                    <a:pt x="132397" y="74398"/>
                  </a:cubicBezTo>
                  <a:cubicBezTo>
                    <a:pt x="135556" y="73808"/>
                    <a:pt x="138648" y="72890"/>
                    <a:pt x="141612" y="71657"/>
                  </a:cubicBezTo>
                  <a:cubicBezTo>
                    <a:pt x="143210" y="70985"/>
                    <a:pt x="145032" y="70216"/>
                    <a:pt x="146414" y="69163"/>
                  </a:cubicBezTo>
                  <a:cubicBezTo>
                    <a:pt x="147198" y="68566"/>
                    <a:pt x="147661" y="67565"/>
                    <a:pt x="148512" y="67035"/>
                  </a:cubicBezTo>
                  <a:cubicBezTo>
                    <a:pt x="148534" y="67013"/>
                    <a:pt x="148564" y="67005"/>
                    <a:pt x="148594" y="67013"/>
                  </a:cubicBezTo>
                  <a:cubicBezTo>
                    <a:pt x="148706" y="67072"/>
                    <a:pt x="148549" y="67192"/>
                    <a:pt x="148542" y="67289"/>
                  </a:cubicBezTo>
                  <a:cubicBezTo>
                    <a:pt x="148527" y="67379"/>
                    <a:pt x="148071" y="67916"/>
                    <a:pt x="147982" y="68066"/>
                  </a:cubicBezTo>
                  <a:cubicBezTo>
                    <a:pt x="147743" y="68461"/>
                    <a:pt x="147631" y="68372"/>
                    <a:pt x="147698" y="68790"/>
                  </a:cubicBezTo>
                  <a:cubicBezTo>
                    <a:pt x="147765" y="69208"/>
                    <a:pt x="147698" y="69081"/>
                    <a:pt x="148109" y="68797"/>
                  </a:cubicBezTo>
                  <a:cubicBezTo>
                    <a:pt x="148519" y="68521"/>
                    <a:pt x="148602" y="68193"/>
                    <a:pt x="149012" y="68088"/>
                  </a:cubicBezTo>
                  <a:cubicBezTo>
                    <a:pt x="149109" y="68066"/>
                    <a:pt x="148930" y="68469"/>
                    <a:pt x="148990" y="68461"/>
                  </a:cubicBezTo>
                  <a:cubicBezTo>
                    <a:pt x="149348" y="68431"/>
                    <a:pt x="150707" y="66945"/>
                    <a:pt x="150939" y="66707"/>
                  </a:cubicBezTo>
                  <a:cubicBezTo>
                    <a:pt x="152261" y="65355"/>
                    <a:pt x="153433" y="63951"/>
                    <a:pt x="154740" y="62599"/>
                  </a:cubicBezTo>
                  <a:cubicBezTo>
                    <a:pt x="155419" y="61890"/>
                    <a:pt x="156136" y="61128"/>
                    <a:pt x="157099" y="60650"/>
                  </a:cubicBezTo>
                  <a:cubicBezTo>
                    <a:pt x="158832" y="59762"/>
                    <a:pt x="160602" y="58739"/>
                    <a:pt x="162394" y="57955"/>
                  </a:cubicBezTo>
                  <a:cubicBezTo>
                    <a:pt x="166471" y="56170"/>
                    <a:pt x="170690" y="55304"/>
                    <a:pt x="174469" y="55453"/>
                  </a:cubicBezTo>
                  <a:cubicBezTo>
                    <a:pt x="176238" y="55498"/>
                    <a:pt x="177986" y="55819"/>
                    <a:pt x="179658" y="56394"/>
                  </a:cubicBezTo>
                  <a:cubicBezTo>
                    <a:pt x="180405" y="56655"/>
                    <a:pt x="181129" y="56984"/>
                    <a:pt x="181824" y="57372"/>
                  </a:cubicBezTo>
                  <a:cubicBezTo>
                    <a:pt x="182339" y="57663"/>
                    <a:pt x="183340" y="58082"/>
                    <a:pt x="183549" y="58589"/>
                  </a:cubicBezTo>
                  <a:cubicBezTo>
                    <a:pt x="183765" y="59090"/>
                    <a:pt x="183549" y="60583"/>
                    <a:pt x="183586" y="61203"/>
                  </a:cubicBezTo>
                  <a:cubicBezTo>
                    <a:pt x="183638" y="62196"/>
                    <a:pt x="183780" y="63182"/>
                    <a:pt x="184027" y="64153"/>
                  </a:cubicBezTo>
                  <a:cubicBezTo>
                    <a:pt x="184535" y="65990"/>
                    <a:pt x="185550" y="67550"/>
                    <a:pt x="187312" y="68596"/>
                  </a:cubicBezTo>
                  <a:cubicBezTo>
                    <a:pt x="191270" y="70918"/>
                    <a:pt x="194952" y="73801"/>
                    <a:pt x="197991" y="77594"/>
                  </a:cubicBezTo>
                  <a:cubicBezTo>
                    <a:pt x="199731" y="79767"/>
                    <a:pt x="201217" y="82142"/>
                    <a:pt x="202404" y="84666"/>
                  </a:cubicBezTo>
                  <a:cubicBezTo>
                    <a:pt x="203629" y="87242"/>
                    <a:pt x="204495" y="90072"/>
                    <a:pt x="205630" y="92887"/>
                  </a:cubicBezTo>
                  <a:cubicBezTo>
                    <a:pt x="207967" y="98727"/>
                    <a:pt x="210760" y="104708"/>
                    <a:pt x="212687" y="111750"/>
                  </a:cubicBezTo>
                  <a:cubicBezTo>
                    <a:pt x="213150" y="113437"/>
                    <a:pt x="213560" y="115170"/>
                    <a:pt x="213919" y="116955"/>
                  </a:cubicBezTo>
                  <a:cubicBezTo>
                    <a:pt x="214038" y="117582"/>
                    <a:pt x="214531" y="119576"/>
                    <a:pt x="214456" y="120195"/>
                  </a:cubicBezTo>
                  <a:cubicBezTo>
                    <a:pt x="214382" y="120808"/>
                    <a:pt x="214038" y="120815"/>
                    <a:pt x="214531" y="120688"/>
                  </a:cubicBezTo>
                  <a:cubicBezTo>
                    <a:pt x="215278" y="120502"/>
                    <a:pt x="216017" y="119449"/>
                    <a:pt x="216629" y="118844"/>
                  </a:cubicBezTo>
                  <a:cubicBezTo>
                    <a:pt x="216667" y="118821"/>
                    <a:pt x="216704" y="118889"/>
                    <a:pt x="216704" y="118963"/>
                  </a:cubicBezTo>
                  <a:cubicBezTo>
                    <a:pt x="216906" y="127708"/>
                    <a:pt x="217413" y="137079"/>
                    <a:pt x="217861" y="147414"/>
                  </a:cubicBezTo>
                  <a:cubicBezTo>
                    <a:pt x="218250" y="156270"/>
                    <a:pt x="218534" y="165821"/>
                    <a:pt x="218332" y="175917"/>
                  </a:cubicBezTo>
                  <a:cubicBezTo>
                    <a:pt x="218332" y="176074"/>
                    <a:pt x="218265" y="175999"/>
                    <a:pt x="218265" y="175850"/>
                  </a:cubicBezTo>
                  <a:cubicBezTo>
                    <a:pt x="218683" y="155972"/>
                    <a:pt x="217257" y="138752"/>
                    <a:pt x="216741" y="123630"/>
                  </a:cubicBezTo>
                  <a:cubicBezTo>
                    <a:pt x="216719" y="122570"/>
                    <a:pt x="216682" y="121525"/>
                    <a:pt x="216659" y="120502"/>
                  </a:cubicBezTo>
                  <a:cubicBezTo>
                    <a:pt x="216644" y="119471"/>
                    <a:pt x="216540" y="119359"/>
                    <a:pt x="216107" y="119568"/>
                  </a:cubicBezTo>
                  <a:cubicBezTo>
                    <a:pt x="215681" y="119770"/>
                    <a:pt x="215128" y="120576"/>
                    <a:pt x="214576" y="120868"/>
                  </a:cubicBezTo>
                  <a:cubicBezTo>
                    <a:pt x="214277" y="121032"/>
                    <a:pt x="214270" y="121092"/>
                    <a:pt x="214105" y="120741"/>
                  </a:cubicBezTo>
                  <a:cubicBezTo>
                    <a:pt x="214120" y="120658"/>
                    <a:pt x="214143" y="120576"/>
                    <a:pt x="214180" y="120502"/>
                  </a:cubicBezTo>
                  <a:cubicBezTo>
                    <a:pt x="214165" y="120405"/>
                    <a:pt x="214270" y="120345"/>
                    <a:pt x="214277" y="120270"/>
                  </a:cubicBezTo>
                  <a:cubicBezTo>
                    <a:pt x="214344" y="119725"/>
                    <a:pt x="214232" y="119284"/>
                    <a:pt x="214143" y="118709"/>
                  </a:cubicBezTo>
                  <a:cubicBezTo>
                    <a:pt x="213851" y="116671"/>
                    <a:pt x="213344" y="114640"/>
                    <a:pt x="212851" y="112736"/>
                  </a:cubicBezTo>
                  <a:cubicBezTo>
                    <a:pt x="211925" y="109189"/>
                    <a:pt x="210767" y="105895"/>
                    <a:pt x="209550" y="102767"/>
                  </a:cubicBezTo>
                  <a:cubicBezTo>
                    <a:pt x="208326" y="99638"/>
                    <a:pt x="207049" y="96688"/>
                    <a:pt x="205861" y="93776"/>
                  </a:cubicBezTo>
                  <a:cubicBezTo>
                    <a:pt x="204562" y="90572"/>
                    <a:pt x="203584" y="87361"/>
                    <a:pt x="202180" y="84464"/>
                  </a:cubicBezTo>
                  <a:cubicBezTo>
                    <a:pt x="199298" y="78527"/>
                    <a:pt x="195146" y="74054"/>
                    <a:pt x="190374" y="70702"/>
                  </a:cubicBezTo>
                  <a:cubicBezTo>
                    <a:pt x="188754" y="69552"/>
                    <a:pt x="186700" y="68685"/>
                    <a:pt x="185438" y="67237"/>
                  </a:cubicBezTo>
                  <a:cubicBezTo>
                    <a:pt x="184333" y="65960"/>
                    <a:pt x="183833" y="64324"/>
                    <a:pt x="183601" y="62697"/>
                  </a:cubicBezTo>
                  <a:cubicBezTo>
                    <a:pt x="183452" y="61673"/>
                    <a:pt x="183474" y="60650"/>
                    <a:pt x="183414" y="59620"/>
                  </a:cubicBezTo>
                  <a:cubicBezTo>
                    <a:pt x="183310" y="58231"/>
                    <a:pt x="182264" y="57708"/>
                    <a:pt x="181010" y="57096"/>
                  </a:cubicBezTo>
                  <a:cubicBezTo>
                    <a:pt x="179195" y="56207"/>
                    <a:pt x="177075" y="55715"/>
                    <a:pt x="174812" y="55580"/>
                  </a:cubicBezTo>
                  <a:cubicBezTo>
                    <a:pt x="172116" y="55431"/>
                    <a:pt x="169197" y="55797"/>
                    <a:pt x="166247" y="56663"/>
                  </a:cubicBezTo>
                  <a:cubicBezTo>
                    <a:pt x="164627" y="57133"/>
                    <a:pt x="163043" y="57738"/>
                    <a:pt x="161513" y="58455"/>
                  </a:cubicBezTo>
                  <a:cubicBezTo>
                    <a:pt x="160161" y="59097"/>
                    <a:pt x="158862" y="60046"/>
                    <a:pt x="157518" y="60665"/>
                  </a:cubicBezTo>
                  <a:cubicBezTo>
                    <a:pt x="156681" y="61069"/>
                    <a:pt x="156233" y="61278"/>
                    <a:pt x="155524" y="61957"/>
                  </a:cubicBezTo>
                  <a:cubicBezTo>
                    <a:pt x="154814" y="62637"/>
                    <a:pt x="153963" y="63578"/>
                    <a:pt x="153216" y="64399"/>
                  </a:cubicBezTo>
                  <a:cubicBezTo>
                    <a:pt x="151925" y="65818"/>
                    <a:pt x="150603" y="67498"/>
                    <a:pt x="148848" y="68678"/>
                  </a:cubicBezTo>
                  <a:cubicBezTo>
                    <a:pt x="148781" y="68715"/>
                    <a:pt x="148714" y="68693"/>
                    <a:pt x="148743" y="68648"/>
                  </a:cubicBezTo>
                  <a:cubicBezTo>
                    <a:pt x="149102" y="67744"/>
                    <a:pt x="148183" y="69006"/>
                    <a:pt x="147780" y="69201"/>
                  </a:cubicBezTo>
                  <a:cubicBezTo>
                    <a:pt x="147384" y="69395"/>
                    <a:pt x="147407" y="69387"/>
                    <a:pt x="147213" y="69230"/>
                  </a:cubicBezTo>
                  <a:cubicBezTo>
                    <a:pt x="147019" y="69066"/>
                    <a:pt x="147168" y="68939"/>
                    <a:pt x="147183" y="68865"/>
                  </a:cubicBezTo>
                  <a:cubicBezTo>
                    <a:pt x="147250" y="68618"/>
                    <a:pt x="147892" y="68013"/>
                    <a:pt x="148094" y="67737"/>
                  </a:cubicBezTo>
                  <a:cubicBezTo>
                    <a:pt x="148191" y="67603"/>
                    <a:pt x="148654" y="67125"/>
                    <a:pt x="148400" y="67252"/>
                  </a:cubicBezTo>
                  <a:cubicBezTo>
                    <a:pt x="147773" y="67550"/>
                    <a:pt x="147287" y="68768"/>
                    <a:pt x="146832" y="69163"/>
                  </a:cubicBezTo>
                  <a:cubicBezTo>
                    <a:pt x="146376" y="69552"/>
                    <a:pt x="145540" y="69888"/>
                    <a:pt x="145040" y="70149"/>
                  </a:cubicBezTo>
                  <a:cubicBezTo>
                    <a:pt x="138259" y="73659"/>
                    <a:pt x="131449" y="74951"/>
                    <a:pt x="125102" y="75399"/>
                  </a:cubicBezTo>
                  <a:cubicBezTo>
                    <a:pt x="122040" y="75600"/>
                    <a:pt x="119068" y="75652"/>
                    <a:pt x="116074" y="75764"/>
                  </a:cubicBezTo>
                  <a:cubicBezTo>
                    <a:pt x="114244" y="75824"/>
                    <a:pt x="112325" y="75772"/>
                    <a:pt x="110316" y="76212"/>
                  </a:cubicBezTo>
                  <a:cubicBezTo>
                    <a:pt x="108016" y="76705"/>
                    <a:pt x="105843" y="77131"/>
                    <a:pt x="103678" y="77333"/>
                  </a:cubicBezTo>
                  <a:cubicBezTo>
                    <a:pt x="99563" y="77691"/>
                    <a:pt x="95718" y="77557"/>
                    <a:pt x="91394" y="78303"/>
                  </a:cubicBezTo>
                  <a:cubicBezTo>
                    <a:pt x="89796" y="78572"/>
                    <a:pt x="88362" y="79125"/>
                    <a:pt x="87392" y="78505"/>
                  </a:cubicBezTo>
                  <a:cubicBezTo>
                    <a:pt x="86981" y="78251"/>
                    <a:pt x="86712" y="77878"/>
                    <a:pt x="86376" y="77564"/>
                  </a:cubicBezTo>
                  <a:cubicBezTo>
                    <a:pt x="86249" y="77430"/>
                    <a:pt x="86115" y="77303"/>
                    <a:pt x="85973" y="77191"/>
                  </a:cubicBezTo>
                  <a:cubicBezTo>
                    <a:pt x="85271" y="76661"/>
                    <a:pt x="84658" y="76795"/>
                    <a:pt x="83367" y="77168"/>
                  </a:cubicBezTo>
                  <a:cubicBezTo>
                    <a:pt x="79058" y="78415"/>
                    <a:pt x="74884" y="79476"/>
                    <a:pt x="70739" y="80140"/>
                  </a:cubicBezTo>
                  <a:cubicBezTo>
                    <a:pt x="66595" y="80805"/>
                    <a:pt x="62518" y="81216"/>
                    <a:pt x="58433" y="81746"/>
                  </a:cubicBezTo>
                  <a:cubicBezTo>
                    <a:pt x="56432" y="82015"/>
                    <a:pt x="54423" y="82306"/>
                    <a:pt x="52414" y="82657"/>
                  </a:cubicBezTo>
                  <a:cubicBezTo>
                    <a:pt x="51444" y="82829"/>
                    <a:pt x="50480" y="83008"/>
                    <a:pt x="49510" y="83202"/>
                  </a:cubicBezTo>
                  <a:cubicBezTo>
                    <a:pt x="48233" y="83456"/>
                    <a:pt x="47486" y="83344"/>
                    <a:pt x="46328" y="83165"/>
                  </a:cubicBezTo>
                  <a:cubicBezTo>
                    <a:pt x="42699" y="82597"/>
                    <a:pt x="39145" y="81858"/>
                    <a:pt x="35725" y="80820"/>
                  </a:cubicBezTo>
                  <a:cubicBezTo>
                    <a:pt x="21873" y="76847"/>
                    <a:pt x="10254" y="66960"/>
                    <a:pt x="5377" y="48075"/>
                  </a:cubicBezTo>
                  <a:cubicBezTo>
                    <a:pt x="5034" y="46746"/>
                    <a:pt x="4720" y="45395"/>
                    <a:pt x="4429" y="44013"/>
                  </a:cubicBezTo>
                  <a:cubicBezTo>
                    <a:pt x="4145" y="42661"/>
                    <a:pt x="4018" y="41041"/>
                    <a:pt x="3652" y="39712"/>
                  </a:cubicBezTo>
                  <a:cubicBezTo>
                    <a:pt x="3376" y="38666"/>
                    <a:pt x="3496" y="38622"/>
                    <a:pt x="2943" y="38861"/>
                  </a:cubicBezTo>
                  <a:cubicBezTo>
                    <a:pt x="2712" y="38965"/>
                    <a:pt x="2495" y="39294"/>
                    <a:pt x="2293" y="39488"/>
                  </a:cubicBezTo>
                  <a:cubicBezTo>
                    <a:pt x="2084" y="39682"/>
                    <a:pt x="1786" y="40167"/>
                    <a:pt x="1562" y="40130"/>
                  </a:cubicBezTo>
                  <a:cubicBezTo>
                    <a:pt x="1338" y="40093"/>
                    <a:pt x="1435" y="40272"/>
                    <a:pt x="1315" y="40078"/>
                  </a:cubicBezTo>
                  <a:cubicBezTo>
                    <a:pt x="1203" y="39876"/>
                    <a:pt x="1420" y="36829"/>
                    <a:pt x="1420" y="36396"/>
                  </a:cubicBezTo>
                  <a:cubicBezTo>
                    <a:pt x="1382" y="31677"/>
                    <a:pt x="927" y="26547"/>
                    <a:pt x="1143" y="21596"/>
                  </a:cubicBezTo>
                  <a:cubicBezTo>
                    <a:pt x="1203" y="20140"/>
                    <a:pt x="1405" y="18781"/>
                    <a:pt x="1479" y="17317"/>
                  </a:cubicBezTo>
                  <a:cubicBezTo>
                    <a:pt x="1532" y="16107"/>
                    <a:pt x="1367" y="16727"/>
                    <a:pt x="1226" y="16115"/>
                  </a:cubicBezTo>
                  <a:cubicBezTo>
                    <a:pt x="1024" y="15189"/>
                    <a:pt x="1330" y="13307"/>
                    <a:pt x="553" y="13255"/>
                  </a:cubicBezTo>
                  <a:cubicBezTo>
                    <a:pt x="546" y="13255"/>
                    <a:pt x="524" y="13240"/>
                    <a:pt x="509" y="13195"/>
                  </a:cubicBezTo>
                  <a:cubicBezTo>
                    <a:pt x="90" y="11373"/>
                    <a:pt x="210" y="9559"/>
                    <a:pt x="434" y="7983"/>
                  </a:cubicBezTo>
                  <a:cubicBezTo>
                    <a:pt x="860" y="4929"/>
                    <a:pt x="1696" y="2442"/>
                    <a:pt x="2480" y="90"/>
                  </a:cubicBezTo>
                  <a:cubicBezTo>
                    <a:pt x="2502" y="0"/>
                    <a:pt x="2562" y="179"/>
                    <a:pt x="253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13"/>
            <p:cNvSpPr/>
            <p:nvPr/>
          </p:nvSpPr>
          <p:spPr>
            <a:xfrm>
              <a:off x="1388500" y="342850"/>
              <a:ext cx="5467450" cy="4399425"/>
            </a:xfrm>
            <a:custGeom>
              <a:avLst/>
              <a:gdLst/>
              <a:ahLst/>
              <a:cxnLst/>
              <a:rect l="l" t="t" r="r" b="b"/>
              <a:pathLst>
                <a:path w="218698" h="175977" extrusionOk="0">
                  <a:moveTo>
                    <a:pt x="2532" y="262"/>
                  </a:moveTo>
                  <a:cubicBezTo>
                    <a:pt x="1867" y="2255"/>
                    <a:pt x="1210" y="4316"/>
                    <a:pt x="747" y="6706"/>
                  </a:cubicBezTo>
                  <a:cubicBezTo>
                    <a:pt x="493" y="7946"/>
                    <a:pt x="0" y="10567"/>
                    <a:pt x="403" y="12321"/>
                  </a:cubicBezTo>
                  <a:cubicBezTo>
                    <a:pt x="620" y="13277"/>
                    <a:pt x="964" y="12874"/>
                    <a:pt x="1173" y="13643"/>
                  </a:cubicBezTo>
                  <a:cubicBezTo>
                    <a:pt x="1389" y="14405"/>
                    <a:pt x="754" y="16040"/>
                    <a:pt x="1613" y="16257"/>
                  </a:cubicBezTo>
                  <a:cubicBezTo>
                    <a:pt x="1643" y="16264"/>
                    <a:pt x="1673" y="16339"/>
                    <a:pt x="1658" y="16391"/>
                  </a:cubicBezTo>
                  <a:cubicBezTo>
                    <a:pt x="941" y="22163"/>
                    <a:pt x="1255" y="28190"/>
                    <a:pt x="1426" y="34074"/>
                  </a:cubicBezTo>
                  <a:cubicBezTo>
                    <a:pt x="1456" y="35351"/>
                    <a:pt x="1471" y="36613"/>
                    <a:pt x="1464" y="37845"/>
                  </a:cubicBezTo>
                  <a:cubicBezTo>
                    <a:pt x="1456" y="38047"/>
                    <a:pt x="1352" y="40033"/>
                    <a:pt x="1367" y="40070"/>
                  </a:cubicBezTo>
                  <a:cubicBezTo>
                    <a:pt x="1531" y="40361"/>
                    <a:pt x="3241" y="38420"/>
                    <a:pt x="3398" y="38271"/>
                  </a:cubicBezTo>
                  <a:cubicBezTo>
                    <a:pt x="3555" y="38121"/>
                    <a:pt x="3458" y="38278"/>
                    <a:pt x="3473" y="38345"/>
                  </a:cubicBezTo>
                  <a:cubicBezTo>
                    <a:pt x="5638" y="54087"/>
                    <a:pt x="11530" y="66154"/>
                    <a:pt x="20349" y="73218"/>
                  </a:cubicBezTo>
                  <a:cubicBezTo>
                    <a:pt x="24628" y="76698"/>
                    <a:pt x="29496" y="79102"/>
                    <a:pt x="34679" y="80782"/>
                  </a:cubicBezTo>
                  <a:cubicBezTo>
                    <a:pt x="37173" y="81574"/>
                    <a:pt x="39719" y="82231"/>
                    <a:pt x="42295" y="82739"/>
                  </a:cubicBezTo>
                  <a:cubicBezTo>
                    <a:pt x="43580" y="83000"/>
                    <a:pt x="44887" y="83232"/>
                    <a:pt x="46193" y="83448"/>
                  </a:cubicBezTo>
                  <a:cubicBezTo>
                    <a:pt x="47836" y="83710"/>
                    <a:pt x="49277" y="83501"/>
                    <a:pt x="51092" y="83172"/>
                  </a:cubicBezTo>
                  <a:cubicBezTo>
                    <a:pt x="56707" y="82156"/>
                    <a:pt x="62248" y="81656"/>
                    <a:pt x="67923" y="80872"/>
                  </a:cubicBezTo>
                  <a:cubicBezTo>
                    <a:pt x="70985" y="80454"/>
                    <a:pt x="74106" y="79931"/>
                    <a:pt x="77280" y="79177"/>
                  </a:cubicBezTo>
                  <a:cubicBezTo>
                    <a:pt x="78900" y="78781"/>
                    <a:pt x="80543" y="78348"/>
                    <a:pt x="82186" y="77840"/>
                  </a:cubicBezTo>
                  <a:cubicBezTo>
                    <a:pt x="83239" y="77512"/>
                    <a:pt x="84344" y="76952"/>
                    <a:pt x="85151" y="77176"/>
                  </a:cubicBezTo>
                  <a:cubicBezTo>
                    <a:pt x="85965" y="77400"/>
                    <a:pt x="86189" y="77848"/>
                    <a:pt x="86584" y="78251"/>
                  </a:cubicBezTo>
                  <a:cubicBezTo>
                    <a:pt x="86973" y="78654"/>
                    <a:pt x="87167" y="78931"/>
                    <a:pt x="87652" y="79072"/>
                  </a:cubicBezTo>
                  <a:cubicBezTo>
                    <a:pt x="88474" y="79326"/>
                    <a:pt x="89541" y="78990"/>
                    <a:pt x="90617" y="78781"/>
                  </a:cubicBezTo>
                  <a:cubicBezTo>
                    <a:pt x="93604" y="78214"/>
                    <a:pt x="96382" y="78079"/>
                    <a:pt x="99145" y="77960"/>
                  </a:cubicBezTo>
                  <a:cubicBezTo>
                    <a:pt x="102258" y="77818"/>
                    <a:pt x="105402" y="77669"/>
                    <a:pt x="108830" y="76899"/>
                  </a:cubicBezTo>
                  <a:cubicBezTo>
                    <a:pt x="110211" y="76593"/>
                    <a:pt x="111264" y="76362"/>
                    <a:pt x="112526" y="76295"/>
                  </a:cubicBezTo>
                  <a:cubicBezTo>
                    <a:pt x="113781" y="76220"/>
                    <a:pt x="114811" y="76168"/>
                    <a:pt x="115939" y="76130"/>
                  </a:cubicBezTo>
                  <a:cubicBezTo>
                    <a:pt x="121203" y="75944"/>
                    <a:pt x="126445" y="75951"/>
                    <a:pt x="132188" y="74868"/>
                  </a:cubicBezTo>
                  <a:cubicBezTo>
                    <a:pt x="135346" y="74286"/>
                    <a:pt x="138438" y="73367"/>
                    <a:pt x="141402" y="72128"/>
                  </a:cubicBezTo>
                  <a:cubicBezTo>
                    <a:pt x="143000" y="71448"/>
                    <a:pt x="144815" y="70679"/>
                    <a:pt x="146196" y="69634"/>
                  </a:cubicBezTo>
                  <a:cubicBezTo>
                    <a:pt x="146995" y="69029"/>
                    <a:pt x="147451" y="68028"/>
                    <a:pt x="148302" y="67498"/>
                  </a:cubicBezTo>
                  <a:cubicBezTo>
                    <a:pt x="148325" y="67476"/>
                    <a:pt x="148362" y="67468"/>
                    <a:pt x="148392" y="67476"/>
                  </a:cubicBezTo>
                  <a:cubicBezTo>
                    <a:pt x="148496" y="67535"/>
                    <a:pt x="148340" y="67647"/>
                    <a:pt x="148340" y="67752"/>
                  </a:cubicBezTo>
                  <a:cubicBezTo>
                    <a:pt x="148340" y="67849"/>
                    <a:pt x="147862" y="68387"/>
                    <a:pt x="147772" y="68536"/>
                  </a:cubicBezTo>
                  <a:cubicBezTo>
                    <a:pt x="147533" y="68924"/>
                    <a:pt x="147421" y="68835"/>
                    <a:pt x="147488" y="69253"/>
                  </a:cubicBezTo>
                  <a:cubicBezTo>
                    <a:pt x="147555" y="69671"/>
                    <a:pt x="147496" y="69544"/>
                    <a:pt x="147899" y="69260"/>
                  </a:cubicBezTo>
                  <a:cubicBezTo>
                    <a:pt x="148302" y="68984"/>
                    <a:pt x="148392" y="68655"/>
                    <a:pt x="148817" y="68551"/>
                  </a:cubicBezTo>
                  <a:cubicBezTo>
                    <a:pt x="148900" y="68536"/>
                    <a:pt x="148720" y="68932"/>
                    <a:pt x="148780" y="68924"/>
                  </a:cubicBezTo>
                  <a:cubicBezTo>
                    <a:pt x="149139" y="68894"/>
                    <a:pt x="150498" y="67401"/>
                    <a:pt x="150737" y="67162"/>
                  </a:cubicBezTo>
                  <a:cubicBezTo>
                    <a:pt x="152051" y="65810"/>
                    <a:pt x="153231" y="64406"/>
                    <a:pt x="154530" y="63055"/>
                  </a:cubicBezTo>
                  <a:cubicBezTo>
                    <a:pt x="155217" y="62345"/>
                    <a:pt x="155934" y="61576"/>
                    <a:pt x="156897" y="61091"/>
                  </a:cubicBezTo>
                  <a:cubicBezTo>
                    <a:pt x="158637" y="60217"/>
                    <a:pt x="160399" y="59179"/>
                    <a:pt x="162192" y="58395"/>
                  </a:cubicBezTo>
                  <a:cubicBezTo>
                    <a:pt x="166276" y="56603"/>
                    <a:pt x="170495" y="55729"/>
                    <a:pt x="174281" y="55864"/>
                  </a:cubicBezTo>
                  <a:cubicBezTo>
                    <a:pt x="176051" y="55909"/>
                    <a:pt x="177798" y="56215"/>
                    <a:pt x="179479" y="56790"/>
                  </a:cubicBezTo>
                  <a:cubicBezTo>
                    <a:pt x="180233" y="57051"/>
                    <a:pt x="180957" y="57372"/>
                    <a:pt x="181652" y="57768"/>
                  </a:cubicBezTo>
                  <a:cubicBezTo>
                    <a:pt x="182159" y="58052"/>
                    <a:pt x="183160" y="58470"/>
                    <a:pt x="183376" y="58963"/>
                  </a:cubicBezTo>
                  <a:cubicBezTo>
                    <a:pt x="183593" y="59463"/>
                    <a:pt x="183376" y="60964"/>
                    <a:pt x="183414" y="61576"/>
                  </a:cubicBezTo>
                  <a:cubicBezTo>
                    <a:pt x="183466" y="62570"/>
                    <a:pt x="183615" y="63555"/>
                    <a:pt x="183862" y="64518"/>
                  </a:cubicBezTo>
                  <a:cubicBezTo>
                    <a:pt x="184370" y="66355"/>
                    <a:pt x="185385" y="67909"/>
                    <a:pt x="187162" y="68947"/>
                  </a:cubicBezTo>
                  <a:cubicBezTo>
                    <a:pt x="191120" y="71247"/>
                    <a:pt x="194816" y="74114"/>
                    <a:pt x="197856" y="77885"/>
                  </a:cubicBezTo>
                  <a:cubicBezTo>
                    <a:pt x="199603" y="80051"/>
                    <a:pt x="201097" y="82410"/>
                    <a:pt x="202291" y="84927"/>
                  </a:cubicBezTo>
                  <a:cubicBezTo>
                    <a:pt x="203523" y="87488"/>
                    <a:pt x="204390" y="90311"/>
                    <a:pt x="205517" y="93111"/>
                  </a:cubicBezTo>
                  <a:cubicBezTo>
                    <a:pt x="207869" y="98913"/>
                    <a:pt x="210685" y="104872"/>
                    <a:pt x="212626" y="111892"/>
                  </a:cubicBezTo>
                  <a:cubicBezTo>
                    <a:pt x="213089" y="113564"/>
                    <a:pt x="213500" y="115289"/>
                    <a:pt x="213858" y="117074"/>
                  </a:cubicBezTo>
                  <a:cubicBezTo>
                    <a:pt x="213985" y="117694"/>
                    <a:pt x="214478" y="119688"/>
                    <a:pt x="214418" y="120292"/>
                  </a:cubicBezTo>
                  <a:cubicBezTo>
                    <a:pt x="214351" y="120897"/>
                    <a:pt x="213985" y="120927"/>
                    <a:pt x="214493" y="120793"/>
                  </a:cubicBezTo>
                  <a:cubicBezTo>
                    <a:pt x="215240" y="120599"/>
                    <a:pt x="215972" y="119538"/>
                    <a:pt x="216591" y="118941"/>
                  </a:cubicBezTo>
                  <a:cubicBezTo>
                    <a:pt x="216629" y="118911"/>
                    <a:pt x="216666" y="118978"/>
                    <a:pt x="216666" y="119053"/>
                  </a:cubicBezTo>
                  <a:cubicBezTo>
                    <a:pt x="216868" y="127775"/>
                    <a:pt x="217390" y="137109"/>
                    <a:pt x="217861" y="147414"/>
                  </a:cubicBezTo>
                  <a:cubicBezTo>
                    <a:pt x="218264" y="156240"/>
                    <a:pt x="218563" y="165761"/>
                    <a:pt x="218376" y="175820"/>
                  </a:cubicBezTo>
                  <a:cubicBezTo>
                    <a:pt x="218376" y="175977"/>
                    <a:pt x="218309" y="175910"/>
                    <a:pt x="218309" y="175753"/>
                  </a:cubicBezTo>
                  <a:cubicBezTo>
                    <a:pt x="218697" y="155942"/>
                    <a:pt x="217241" y="138782"/>
                    <a:pt x="216711" y="123698"/>
                  </a:cubicBezTo>
                  <a:cubicBezTo>
                    <a:pt x="216673" y="122652"/>
                    <a:pt x="216644" y="121614"/>
                    <a:pt x="216621" y="120591"/>
                  </a:cubicBezTo>
                  <a:cubicBezTo>
                    <a:pt x="216591" y="119561"/>
                    <a:pt x="216494" y="119464"/>
                    <a:pt x="216069" y="119665"/>
                  </a:cubicBezTo>
                  <a:cubicBezTo>
                    <a:pt x="215636" y="119874"/>
                    <a:pt x="215075" y="120673"/>
                    <a:pt x="214530" y="120972"/>
                  </a:cubicBezTo>
                  <a:cubicBezTo>
                    <a:pt x="214232" y="121129"/>
                    <a:pt x="214217" y="121189"/>
                    <a:pt x="214060" y="120853"/>
                  </a:cubicBezTo>
                  <a:cubicBezTo>
                    <a:pt x="214045" y="120815"/>
                    <a:pt x="214127" y="120621"/>
                    <a:pt x="214127" y="120599"/>
                  </a:cubicBezTo>
                  <a:cubicBezTo>
                    <a:pt x="214127" y="120584"/>
                    <a:pt x="214217" y="120449"/>
                    <a:pt x="214232" y="120367"/>
                  </a:cubicBezTo>
                  <a:cubicBezTo>
                    <a:pt x="214291" y="119837"/>
                    <a:pt x="214179" y="119396"/>
                    <a:pt x="214097" y="118814"/>
                  </a:cubicBezTo>
                  <a:cubicBezTo>
                    <a:pt x="213791" y="116790"/>
                    <a:pt x="213298" y="114759"/>
                    <a:pt x="212790" y="112870"/>
                  </a:cubicBezTo>
                  <a:cubicBezTo>
                    <a:pt x="211857" y="109330"/>
                    <a:pt x="210692" y="106060"/>
                    <a:pt x="209467" y="102946"/>
                  </a:cubicBezTo>
                  <a:cubicBezTo>
                    <a:pt x="208243" y="99839"/>
                    <a:pt x="206951" y="96897"/>
                    <a:pt x="205764" y="94000"/>
                  </a:cubicBezTo>
                  <a:cubicBezTo>
                    <a:pt x="204457" y="90811"/>
                    <a:pt x="203479" y="87615"/>
                    <a:pt x="202067" y="84718"/>
                  </a:cubicBezTo>
                  <a:cubicBezTo>
                    <a:pt x="199170" y="78819"/>
                    <a:pt x="195011" y="74368"/>
                    <a:pt x="190224" y="71045"/>
                  </a:cubicBezTo>
                  <a:cubicBezTo>
                    <a:pt x="188589" y="69895"/>
                    <a:pt x="186535" y="69044"/>
                    <a:pt x="185273" y="67603"/>
                  </a:cubicBezTo>
                  <a:cubicBezTo>
                    <a:pt x="184161" y="66333"/>
                    <a:pt x="183660" y="64698"/>
                    <a:pt x="183429" y="63070"/>
                  </a:cubicBezTo>
                  <a:cubicBezTo>
                    <a:pt x="183279" y="62054"/>
                    <a:pt x="183302" y="61031"/>
                    <a:pt x="183242" y="60001"/>
                  </a:cubicBezTo>
                  <a:cubicBezTo>
                    <a:pt x="183138" y="58612"/>
                    <a:pt x="182092" y="58089"/>
                    <a:pt x="180830" y="57492"/>
                  </a:cubicBezTo>
                  <a:cubicBezTo>
                    <a:pt x="179008" y="56611"/>
                    <a:pt x="176895" y="56118"/>
                    <a:pt x="174632" y="55998"/>
                  </a:cubicBezTo>
                  <a:cubicBezTo>
                    <a:pt x="171929" y="55849"/>
                    <a:pt x="169002" y="56230"/>
                    <a:pt x="166045" y="57096"/>
                  </a:cubicBezTo>
                  <a:cubicBezTo>
                    <a:pt x="164424" y="57581"/>
                    <a:pt x="162849" y="58186"/>
                    <a:pt x="161325" y="58903"/>
                  </a:cubicBezTo>
                  <a:cubicBezTo>
                    <a:pt x="159959" y="59545"/>
                    <a:pt x="158659" y="60486"/>
                    <a:pt x="157315" y="61121"/>
                  </a:cubicBezTo>
                  <a:cubicBezTo>
                    <a:pt x="156479" y="61524"/>
                    <a:pt x="156031" y="61726"/>
                    <a:pt x="155322" y="62413"/>
                  </a:cubicBezTo>
                  <a:cubicBezTo>
                    <a:pt x="154612" y="63092"/>
                    <a:pt x="153753" y="64033"/>
                    <a:pt x="153007" y="64855"/>
                  </a:cubicBezTo>
                  <a:cubicBezTo>
                    <a:pt x="151730" y="66273"/>
                    <a:pt x="150401" y="67961"/>
                    <a:pt x="148638" y="69141"/>
                  </a:cubicBezTo>
                  <a:cubicBezTo>
                    <a:pt x="148579" y="69178"/>
                    <a:pt x="148519" y="69156"/>
                    <a:pt x="148534" y="69111"/>
                  </a:cubicBezTo>
                  <a:cubicBezTo>
                    <a:pt x="148900" y="68207"/>
                    <a:pt x="147981" y="69469"/>
                    <a:pt x="147570" y="69664"/>
                  </a:cubicBezTo>
                  <a:cubicBezTo>
                    <a:pt x="147160" y="69858"/>
                    <a:pt x="147212" y="69850"/>
                    <a:pt x="147003" y="69693"/>
                  </a:cubicBezTo>
                  <a:cubicBezTo>
                    <a:pt x="146936" y="69641"/>
                    <a:pt x="146966" y="69402"/>
                    <a:pt x="146988" y="69327"/>
                  </a:cubicBezTo>
                  <a:cubicBezTo>
                    <a:pt x="147040" y="69081"/>
                    <a:pt x="147697" y="68476"/>
                    <a:pt x="147892" y="68200"/>
                  </a:cubicBezTo>
                  <a:cubicBezTo>
                    <a:pt x="147981" y="68066"/>
                    <a:pt x="148452" y="67588"/>
                    <a:pt x="148190" y="67715"/>
                  </a:cubicBezTo>
                  <a:cubicBezTo>
                    <a:pt x="147563" y="68013"/>
                    <a:pt x="147085" y="69230"/>
                    <a:pt x="146622" y="69626"/>
                  </a:cubicBezTo>
                  <a:cubicBezTo>
                    <a:pt x="146152" y="70014"/>
                    <a:pt x="145330" y="70351"/>
                    <a:pt x="144830" y="70612"/>
                  </a:cubicBezTo>
                  <a:cubicBezTo>
                    <a:pt x="138050" y="74136"/>
                    <a:pt x="131239" y="75443"/>
                    <a:pt x="124885" y="75876"/>
                  </a:cubicBezTo>
                  <a:cubicBezTo>
                    <a:pt x="121823" y="76093"/>
                    <a:pt x="118851" y="76138"/>
                    <a:pt x="115857" y="76250"/>
                  </a:cubicBezTo>
                  <a:cubicBezTo>
                    <a:pt x="114027" y="76317"/>
                    <a:pt x="112100" y="76265"/>
                    <a:pt x="110084" y="76698"/>
                  </a:cubicBezTo>
                  <a:cubicBezTo>
                    <a:pt x="107792" y="77198"/>
                    <a:pt x="105626" y="77631"/>
                    <a:pt x="103453" y="77818"/>
                  </a:cubicBezTo>
                  <a:cubicBezTo>
                    <a:pt x="99346" y="78184"/>
                    <a:pt x="95500" y="78042"/>
                    <a:pt x="91184" y="78789"/>
                  </a:cubicBezTo>
                  <a:cubicBezTo>
                    <a:pt x="89579" y="79065"/>
                    <a:pt x="88153" y="79610"/>
                    <a:pt x="87174" y="78998"/>
                  </a:cubicBezTo>
                  <a:cubicBezTo>
                    <a:pt x="86764" y="78736"/>
                    <a:pt x="86487" y="78363"/>
                    <a:pt x="86166" y="78042"/>
                  </a:cubicBezTo>
                  <a:cubicBezTo>
                    <a:pt x="86039" y="77915"/>
                    <a:pt x="85905" y="77788"/>
                    <a:pt x="85763" y="77669"/>
                  </a:cubicBezTo>
                  <a:cubicBezTo>
                    <a:pt x="85054" y="77138"/>
                    <a:pt x="84449" y="77273"/>
                    <a:pt x="83149" y="77646"/>
                  </a:cubicBezTo>
                  <a:cubicBezTo>
                    <a:pt x="78833" y="78886"/>
                    <a:pt x="74674" y="79946"/>
                    <a:pt x="70530" y="80603"/>
                  </a:cubicBezTo>
                  <a:cubicBezTo>
                    <a:pt x="66385" y="81253"/>
                    <a:pt x="62315" y="81656"/>
                    <a:pt x="58246" y="82179"/>
                  </a:cubicBezTo>
                  <a:cubicBezTo>
                    <a:pt x="56237" y="82440"/>
                    <a:pt x="54228" y="82731"/>
                    <a:pt x="52227" y="83075"/>
                  </a:cubicBezTo>
                  <a:cubicBezTo>
                    <a:pt x="51264" y="83247"/>
                    <a:pt x="50293" y="83418"/>
                    <a:pt x="49330" y="83620"/>
                  </a:cubicBezTo>
                  <a:cubicBezTo>
                    <a:pt x="48053" y="83867"/>
                    <a:pt x="47306" y="83747"/>
                    <a:pt x="46149" y="83560"/>
                  </a:cubicBezTo>
                  <a:cubicBezTo>
                    <a:pt x="42527" y="82985"/>
                    <a:pt x="38972" y="82239"/>
                    <a:pt x="35552" y="81193"/>
                  </a:cubicBezTo>
                  <a:cubicBezTo>
                    <a:pt x="21730" y="77161"/>
                    <a:pt x="10148" y="67192"/>
                    <a:pt x="5310" y="48232"/>
                  </a:cubicBezTo>
                  <a:cubicBezTo>
                    <a:pt x="4966" y="46895"/>
                    <a:pt x="4645" y="45544"/>
                    <a:pt x="4369" y="44155"/>
                  </a:cubicBezTo>
                  <a:cubicBezTo>
                    <a:pt x="4085" y="42759"/>
                    <a:pt x="3958" y="41175"/>
                    <a:pt x="3592" y="39839"/>
                  </a:cubicBezTo>
                  <a:cubicBezTo>
                    <a:pt x="3316" y="38786"/>
                    <a:pt x="3435" y="38741"/>
                    <a:pt x="2890" y="38980"/>
                  </a:cubicBezTo>
                  <a:cubicBezTo>
                    <a:pt x="2659" y="39077"/>
                    <a:pt x="2442" y="39413"/>
                    <a:pt x="2240" y="39607"/>
                  </a:cubicBezTo>
                  <a:cubicBezTo>
                    <a:pt x="2031" y="39801"/>
                    <a:pt x="1733" y="40279"/>
                    <a:pt x="1509" y="40249"/>
                  </a:cubicBezTo>
                  <a:cubicBezTo>
                    <a:pt x="1285" y="40220"/>
                    <a:pt x="1382" y="40391"/>
                    <a:pt x="1270" y="40197"/>
                  </a:cubicBezTo>
                  <a:cubicBezTo>
                    <a:pt x="1158" y="39996"/>
                    <a:pt x="1374" y="36926"/>
                    <a:pt x="1374" y="36501"/>
                  </a:cubicBezTo>
                  <a:cubicBezTo>
                    <a:pt x="1352" y="31767"/>
                    <a:pt x="896" y="26621"/>
                    <a:pt x="1120" y="21656"/>
                  </a:cubicBezTo>
                  <a:cubicBezTo>
                    <a:pt x="1188" y="20192"/>
                    <a:pt x="1382" y="18840"/>
                    <a:pt x="1456" y="17369"/>
                  </a:cubicBezTo>
                  <a:cubicBezTo>
                    <a:pt x="1509" y="16152"/>
                    <a:pt x="1344" y="16772"/>
                    <a:pt x="1210" y="16160"/>
                  </a:cubicBezTo>
                  <a:cubicBezTo>
                    <a:pt x="1008" y="15226"/>
                    <a:pt x="1314" y="13337"/>
                    <a:pt x="538" y="13292"/>
                  </a:cubicBezTo>
                  <a:cubicBezTo>
                    <a:pt x="523" y="13277"/>
                    <a:pt x="508" y="13255"/>
                    <a:pt x="493" y="13225"/>
                  </a:cubicBezTo>
                  <a:cubicBezTo>
                    <a:pt x="75" y="11388"/>
                    <a:pt x="194" y="9581"/>
                    <a:pt x="418" y="7998"/>
                  </a:cubicBezTo>
                  <a:cubicBezTo>
                    <a:pt x="866" y="4936"/>
                    <a:pt x="1688" y="2450"/>
                    <a:pt x="2472" y="97"/>
                  </a:cubicBezTo>
                  <a:cubicBezTo>
                    <a:pt x="2502" y="0"/>
                    <a:pt x="2569" y="179"/>
                    <a:pt x="2532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13"/>
            <p:cNvSpPr/>
            <p:nvPr/>
          </p:nvSpPr>
          <p:spPr>
            <a:xfrm>
              <a:off x="1372075" y="360400"/>
              <a:ext cx="5468000" cy="4397200"/>
            </a:xfrm>
            <a:custGeom>
              <a:avLst/>
              <a:gdLst/>
              <a:ahLst/>
              <a:cxnLst/>
              <a:rect l="l" t="t" r="r" b="b"/>
              <a:pathLst>
                <a:path w="218720" h="175888" extrusionOk="0">
                  <a:moveTo>
                    <a:pt x="2539" y="269"/>
                  </a:moveTo>
                  <a:cubicBezTo>
                    <a:pt x="1882" y="2248"/>
                    <a:pt x="1225" y="4316"/>
                    <a:pt x="747" y="6713"/>
                  </a:cubicBezTo>
                  <a:cubicBezTo>
                    <a:pt x="500" y="7953"/>
                    <a:pt x="0" y="10589"/>
                    <a:pt x="396" y="12351"/>
                  </a:cubicBezTo>
                  <a:cubicBezTo>
                    <a:pt x="620" y="13300"/>
                    <a:pt x="956" y="12904"/>
                    <a:pt x="1172" y="13665"/>
                  </a:cubicBezTo>
                  <a:cubicBezTo>
                    <a:pt x="1382" y="14427"/>
                    <a:pt x="747" y="16077"/>
                    <a:pt x="1606" y="16294"/>
                  </a:cubicBezTo>
                  <a:cubicBezTo>
                    <a:pt x="1635" y="16339"/>
                    <a:pt x="1658" y="16384"/>
                    <a:pt x="1658" y="16436"/>
                  </a:cubicBezTo>
                  <a:cubicBezTo>
                    <a:pt x="926" y="22216"/>
                    <a:pt x="1232" y="28264"/>
                    <a:pt x="1396" y="34163"/>
                  </a:cubicBezTo>
                  <a:cubicBezTo>
                    <a:pt x="1419" y="35455"/>
                    <a:pt x="1441" y="36710"/>
                    <a:pt x="1419" y="37942"/>
                  </a:cubicBezTo>
                  <a:cubicBezTo>
                    <a:pt x="1419" y="38151"/>
                    <a:pt x="1307" y="40145"/>
                    <a:pt x="1329" y="40182"/>
                  </a:cubicBezTo>
                  <a:cubicBezTo>
                    <a:pt x="1486" y="40473"/>
                    <a:pt x="3196" y="38539"/>
                    <a:pt x="3353" y="38383"/>
                  </a:cubicBezTo>
                  <a:cubicBezTo>
                    <a:pt x="3510" y="38226"/>
                    <a:pt x="3420" y="38397"/>
                    <a:pt x="3428" y="38465"/>
                  </a:cubicBezTo>
                  <a:cubicBezTo>
                    <a:pt x="5563" y="54258"/>
                    <a:pt x="11425" y="66385"/>
                    <a:pt x="20222" y="73509"/>
                  </a:cubicBezTo>
                  <a:cubicBezTo>
                    <a:pt x="24508" y="77026"/>
                    <a:pt x="29347" y="79446"/>
                    <a:pt x="34522" y="81141"/>
                  </a:cubicBezTo>
                  <a:cubicBezTo>
                    <a:pt x="37016" y="81947"/>
                    <a:pt x="39555" y="82619"/>
                    <a:pt x="42131" y="83142"/>
                  </a:cubicBezTo>
                  <a:cubicBezTo>
                    <a:pt x="43415" y="83403"/>
                    <a:pt x="44715" y="83635"/>
                    <a:pt x="46022" y="83852"/>
                  </a:cubicBezTo>
                  <a:cubicBezTo>
                    <a:pt x="47664" y="84120"/>
                    <a:pt x="49098" y="83911"/>
                    <a:pt x="50913" y="83590"/>
                  </a:cubicBezTo>
                  <a:cubicBezTo>
                    <a:pt x="56521" y="82582"/>
                    <a:pt x="62054" y="82104"/>
                    <a:pt x="67729" y="81328"/>
                  </a:cubicBezTo>
                  <a:cubicBezTo>
                    <a:pt x="70873" y="80924"/>
                    <a:pt x="73987" y="80357"/>
                    <a:pt x="77071" y="79640"/>
                  </a:cubicBezTo>
                  <a:cubicBezTo>
                    <a:pt x="78699" y="79259"/>
                    <a:pt x="80334" y="78818"/>
                    <a:pt x="81984" y="78311"/>
                  </a:cubicBezTo>
                  <a:cubicBezTo>
                    <a:pt x="83037" y="77997"/>
                    <a:pt x="84128" y="77437"/>
                    <a:pt x="84949" y="77661"/>
                  </a:cubicBezTo>
                  <a:cubicBezTo>
                    <a:pt x="85621" y="77840"/>
                    <a:pt x="85979" y="78333"/>
                    <a:pt x="86383" y="78736"/>
                  </a:cubicBezTo>
                  <a:cubicBezTo>
                    <a:pt x="86778" y="79132"/>
                    <a:pt x="86965" y="79416"/>
                    <a:pt x="87443" y="79558"/>
                  </a:cubicBezTo>
                  <a:cubicBezTo>
                    <a:pt x="88264" y="79804"/>
                    <a:pt x="89332" y="79468"/>
                    <a:pt x="90400" y="79267"/>
                  </a:cubicBezTo>
                  <a:cubicBezTo>
                    <a:pt x="93387" y="78706"/>
                    <a:pt x="96172" y="78572"/>
                    <a:pt x="98935" y="78453"/>
                  </a:cubicBezTo>
                  <a:cubicBezTo>
                    <a:pt x="102042" y="78311"/>
                    <a:pt x="105193" y="78161"/>
                    <a:pt x="108613" y="77400"/>
                  </a:cubicBezTo>
                  <a:cubicBezTo>
                    <a:pt x="109994" y="77079"/>
                    <a:pt x="111055" y="76855"/>
                    <a:pt x="112302" y="76780"/>
                  </a:cubicBezTo>
                  <a:cubicBezTo>
                    <a:pt x="113556" y="76705"/>
                    <a:pt x="114602" y="76668"/>
                    <a:pt x="115729" y="76623"/>
                  </a:cubicBezTo>
                  <a:cubicBezTo>
                    <a:pt x="120994" y="76436"/>
                    <a:pt x="126236" y="76436"/>
                    <a:pt x="131978" y="75354"/>
                  </a:cubicBezTo>
                  <a:cubicBezTo>
                    <a:pt x="135145" y="74771"/>
                    <a:pt x="138236" y="73845"/>
                    <a:pt x="141201" y="72591"/>
                  </a:cubicBezTo>
                  <a:cubicBezTo>
                    <a:pt x="142799" y="71919"/>
                    <a:pt x="144613" y="71142"/>
                    <a:pt x="146002" y="70097"/>
                  </a:cubicBezTo>
                  <a:cubicBezTo>
                    <a:pt x="146794" y="69492"/>
                    <a:pt x="147249" y="68491"/>
                    <a:pt x="148100" y="67961"/>
                  </a:cubicBezTo>
                  <a:cubicBezTo>
                    <a:pt x="148123" y="67946"/>
                    <a:pt x="148160" y="67938"/>
                    <a:pt x="148190" y="67946"/>
                  </a:cubicBezTo>
                  <a:cubicBezTo>
                    <a:pt x="148302" y="67998"/>
                    <a:pt x="148138" y="68110"/>
                    <a:pt x="148138" y="68215"/>
                  </a:cubicBezTo>
                  <a:cubicBezTo>
                    <a:pt x="148138" y="68319"/>
                    <a:pt x="147667" y="68850"/>
                    <a:pt x="147570" y="68999"/>
                  </a:cubicBezTo>
                  <a:cubicBezTo>
                    <a:pt x="147331" y="69387"/>
                    <a:pt x="147234" y="69298"/>
                    <a:pt x="147287" y="69716"/>
                  </a:cubicBezTo>
                  <a:cubicBezTo>
                    <a:pt x="147346" y="70134"/>
                    <a:pt x="147294" y="70007"/>
                    <a:pt x="147697" y="69716"/>
                  </a:cubicBezTo>
                  <a:cubicBezTo>
                    <a:pt x="148100" y="69425"/>
                    <a:pt x="148190" y="69118"/>
                    <a:pt x="148616" y="69014"/>
                  </a:cubicBezTo>
                  <a:cubicBezTo>
                    <a:pt x="148705" y="68991"/>
                    <a:pt x="148519" y="69387"/>
                    <a:pt x="148578" y="69387"/>
                  </a:cubicBezTo>
                  <a:cubicBezTo>
                    <a:pt x="148952" y="69365"/>
                    <a:pt x="150303" y="67871"/>
                    <a:pt x="150535" y="67625"/>
                  </a:cubicBezTo>
                  <a:cubicBezTo>
                    <a:pt x="151864" y="66273"/>
                    <a:pt x="153029" y="64862"/>
                    <a:pt x="154336" y="63510"/>
                  </a:cubicBezTo>
                  <a:cubicBezTo>
                    <a:pt x="155023" y="62801"/>
                    <a:pt x="155747" y="62032"/>
                    <a:pt x="156703" y="61546"/>
                  </a:cubicBezTo>
                  <a:cubicBezTo>
                    <a:pt x="158443" y="60665"/>
                    <a:pt x="160205" y="59627"/>
                    <a:pt x="162005" y="58836"/>
                  </a:cubicBezTo>
                  <a:cubicBezTo>
                    <a:pt x="166089" y="57044"/>
                    <a:pt x="170316" y="56155"/>
                    <a:pt x="174102" y="56274"/>
                  </a:cubicBezTo>
                  <a:cubicBezTo>
                    <a:pt x="175954" y="56342"/>
                    <a:pt x="177716" y="56640"/>
                    <a:pt x="179314" y="57193"/>
                  </a:cubicBezTo>
                  <a:cubicBezTo>
                    <a:pt x="180068" y="57447"/>
                    <a:pt x="180793" y="57775"/>
                    <a:pt x="181487" y="58164"/>
                  </a:cubicBezTo>
                  <a:cubicBezTo>
                    <a:pt x="181995" y="58440"/>
                    <a:pt x="183003" y="58851"/>
                    <a:pt x="183212" y="59358"/>
                  </a:cubicBezTo>
                  <a:cubicBezTo>
                    <a:pt x="183429" y="59859"/>
                    <a:pt x="183212" y="61352"/>
                    <a:pt x="183249" y="61957"/>
                  </a:cubicBezTo>
                  <a:cubicBezTo>
                    <a:pt x="183302" y="62950"/>
                    <a:pt x="183451" y="63936"/>
                    <a:pt x="183697" y="64892"/>
                  </a:cubicBezTo>
                  <a:cubicBezTo>
                    <a:pt x="184213" y="66729"/>
                    <a:pt x="185228" y="68282"/>
                    <a:pt x="187005" y="69298"/>
                  </a:cubicBezTo>
                  <a:cubicBezTo>
                    <a:pt x="190971" y="71583"/>
                    <a:pt x="194674" y="74443"/>
                    <a:pt x="197736" y="78184"/>
                  </a:cubicBezTo>
                  <a:cubicBezTo>
                    <a:pt x="199491" y="80334"/>
                    <a:pt x="200984" y="82687"/>
                    <a:pt x="202179" y="85181"/>
                  </a:cubicBezTo>
                  <a:cubicBezTo>
                    <a:pt x="203411" y="87742"/>
                    <a:pt x="204292" y="90550"/>
                    <a:pt x="205427" y="93343"/>
                  </a:cubicBezTo>
                  <a:cubicBezTo>
                    <a:pt x="207795" y="99122"/>
                    <a:pt x="210610" y="105044"/>
                    <a:pt x="212574" y="112026"/>
                  </a:cubicBezTo>
                  <a:cubicBezTo>
                    <a:pt x="213037" y="113699"/>
                    <a:pt x="213455" y="115416"/>
                    <a:pt x="213813" y="117193"/>
                  </a:cubicBezTo>
                  <a:cubicBezTo>
                    <a:pt x="213940" y="117806"/>
                    <a:pt x="214448" y="119792"/>
                    <a:pt x="214373" y="120404"/>
                  </a:cubicBezTo>
                  <a:cubicBezTo>
                    <a:pt x="214299" y="121009"/>
                    <a:pt x="213940" y="121039"/>
                    <a:pt x="214448" y="120897"/>
                  </a:cubicBezTo>
                  <a:cubicBezTo>
                    <a:pt x="215195" y="120703"/>
                    <a:pt x="215942" y="119635"/>
                    <a:pt x="216554" y="119038"/>
                  </a:cubicBezTo>
                  <a:cubicBezTo>
                    <a:pt x="216591" y="119008"/>
                    <a:pt x="216629" y="119075"/>
                    <a:pt x="216629" y="119150"/>
                  </a:cubicBezTo>
                  <a:cubicBezTo>
                    <a:pt x="216853" y="127849"/>
                    <a:pt x="217390" y="137146"/>
                    <a:pt x="217861" y="147414"/>
                  </a:cubicBezTo>
                  <a:cubicBezTo>
                    <a:pt x="218286" y="156211"/>
                    <a:pt x="218592" y="165702"/>
                    <a:pt x="218421" y="175723"/>
                  </a:cubicBezTo>
                  <a:cubicBezTo>
                    <a:pt x="218421" y="175887"/>
                    <a:pt x="218361" y="175812"/>
                    <a:pt x="218361" y="175663"/>
                  </a:cubicBezTo>
                  <a:cubicBezTo>
                    <a:pt x="218719" y="155912"/>
                    <a:pt x="217241" y="138819"/>
                    <a:pt x="216681" y="123787"/>
                  </a:cubicBezTo>
                  <a:cubicBezTo>
                    <a:pt x="216643" y="122742"/>
                    <a:pt x="216614" y="121711"/>
                    <a:pt x="216584" y="120681"/>
                  </a:cubicBezTo>
                  <a:cubicBezTo>
                    <a:pt x="216554" y="119658"/>
                    <a:pt x="216457" y="119553"/>
                    <a:pt x="216031" y="119770"/>
                  </a:cubicBezTo>
                  <a:cubicBezTo>
                    <a:pt x="215613" y="119979"/>
                    <a:pt x="215045" y="120778"/>
                    <a:pt x="214493" y="121076"/>
                  </a:cubicBezTo>
                  <a:cubicBezTo>
                    <a:pt x="214194" y="121233"/>
                    <a:pt x="214187" y="121300"/>
                    <a:pt x="214015" y="120950"/>
                  </a:cubicBezTo>
                  <a:cubicBezTo>
                    <a:pt x="214000" y="120927"/>
                    <a:pt x="214082" y="120718"/>
                    <a:pt x="214082" y="120711"/>
                  </a:cubicBezTo>
                  <a:cubicBezTo>
                    <a:pt x="214082" y="120703"/>
                    <a:pt x="214179" y="120554"/>
                    <a:pt x="214187" y="120479"/>
                  </a:cubicBezTo>
                  <a:cubicBezTo>
                    <a:pt x="214254" y="119941"/>
                    <a:pt x="214142" y="119508"/>
                    <a:pt x="214052" y="118933"/>
                  </a:cubicBezTo>
                  <a:cubicBezTo>
                    <a:pt x="213746" y="116910"/>
                    <a:pt x="213246" y="114886"/>
                    <a:pt x="212738" y="112997"/>
                  </a:cubicBezTo>
                  <a:cubicBezTo>
                    <a:pt x="211797" y="109487"/>
                    <a:pt x="210632" y="106224"/>
                    <a:pt x="209385" y="103132"/>
                  </a:cubicBezTo>
                  <a:cubicBezTo>
                    <a:pt x="208146" y="100041"/>
                    <a:pt x="206869" y="97106"/>
                    <a:pt x="205674" y="94216"/>
                  </a:cubicBezTo>
                  <a:cubicBezTo>
                    <a:pt x="204360" y="91043"/>
                    <a:pt x="203374" y="87854"/>
                    <a:pt x="201948" y="84979"/>
                  </a:cubicBezTo>
                  <a:cubicBezTo>
                    <a:pt x="199043" y="79110"/>
                    <a:pt x="194876" y="74682"/>
                    <a:pt x="190075" y="71381"/>
                  </a:cubicBezTo>
                  <a:cubicBezTo>
                    <a:pt x="188439" y="70246"/>
                    <a:pt x="186386" y="69410"/>
                    <a:pt x="185116" y="67961"/>
                  </a:cubicBezTo>
                  <a:cubicBezTo>
                    <a:pt x="184011" y="66699"/>
                    <a:pt x="183503" y="65078"/>
                    <a:pt x="183264" y="63451"/>
                  </a:cubicBezTo>
                  <a:cubicBezTo>
                    <a:pt x="183115" y="62435"/>
                    <a:pt x="183152" y="61412"/>
                    <a:pt x="183078" y="60381"/>
                  </a:cubicBezTo>
                  <a:cubicBezTo>
                    <a:pt x="182973" y="59000"/>
                    <a:pt x="181920" y="58485"/>
                    <a:pt x="180666" y="57880"/>
                  </a:cubicBezTo>
                  <a:cubicBezTo>
                    <a:pt x="178836" y="57014"/>
                    <a:pt x="176715" y="56528"/>
                    <a:pt x="174453" y="56416"/>
                  </a:cubicBezTo>
                  <a:cubicBezTo>
                    <a:pt x="171750" y="56274"/>
                    <a:pt x="168822" y="56655"/>
                    <a:pt x="165865" y="57536"/>
                  </a:cubicBezTo>
                  <a:cubicBezTo>
                    <a:pt x="164237" y="58014"/>
                    <a:pt x="162654" y="58619"/>
                    <a:pt x="161131" y="59344"/>
                  </a:cubicBezTo>
                  <a:cubicBezTo>
                    <a:pt x="159765" y="59993"/>
                    <a:pt x="158473" y="60942"/>
                    <a:pt x="157129" y="61576"/>
                  </a:cubicBezTo>
                  <a:cubicBezTo>
                    <a:pt x="156285" y="61972"/>
                    <a:pt x="155837" y="62181"/>
                    <a:pt x="155120" y="62868"/>
                  </a:cubicBezTo>
                  <a:cubicBezTo>
                    <a:pt x="154403" y="63548"/>
                    <a:pt x="153559" y="64489"/>
                    <a:pt x="152812" y="65317"/>
                  </a:cubicBezTo>
                  <a:cubicBezTo>
                    <a:pt x="151528" y="66736"/>
                    <a:pt x="150199" y="68416"/>
                    <a:pt x="148437" y="69604"/>
                  </a:cubicBezTo>
                  <a:cubicBezTo>
                    <a:pt x="148377" y="69641"/>
                    <a:pt x="148317" y="69626"/>
                    <a:pt x="148332" y="69566"/>
                  </a:cubicBezTo>
                  <a:cubicBezTo>
                    <a:pt x="148698" y="68670"/>
                    <a:pt x="147779" y="69932"/>
                    <a:pt x="147384" y="70126"/>
                  </a:cubicBezTo>
                  <a:cubicBezTo>
                    <a:pt x="146980" y="70321"/>
                    <a:pt x="147010" y="70313"/>
                    <a:pt x="146809" y="70156"/>
                  </a:cubicBezTo>
                  <a:cubicBezTo>
                    <a:pt x="146614" y="69999"/>
                    <a:pt x="146764" y="69865"/>
                    <a:pt x="146786" y="69790"/>
                  </a:cubicBezTo>
                  <a:cubicBezTo>
                    <a:pt x="146838" y="69551"/>
                    <a:pt x="147496" y="68939"/>
                    <a:pt x="147690" y="68663"/>
                  </a:cubicBezTo>
                  <a:cubicBezTo>
                    <a:pt x="147779" y="68528"/>
                    <a:pt x="148250" y="68058"/>
                    <a:pt x="147988" y="68177"/>
                  </a:cubicBezTo>
                  <a:cubicBezTo>
                    <a:pt x="147369" y="68476"/>
                    <a:pt x="146883" y="69708"/>
                    <a:pt x="146420" y="70089"/>
                  </a:cubicBezTo>
                  <a:cubicBezTo>
                    <a:pt x="145950" y="70470"/>
                    <a:pt x="145143" y="70821"/>
                    <a:pt x="144636" y="71090"/>
                  </a:cubicBezTo>
                  <a:cubicBezTo>
                    <a:pt x="137848" y="74614"/>
                    <a:pt x="131030" y="75921"/>
                    <a:pt x="124668" y="76369"/>
                  </a:cubicBezTo>
                  <a:cubicBezTo>
                    <a:pt x="121606" y="76586"/>
                    <a:pt x="118642" y="76631"/>
                    <a:pt x="115647" y="76743"/>
                  </a:cubicBezTo>
                  <a:cubicBezTo>
                    <a:pt x="113818" y="76810"/>
                    <a:pt x="111884" y="76765"/>
                    <a:pt x="109875" y="77191"/>
                  </a:cubicBezTo>
                  <a:cubicBezTo>
                    <a:pt x="107583" y="77691"/>
                    <a:pt x="105417" y="78124"/>
                    <a:pt x="103237" y="78311"/>
                  </a:cubicBezTo>
                  <a:cubicBezTo>
                    <a:pt x="99122" y="78677"/>
                    <a:pt x="95284" y="78535"/>
                    <a:pt x="90975" y="79274"/>
                  </a:cubicBezTo>
                  <a:cubicBezTo>
                    <a:pt x="89377" y="79543"/>
                    <a:pt x="87943" y="80095"/>
                    <a:pt x="86958" y="79483"/>
                  </a:cubicBezTo>
                  <a:cubicBezTo>
                    <a:pt x="86547" y="79222"/>
                    <a:pt x="86278" y="78848"/>
                    <a:pt x="85950" y="78527"/>
                  </a:cubicBezTo>
                  <a:cubicBezTo>
                    <a:pt x="85830" y="78393"/>
                    <a:pt x="85696" y="78273"/>
                    <a:pt x="85554" y="78154"/>
                  </a:cubicBezTo>
                  <a:cubicBezTo>
                    <a:pt x="84852" y="77624"/>
                    <a:pt x="84232" y="77751"/>
                    <a:pt x="82948" y="78124"/>
                  </a:cubicBezTo>
                  <a:cubicBezTo>
                    <a:pt x="78632" y="79356"/>
                    <a:pt x="74472" y="80417"/>
                    <a:pt x="70328" y="81066"/>
                  </a:cubicBezTo>
                  <a:cubicBezTo>
                    <a:pt x="66183" y="81723"/>
                    <a:pt x="62121" y="82104"/>
                    <a:pt x="58051" y="82619"/>
                  </a:cubicBezTo>
                  <a:cubicBezTo>
                    <a:pt x="56058" y="82881"/>
                    <a:pt x="54049" y="83157"/>
                    <a:pt x="52048" y="83508"/>
                  </a:cubicBezTo>
                  <a:cubicBezTo>
                    <a:pt x="51077" y="83665"/>
                    <a:pt x="50106" y="83844"/>
                    <a:pt x="49150" y="84038"/>
                  </a:cubicBezTo>
                  <a:cubicBezTo>
                    <a:pt x="47866" y="84277"/>
                    <a:pt x="47134" y="84158"/>
                    <a:pt x="45977" y="83971"/>
                  </a:cubicBezTo>
                  <a:cubicBezTo>
                    <a:pt x="42355" y="83381"/>
                    <a:pt x="38815" y="82619"/>
                    <a:pt x="35395" y="81552"/>
                  </a:cubicBezTo>
                  <a:cubicBezTo>
                    <a:pt x="21603" y="77467"/>
                    <a:pt x="10044" y="67423"/>
                    <a:pt x="5250" y="48389"/>
                  </a:cubicBezTo>
                  <a:cubicBezTo>
                    <a:pt x="4906" y="47052"/>
                    <a:pt x="4593" y="45678"/>
                    <a:pt x="4309" y="44289"/>
                  </a:cubicBezTo>
                  <a:cubicBezTo>
                    <a:pt x="4018" y="42900"/>
                    <a:pt x="3906" y="41302"/>
                    <a:pt x="3547" y="39958"/>
                  </a:cubicBezTo>
                  <a:cubicBezTo>
                    <a:pt x="3271" y="38905"/>
                    <a:pt x="3390" y="38860"/>
                    <a:pt x="2838" y="39092"/>
                  </a:cubicBezTo>
                  <a:cubicBezTo>
                    <a:pt x="2614" y="39196"/>
                    <a:pt x="2397" y="39533"/>
                    <a:pt x="2196" y="39719"/>
                  </a:cubicBezTo>
                  <a:cubicBezTo>
                    <a:pt x="1994" y="39906"/>
                    <a:pt x="1695" y="40391"/>
                    <a:pt x="1464" y="40361"/>
                  </a:cubicBezTo>
                  <a:cubicBezTo>
                    <a:pt x="1240" y="40332"/>
                    <a:pt x="1337" y="40503"/>
                    <a:pt x="1225" y="40302"/>
                  </a:cubicBezTo>
                  <a:cubicBezTo>
                    <a:pt x="1113" y="40108"/>
                    <a:pt x="1337" y="37031"/>
                    <a:pt x="1337" y="36598"/>
                  </a:cubicBezTo>
                  <a:cubicBezTo>
                    <a:pt x="1314" y="31849"/>
                    <a:pt x="866" y="26696"/>
                    <a:pt x="1090" y="21708"/>
                  </a:cubicBezTo>
                  <a:cubicBezTo>
                    <a:pt x="1158" y="20244"/>
                    <a:pt x="1367" y="18885"/>
                    <a:pt x="1441" y="17414"/>
                  </a:cubicBezTo>
                  <a:cubicBezTo>
                    <a:pt x="1501" y="16197"/>
                    <a:pt x="1337" y="16817"/>
                    <a:pt x="1195" y="16197"/>
                  </a:cubicBezTo>
                  <a:cubicBezTo>
                    <a:pt x="1001" y="15263"/>
                    <a:pt x="1307" y="13367"/>
                    <a:pt x="545" y="13322"/>
                  </a:cubicBezTo>
                  <a:cubicBezTo>
                    <a:pt x="515" y="13307"/>
                    <a:pt x="500" y="13285"/>
                    <a:pt x="493" y="13255"/>
                  </a:cubicBezTo>
                  <a:cubicBezTo>
                    <a:pt x="75" y="11403"/>
                    <a:pt x="194" y="9588"/>
                    <a:pt x="418" y="8005"/>
                  </a:cubicBezTo>
                  <a:cubicBezTo>
                    <a:pt x="866" y="4936"/>
                    <a:pt x="1688" y="2442"/>
                    <a:pt x="2487" y="90"/>
                  </a:cubicBezTo>
                  <a:cubicBezTo>
                    <a:pt x="2509" y="0"/>
                    <a:pt x="2569" y="179"/>
                    <a:pt x="2539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1355625" y="377950"/>
              <a:ext cx="5468400" cy="4394750"/>
            </a:xfrm>
            <a:custGeom>
              <a:avLst/>
              <a:gdLst/>
              <a:ahLst/>
              <a:cxnLst/>
              <a:rect l="l" t="t" r="r" b="b"/>
              <a:pathLst>
                <a:path w="218736" h="175790" extrusionOk="0">
                  <a:moveTo>
                    <a:pt x="2547" y="269"/>
                  </a:moveTo>
                  <a:cubicBezTo>
                    <a:pt x="1883" y="2255"/>
                    <a:pt x="1233" y="4316"/>
                    <a:pt x="755" y="6721"/>
                  </a:cubicBezTo>
                  <a:cubicBezTo>
                    <a:pt x="501" y="7960"/>
                    <a:pt x="1" y="10589"/>
                    <a:pt x="397" y="12366"/>
                  </a:cubicBezTo>
                  <a:cubicBezTo>
                    <a:pt x="613" y="13329"/>
                    <a:pt x="957" y="12926"/>
                    <a:pt x="1166" y="13703"/>
                  </a:cubicBezTo>
                  <a:cubicBezTo>
                    <a:pt x="1368" y="14479"/>
                    <a:pt x="748" y="16107"/>
                    <a:pt x="1592" y="16346"/>
                  </a:cubicBezTo>
                  <a:cubicBezTo>
                    <a:pt x="1621" y="16346"/>
                    <a:pt x="1651" y="16428"/>
                    <a:pt x="1644" y="16473"/>
                  </a:cubicBezTo>
                  <a:cubicBezTo>
                    <a:pt x="905" y="22268"/>
                    <a:pt x="1211" y="28339"/>
                    <a:pt x="1360" y="34253"/>
                  </a:cubicBezTo>
                  <a:cubicBezTo>
                    <a:pt x="1390" y="35545"/>
                    <a:pt x="1397" y="36814"/>
                    <a:pt x="1390" y="38046"/>
                  </a:cubicBezTo>
                  <a:cubicBezTo>
                    <a:pt x="1382" y="38248"/>
                    <a:pt x="1270" y="40257"/>
                    <a:pt x="1293" y="40294"/>
                  </a:cubicBezTo>
                  <a:cubicBezTo>
                    <a:pt x="1442" y="40585"/>
                    <a:pt x="3152" y="38651"/>
                    <a:pt x="3309" y="38502"/>
                  </a:cubicBezTo>
                  <a:cubicBezTo>
                    <a:pt x="3473" y="38353"/>
                    <a:pt x="3376" y="38509"/>
                    <a:pt x="3384" y="38584"/>
                  </a:cubicBezTo>
                  <a:cubicBezTo>
                    <a:pt x="5497" y="54430"/>
                    <a:pt x="11329" y="66624"/>
                    <a:pt x="20103" y="73793"/>
                  </a:cubicBezTo>
                  <a:cubicBezTo>
                    <a:pt x="24367" y="77340"/>
                    <a:pt x="29206" y="79782"/>
                    <a:pt x="34366" y="81507"/>
                  </a:cubicBezTo>
                  <a:cubicBezTo>
                    <a:pt x="36852" y="82321"/>
                    <a:pt x="39391" y="83000"/>
                    <a:pt x="41953" y="83530"/>
                  </a:cubicBezTo>
                  <a:cubicBezTo>
                    <a:pt x="43245" y="83799"/>
                    <a:pt x="44544" y="84038"/>
                    <a:pt x="45851" y="84262"/>
                  </a:cubicBezTo>
                  <a:cubicBezTo>
                    <a:pt x="47493" y="84531"/>
                    <a:pt x="48920" y="84322"/>
                    <a:pt x="50742" y="84008"/>
                  </a:cubicBezTo>
                  <a:cubicBezTo>
                    <a:pt x="56342" y="83015"/>
                    <a:pt x="61868" y="82552"/>
                    <a:pt x="67528" y="81798"/>
                  </a:cubicBezTo>
                  <a:cubicBezTo>
                    <a:pt x="70590" y="81387"/>
                    <a:pt x="73696" y="80864"/>
                    <a:pt x="76870" y="80118"/>
                  </a:cubicBezTo>
                  <a:cubicBezTo>
                    <a:pt x="78498" y="79729"/>
                    <a:pt x="80133" y="79289"/>
                    <a:pt x="81784" y="78796"/>
                  </a:cubicBezTo>
                  <a:cubicBezTo>
                    <a:pt x="82829" y="78467"/>
                    <a:pt x="83927" y="77922"/>
                    <a:pt x="84741" y="78146"/>
                  </a:cubicBezTo>
                  <a:cubicBezTo>
                    <a:pt x="85555" y="78370"/>
                    <a:pt x="85779" y="78818"/>
                    <a:pt x="86167" y="79214"/>
                  </a:cubicBezTo>
                  <a:cubicBezTo>
                    <a:pt x="86563" y="79617"/>
                    <a:pt x="86757" y="79901"/>
                    <a:pt x="87235" y="80036"/>
                  </a:cubicBezTo>
                  <a:cubicBezTo>
                    <a:pt x="88056" y="80289"/>
                    <a:pt x="89117" y="79953"/>
                    <a:pt x="90192" y="79759"/>
                  </a:cubicBezTo>
                  <a:cubicBezTo>
                    <a:pt x="93179" y="79199"/>
                    <a:pt x="95964" y="79065"/>
                    <a:pt x="98727" y="78945"/>
                  </a:cubicBezTo>
                  <a:cubicBezTo>
                    <a:pt x="101834" y="78803"/>
                    <a:pt x="104977" y="78669"/>
                    <a:pt x="108405" y="77892"/>
                  </a:cubicBezTo>
                  <a:cubicBezTo>
                    <a:pt x="109786" y="77571"/>
                    <a:pt x="110839" y="77362"/>
                    <a:pt x="112094" y="77273"/>
                  </a:cubicBezTo>
                  <a:cubicBezTo>
                    <a:pt x="113341" y="77191"/>
                    <a:pt x="114379" y="77161"/>
                    <a:pt x="115521" y="77116"/>
                  </a:cubicBezTo>
                  <a:cubicBezTo>
                    <a:pt x="120786" y="76929"/>
                    <a:pt x="126028" y="76929"/>
                    <a:pt x="131770" y="75839"/>
                  </a:cubicBezTo>
                  <a:cubicBezTo>
                    <a:pt x="134936" y="75249"/>
                    <a:pt x="138028" y="74316"/>
                    <a:pt x="140992" y="73069"/>
                  </a:cubicBezTo>
                  <a:cubicBezTo>
                    <a:pt x="142598" y="72396"/>
                    <a:pt x="144420" y="71620"/>
                    <a:pt x="145801" y="70567"/>
                  </a:cubicBezTo>
                  <a:cubicBezTo>
                    <a:pt x="146593" y="69955"/>
                    <a:pt x="147048" y="68961"/>
                    <a:pt x="147900" y="68424"/>
                  </a:cubicBezTo>
                  <a:cubicBezTo>
                    <a:pt x="147922" y="68409"/>
                    <a:pt x="147959" y="68401"/>
                    <a:pt x="147989" y="68409"/>
                  </a:cubicBezTo>
                  <a:cubicBezTo>
                    <a:pt x="148101" y="68461"/>
                    <a:pt x="147945" y="68588"/>
                    <a:pt x="147937" y="68678"/>
                  </a:cubicBezTo>
                  <a:cubicBezTo>
                    <a:pt x="147930" y="68775"/>
                    <a:pt x="147467" y="69312"/>
                    <a:pt x="147377" y="69462"/>
                  </a:cubicBezTo>
                  <a:cubicBezTo>
                    <a:pt x="147131" y="69858"/>
                    <a:pt x="147034" y="69760"/>
                    <a:pt x="147093" y="70179"/>
                  </a:cubicBezTo>
                  <a:cubicBezTo>
                    <a:pt x="147160" y="70604"/>
                    <a:pt x="147093" y="70470"/>
                    <a:pt x="147496" y="70179"/>
                  </a:cubicBezTo>
                  <a:cubicBezTo>
                    <a:pt x="147900" y="69895"/>
                    <a:pt x="148004" y="69581"/>
                    <a:pt x="148415" y="69484"/>
                  </a:cubicBezTo>
                  <a:cubicBezTo>
                    <a:pt x="148505" y="69454"/>
                    <a:pt x="148325" y="69858"/>
                    <a:pt x="148385" y="69858"/>
                  </a:cubicBezTo>
                  <a:cubicBezTo>
                    <a:pt x="148751" y="69828"/>
                    <a:pt x="150103" y="68334"/>
                    <a:pt x="150334" y="68088"/>
                  </a:cubicBezTo>
                  <a:cubicBezTo>
                    <a:pt x="151663" y="66729"/>
                    <a:pt x="152836" y="65325"/>
                    <a:pt x="154135" y="63966"/>
                  </a:cubicBezTo>
                  <a:cubicBezTo>
                    <a:pt x="154822" y="63256"/>
                    <a:pt x="155554" y="62487"/>
                    <a:pt x="156502" y="62002"/>
                  </a:cubicBezTo>
                  <a:cubicBezTo>
                    <a:pt x="158250" y="61121"/>
                    <a:pt x="160012" y="60075"/>
                    <a:pt x="161819" y="59276"/>
                  </a:cubicBezTo>
                  <a:cubicBezTo>
                    <a:pt x="165904" y="57484"/>
                    <a:pt x="170130" y="56581"/>
                    <a:pt x="173924" y="56700"/>
                  </a:cubicBezTo>
                  <a:cubicBezTo>
                    <a:pt x="175693" y="56737"/>
                    <a:pt x="177456" y="57036"/>
                    <a:pt x="179143" y="57589"/>
                  </a:cubicBezTo>
                  <a:cubicBezTo>
                    <a:pt x="179890" y="57850"/>
                    <a:pt x="180622" y="58171"/>
                    <a:pt x="181316" y="58552"/>
                  </a:cubicBezTo>
                  <a:cubicBezTo>
                    <a:pt x="181831" y="58828"/>
                    <a:pt x="182840" y="59239"/>
                    <a:pt x="183049" y="59739"/>
                  </a:cubicBezTo>
                  <a:cubicBezTo>
                    <a:pt x="183265" y="60232"/>
                    <a:pt x="183049" y="61733"/>
                    <a:pt x="183086" y="62338"/>
                  </a:cubicBezTo>
                  <a:cubicBezTo>
                    <a:pt x="183138" y="63331"/>
                    <a:pt x="183295" y="64317"/>
                    <a:pt x="183549" y="65273"/>
                  </a:cubicBezTo>
                  <a:cubicBezTo>
                    <a:pt x="184049" y="67102"/>
                    <a:pt x="185080" y="68640"/>
                    <a:pt x="186857" y="69656"/>
                  </a:cubicBezTo>
                  <a:cubicBezTo>
                    <a:pt x="190837" y="71926"/>
                    <a:pt x="194541" y="74756"/>
                    <a:pt x="197610" y="78482"/>
                  </a:cubicBezTo>
                  <a:cubicBezTo>
                    <a:pt x="199365" y="80618"/>
                    <a:pt x="200858" y="82955"/>
                    <a:pt x="202076" y="85442"/>
                  </a:cubicBezTo>
                  <a:cubicBezTo>
                    <a:pt x="203315" y="87988"/>
                    <a:pt x="204196" y="90789"/>
                    <a:pt x="205339" y="93567"/>
                  </a:cubicBezTo>
                  <a:cubicBezTo>
                    <a:pt x="207713" y="99324"/>
                    <a:pt x="210544" y="105216"/>
                    <a:pt x="212507" y="112175"/>
                  </a:cubicBezTo>
                  <a:cubicBezTo>
                    <a:pt x="212985" y="113826"/>
                    <a:pt x="213404" y="115543"/>
                    <a:pt x="213769" y="117313"/>
                  </a:cubicBezTo>
                  <a:cubicBezTo>
                    <a:pt x="213904" y="117925"/>
                    <a:pt x="214404" y="119904"/>
                    <a:pt x="214329" y="120509"/>
                  </a:cubicBezTo>
                  <a:cubicBezTo>
                    <a:pt x="214255" y="121121"/>
                    <a:pt x="213904" y="121144"/>
                    <a:pt x="214412" y="121009"/>
                  </a:cubicBezTo>
                  <a:cubicBezTo>
                    <a:pt x="215158" y="120800"/>
                    <a:pt x="215898" y="119740"/>
                    <a:pt x="216525" y="119142"/>
                  </a:cubicBezTo>
                  <a:cubicBezTo>
                    <a:pt x="216555" y="119105"/>
                    <a:pt x="216600" y="119165"/>
                    <a:pt x="216600" y="119254"/>
                  </a:cubicBezTo>
                  <a:cubicBezTo>
                    <a:pt x="216824" y="127917"/>
                    <a:pt x="217376" y="137191"/>
                    <a:pt x="217869" y="147421"/>
                  </a:cubicBezTo>
                  <a:cubicBezTo>
                    <a:pt x="218295" y="156188"/>
                    <a:pt x="218623" y="165642"/>
                    <a:pt x="218474" y="175641"/>
                  </a:cubicBezTo>
                  <a:cubicBezTo>
                    <a:pt x="218466" y="175790"/>
                    <a:pt x="218399" y="175723"/>
                    <a:pt x="218407" y="175573"/>
                  </a:cubicBezTo>
                  <a:cubicBezTo>
                    <a:pt x="218735" y="155889"/>
                    <a:pt x="217227" y="138864"/>
                    <a:pt x="216644" y="123869"/>
                  </a:cubicBezTo>
                  <a:cubicBezTo>
                    <a:pt x="216607" y="122824"/>
                    <a:pt x="216577" y="121801"/>
                    <a:pt x="216555" y="120770"/>
                  </a:cubicBezTo>
                  <a:cubicBezTo>
                    <a:pt x="216525" y="119747"/>
                    <a:pt x="216420" y="119650"/>
                    <a:pt x="215995" y="119867"/>
                  </a:cubicBezTo>
                  <a:cubicBezTo>
                    <a:pt x="215562" y="120083"/>
                    <a:pt x="215002" y="120875"/>
                    <a:pt x="214449" y="121181"/>
                  </a:cubicBezTo>
                  <a:cubicBezTo>
                    <a:pt x="214150" y="121345"/>
                    <a:pt x="214143" y="121398"/>
                    <a:pt x="213979" y="121061"/>
                  </a:cubicBezTo>
                  <a:cubicBezTo>
                    <a:pt x="213956" y="121032"/>
                    <a:pt x="214053" y="120830"/>
                    <a:pt x="214053" y="120823"/>
                  </a:cubicBezTo>
                  <a:cubicBezTo>
                    <a:pt x="214053" y="120808"/>
                    <a:pt x="214143" y="120658"/>
                    <a:pt x="214150" y="120584"/>
                  </a:cubicBezTo>
                  <a:cubicBezTo>
                    <a:pt x="214210" y="120053"/>
                    <a:pt x="214098" y="119613"/>
                    <a:pt x="214016" y="119045"/>
                  </a:cubicBezTo>
                  <a:cubicBezTo>
                    <a:pt x="213702" y="117029"/>
                    <a:pt x="213194" y="115020"/>
                    <a:pt x="212687" y="113146"/>
                  </a:cubicBezTo>
                  <a:cubicBezTo>
                    <a:pt x="211738" y="109636"/>
                    <a:pt x="210558" y="106388"/>
                    <a:pt x="209319" y="103311"/>
                  </a:cubicBezTo>
                  <a:cubicBezTo>
                    <a:pt x="208079" y="100227"/>
                    <a:pt x="206780" y="97315"/>
                    <a:pt x="205585" y="94440"/>
                  </a:cubicBezTo>
                  <a:cubicBezTo>
                    <a:pt x="204256" y="91289"/>
                    <a:pt x="203270" y="88115"/>
                    <a:pt x="201844" y="85248"/>
                  </a:cubicBezTo>
                  <a:cubicBezTo>
                    <a:pt x="198932" y="79393"/>
                    <a:pt x="194735" y="74995"/>
                    <a:pt x="189934" y="71724"/>
                  </a:cubicBezTo>
                  <a:cubicBezTo>
                    <a:pt x="188298" y="70604"/>
                    <a:pt x="186237" y="69760"/>
                    <a:pt x="184968" y="68334"/>
                  </a:cubicBezTo>
                  <a:cubicBezTo>
                    <a:pt x="183855" y="67072"/>
                    <a:pt x="183340" y="65459"/>
                    <a:pt x="183108" y="63831"/>
                  </a:cubicBezTo>
                  <a:cubicBezTo>
                    <a:pt x="182959" y="62823"/>
                    <a:pt x="182989" y="61793"/>
                    <a:pt x="182914" y="60770"/>
                  </a:cubicBezTo>
                  <a:cubicBezTo>
                    <a:pt x="182810" y="59388"/>
                    <a:pt x="181757" y="58880"/>
                    <a:pt x="180495" y="58283"/>
                  </a:cubicBezTo>
                  <a:cubicBezTo>
                    <a:pt x="178665" y="57409"/>
                    <a:pt x="176545" y="56946"/>
                    <a:pt x="174274" y="56834"/>
                  </a:cubicBezTo>
                  <a:cubicBezTo>
                    <a:pt x="171571" y="56700"/>
                    <a:pt x="168629" y="57096"/>
                    <a:pt x="165672" y="57969"/>
                  </a:cubicBezTo>
                  <a:cubicBezTo>
                    <a:pt x="164052" y="58462"/>
                    <a:pt x="162469" y="59067"/>
                    <a:pt x="160938" y="59792"/>
                  </a:cubicBezTo>
                  <a:cubicBezTo>
                    <a:pt x="159579" y="60449"/>
                    <a:pt x="158279" y="61390"/>
                    <a:pt x="156928" y="62032"/>
                  </a:cubicBezTo>
                  <a:cubicBezTo>
                    <a:pt x="156084" y="62427"/>
                    <a:pt x="155636" y="62637"/>
                    <a:pt x="154927" y="63324"/>
                  </a:cubicBezTo>
                  <a:cubicBezTo>
                    <a:pt x="154217" y="64003"/>
                    <a:pt x="153358" y="64951"/>
                    <a:pt x="152612" y="65773"/>
                  </a:cubicBezTo>
                  <a:cubicBezTo>
                    <a:pt x="151335" y="67192"/>
                    <a:pt x="150006" y="68887"/>
                    <a:pt x="148243" y="70067"/>
                  </a:cubicBezTo>
                  <a:cubicBezTo>
                    <a:pt x="148176" y="70104"/>
                    <a:pt x="148116" y="70089"/>
                    <a:pt x="148139" y="70029"/>
                  </a:cubicBezTo>
                  <a:cubicBezTo>
                    <a:pt x="148497" y="69133"/>
                    <a:pt x="147579" y="70395"/>
                    <a:pt x="147183" y="70589"/>
                  </a:cubicBezTo>
                  <a:cubicBezTo>
                    <a:pt x="146780" y="70791"/>
                    <a:pt x="146809" y="70776"/>
                    <a:pt x="146608" y="70619"/>
                  </a:cubicBezTo>
                  <a:cubicBezTo>
                    <a:pt x="146414" y="70462"/>
                    <a:pt x="146563" y="70328"/>
                    <a:pt x="146585" y="70268"/>
                  </a:cubicBezTo>
                  <a:cubicBezTo>
                    <a:pt x="146645" y="70014"/>
                    <a:pt x="147295" y="69410"/>
                    <a:pt x="147489" y="69126"/>
                  </a:cubicBezTo>
                  <a:cubicBezTo>
                    <a:pt x="147594" y="68999"/>
                    <a:pt x="148049" y="68521"/>
                    <a:pt x="147788" y="68640"/>
                  </a:cubicBezTo>
                  <a:cubicBezTo>
                    <a:pt x="147168" y="68939"/>
                    <a:pt x="146683" y="70171"/>
                    <a:pt x="146227" y="70567"/>
                  </a:cubicBezTo>
                  <a:cubicBezTo>
                    <a:pt x="145772" y="70955"/>
                    <a:pt x="144943" y="71291"/>
                    <a:pt x="144435" y="71553"/>
                  </a:cubicBezTo>
                  <a:cubicBezTo>
                    <a:pt x="137640" y="75092"/>
                    <a:pt x="130814" y="76406"/>
                    <a:pt x="124460" y="76862"/>
                  </a:cubicBezTo>
                  <a:cubicBezTo>
                    <a:pt x="121391" y="77079"/>
                    <a:pt x="118433" y="77123"/>
                    <a:pt x="115424" y="77235"/>
                  </a:cubicBezTo>
                  <a:cubicBezTo>
                    <a:pt x="113602" y="77303"/>
                    <a:pt x="111676" y="77258"/>
                    <a:pt x="109667" y="77683"/>
                  </a:cubicBezTo>
                  <a:cubicBezTo>
                    <a:pt x="107367" y="78191"/>
                    <a:pt x="105201" y="78617"/>
                    <a:pt x="103028" y="78818"/>
                  </a:cubicBezTo>
                  <a:cubicBezTo>
                    <a:pt x="98914" y="79169"/>
                    <a:pt x="95076" y="79028"/>
                    <a:pt x="90767" y="79767"/>
                  </a:cubicBezTo>
                  <a:cubicBezTo>
                    <a:pt x="89169" y="80036"/>
                    <a:pt x="87728" y="80581"/>
                    <a:pt x="86757" y="79961"/>
                  </a:cubicBezTo>
                  <a:cubicBezTo>
                    <a:pt x="86346" y="79700"/>
                    <a:pt x="86077" y="79326"/>
                    <a:pt x="85749" y="79013"/>
                  </a:cubicBezTo>
                  <a:cubicBezTo>
                    <a:pt x="85622" y="78878"/>
                    <a:pt x="85487" y="78751"/>
                    <a:pt x="85338" y="78639"/>
                  </a:cubicBezTo>
                  <a:cubicBezTo>
                    <a:pt x="84644" y="78094"/>
                    <a:pt x="84031" y="78236"/>
                    <a:pt x="82739" y="78602"/>
                  </a:cubicBezTo>
                  <a:cubicBezTo>
                    <a:pt x="78431" y="79834"/>
                    <a:pt x="74271" y="80879"/>
                    <a:pt x="70135" y="81522"/>
                  </a:cubicBezTo>
                  <a:cubicBezTo>
                    <a:pt x="65998" y="82164"/>
                    <a:pt x="61943" y="82552"/>
                    <a:pt x="57873" y="83052"/>
                  </a:cubicBezTo>
                  <a:cubicBezTo>
                    <a:pt x="55872" y="83306"/>
                    <a:pt x="53863" y="83583"/>
                    <a:pt x="51869" y="83919"/>
                  </a:cubicBezTo>
                  <a:cubicBezTo>
                    <a:pt x="50899" y="84083"/>
                    <a:pt x="49935" y="84255"/>
                    <a:pt x="48972" y="84441"/>
                  </a:cubicBezTo>
                  <a:cubicBezTo>
                    <a:pt x="47695" y="84688"/>
                    <a:pt x="46956" y="84568"/>
                    <a:pt x="45798" y="84367"/>
                  </a:cubicBezTo>
                  <a:cubicBezTo>
                    <a:pt x="42192" y="83769"/>
                    <a:pt x="38652" y="83000"/>
                    <a:pt x="35247" y="81925"/>
                  </a:cubicBezTo>
                  <a:cubicBezTo>
                    <a:pt x="21462" y="77780"/>
                    <a:pt x="9955" y="67655"/>
                    <a:pt x="5191" y="48546"/>
                  </a:cubicBezTo>
                  <a:cubicBezTo>
                    <a:pt x="4847" y="47201"/>
                    <a:pt x="4534" y="45827"/>
                    <a:pt x="4257" y="44431"/>
                  </a:cubicBezTo>
                  <a:cubicBezTo>
                    <a:pt x="3974" y="43027"/>
                    <a:pt x="3862" y="41422"/>
                    <a:pt x="3511" y="40078"/>
                  </a:cubicBezTo>
                  <a:cubicBezTo>
                    <a:pt x="3227" y="39025"/>
                    <a:pt x="3346" y="38980"/>
                    <a:pt x="2794" y="39211"/>
                  </a:cubicBezTo>
                  <a:cubicBezTo>
                    <a:pt x="2570" y="39301"/>
                    <a:pt x="2361" y="39644"/>
                    <a:pt x="2152" y="39839"/>
                  </a:cubicBezTo>
                  <a:cubicBezTo>
                    <a:pt x="1950" y="40033"/>
                    <a:pt x="1651" y="40496"/>
                    <a:pt x="1427" y="40473"/>
                  </a:cubicBezTo>
                  <a:cubicBezTo>
                    <a:pt x="1203" y="40443"/>
                    <a:pt x="1293" y="40600"/>
                    <a:pt x="1181" y="40406"/>
                  </a:cubicBezTo>
                  <a:cubicBezTo>
                    <a:pt x="1069" y="40212"/>
                    <a:pt x="1300" y="37128"/>
                    <a:pt x="1300" y="36702"/>
                  </a:cubicBezTo>
                  <a:cubicBezTo>
                    <a:pt x="1285" y="31938"/>
                    <a:pt x="845" y="26763"/>
                    <a:pt x="1076" y="21768"/>
                  </a:cubicBezTo>
                  <a:cubicBezTo>
                    <a:pt x="1158" y="20289"/>
                    <a:pt x="1353" y="18930"/>
                    <a:pt x="1427" y="17459"/>
                  </a:cubicBezTo>
                  <a:cubicBezTo>
                    <a:pt x="1487" y="16234"/>
                    <a:pt x="1323" y="16854"/>
                    <a:pt x="1188" y="16234"/>
                  </a:cubicBezTo>
                  <a:cubicBezTo>
                    <a:pt x="987" y="15301"/>
                    <a:pt x="1300" y="13404"/>
                    <a:pt x="539" y="13337"/>
                  </a:cubicBezTo>
                  <a:cubicBezTo>
                    <a:pt x="516" y="13337"/>
                    <a:pt x="501" y="13322"/>
                    <a:pt x="494" y="13270"/>
                  </a:cubicBezTo>
                  <a:cubicBezTo>
                    <a:pt x="68" y="11425"/>
                    <a:pt x="203" y="9596"/>
                    <a:pt x="427" y="8020"/>
                  </a:cubicBezTo>
                  <a:cubicBezTo>
                    <a:pt x="875" y="4943"/>
                    <a:pt x="1704" y="2442"/>
                    <a:pt x="2488" y="90"/>
                  </a:cubicBezTo>
                  <a:cubicBezTo>
                    <a:pt x="2517" y="0"/>
                    <a:pt x="2570" y="179"/>
                    <a:pt x="2547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1339200" y="395300"/>
              <a:ext cx="5468950" cy="4392900"/>
            </a:xfrm>
            <a:custGeom>
              <a:avLst/>
              <a:gdLst/>
              <a:ahLst/>
              <a:cxnLst/>
              <a:rect l="l" t="t" r="r" b="b"/>
              <a:pathLst>
                <a:path w="218758" h="175716" extrusionOk="0">
                  <a:moveTo>
                    <a:pt x="2562" y="269"/>
                  </a:moveTo>
                  <a:cubicBezTo>
                    <a:pt x="1898" y="2256"/>
                    <a:pt x="1233" y="4324"/>
                    <a:pt x="755" y="6729"/>
                  </a:cubicBezTo>
                  <a:cubicBezTo>
                    <a:pt x="509" y="7976"/>
                    <a:pt x="1" y="10612"/>
                    <a:pt x="397" y="12389"/>
                  </a:cubicBezTo>
                  <a:cubicBezTo>
                    <a:pt x="606" y="13352"/>
                    <a:pt x="957" y="12964"/>
                    <a:pt x="1158" y="13733"/>
                  </a:cubicBezTo>
                  <a:cubicBezTo>
                    <a:pt x="1360" y="14510"/>
                    <a:pt x="740" y="16145"/>
                    <a:pt x="1591" y="16384"/>
                  </a:cubicBezTo>
                  <a:cubicBezTo>
                    <a:pt x="1621" y="16429"/>
                    <a:pt x="1636" y="16474"/>
                    <a:pt x="1636" y="16526"/>
                  </a:cubicBezTo>
                  <a:cubicBezTo>
                    <a:pt x="889" y="22336"/>
                    <a:pt x="1188" y="28421"/>
                    <a:pt x="1330" y="34358"/>
                  </a:cubicBezTo>
                  <a:cubicBezTo>
                    <a:pt x="1352" y="35642"/>
                    <a:pt x="1360" y="36912"/>
                    <a:pt x="1345" y="38151"/>
                  </a:cubicBezTo>
                  <a:cubicBezTo>
                    <a:pt x="1345" y="38361"/>
                    <a:pt x="1233" y="40369"/>
                    <a:pt x="1255" y="40407"/>
                  </a:cubicBezTo>
                  <a:cubicBezTo>
                    <a:pt x="1405" y="40705"/>
                    <a:pt x="3107" y="38779"/>
                    <a:pt x="3272" y="38622"/>
                  </a:cubicBezTo>
                  <a:cubicBezTo>
                    <a:pt x="3428" y="38465"/>
                    <a:pt x="3331" y="38637"/>
                    <a:pt x="3346" y="38704"/>
                  </a:cubicBezTo>
                  <a:cubicBezTo>
                    <a:pt x="5422" y="54610"/>
                    <a:pt x="11239" y="66864"/>
                    <a:pt x="19976" y="74092"/>
                  </a:cubicBezTo>
                  <a:cubicBezTo>
                    <a:pt x="24232" y="77669"/>
                    <a:pt x="29071" y="80133"/>
                    <a:pt x="34209" y="81866"/>
                  </a:cubicBezTo>
                  <a:cubicBezTo>
                    <a:pt x="36696" y="82702"/>
                    <a:pt x="39227" y="83389"/>
                    <a:pt x="41788" y="83927"/>
                  </a:cubicBezTo>
                  <a:cubicBezTo>
                    <a:pt x="43080" y="84203"/>
                    <a:pt x="44379" y="84442"/>
                    <a:pt x="45686" y="84666"/>
                  </a:cubicBezTo>
                  <a:cubicBezTo>
                    <a:pt x="47314" y="84950"/>
                    <a:pt x="48748" y="84748"/>
                    <a:pt x="50555" y="84434"/>
                  </a:cubicBezTo>
                  <a:cubicBezTo>
                    <a:pt x="56148" y="83456"/>
                    <a:pt x="61681" y="82993"/>
                    <a:pt x="67342" y="82246"/>
                  </a:cubicBezTo>
                  <a:cubicBezTo>
                    <a:pt x="70403" y="81851"/>
                    <a:pt x="73502" y="81335"/>
                    <a:pt x="76676" y="80596"/>
                  </a:cubicBezTo>
                  <a:cubicBezTo>
                    <a:pt x="78296" y="80215"/>
                    <a:pt x="79932" y="79775"/>
                    <a:pt x="81574" y="79282"/>
                  </a:cubicBezTo>
                  <a:cubicBezTo>
                    <a:pt x="82627" y="78961"/>
                    <a:pt x="83718" y="78401"/>
                    <a:pt x="84539" y="78625"/>
                  </a:cubicBezTo>
                  <a:cubicBezTo>
                    <a:pt x="85211" y="78811"/>
                    <a:pt x="85569" y="79304"/>
                    <a:pt x="85973" y="79708"/>
                  </a:cubicBezTo>
                  <a:cubicBezTo>
                    <a:pt x="86368" y="80111"/>
                    <a:pt x="86548" y="80387"/>
                    <a:pt x="87033" y="80544"/>
                  </a:cubicBezTo>
                  <a:cubicBezTo>
                    <a:pt x="87854" y="80790"/>
                    <a:pt x="88922" y="80454"/>
                    <a:pt x="89990" y="80253"/>
                  </a:cubicBezTo>
                  <a:cubicBezTo>
                    <a:pt x="92970" y="79693"/>
                    <a:pt x="95755" y="79558"/>
                    <a:pt x="98518" y="79446"/>
                  </a:cubicBezTo>
                  <a:cubicBezTo>
                    <a:pt x="101624" y="79304"/>
                    <a:pt x="104768" y="79170"/>
                    <a:pt x="108196" y="78393"/>
                  </a:cubicBezTo>
                  <a:cubicBezTo>
                    <a:pt x="109577" y="78087"/>
                    <a:pt x="110630" y="77863"/>
                    <a:pt x="111884" y="77788"/>
                  </a:cubicBezTo>
                  <a:cubicBezTo>
                    <a:pt x="113132" y="77714"/>
                    <a:pt x="114169" y="77669"/>
                    <a:pt x="115305" y="77624"/>
                  </a:cubicBezTo>
                  <a:cubicBezTo>
                    <a:pt x="120569" y="77430"/>
                    <a:pt x="125819" y="77430"/>
                    <a:pt x="131568" y="76332"/>
                  </a:cubicBezTo>
                  <a:cubicBezTo>
                    <a:pt x="134735" y="75735"/>
                    <a:pt x="137826" y="74801"/>
                    <a:pt x="140791" y="73547"/>
                  </a:cubicBezTo>
                  <a:cubicBezTo>
                    <a:pt x="142396" y="72867"/>
                    <a:pt x="144226" y="72091"/>
                    <a:pt x="145600" y="71038"/>
                  </a:cubicBezTo>
                  <a:cubicBezTo>
                    <a:pt x="146391" y="70440"/>
                    <a:pt x="146847" y="69440"/>
                    <a:pt x="147705" y="68902"/>
                  </a:cubicBezTo>
                  <a:cubicBezTo>
                    <a:pt x="147728" y="68880"/>
                    <a:pt x="147758" y="68872"/>
                    <a:pt x="147788" y="68880"/>
                  </a:cubicBezTo>
                  <a:cubicBezTo>
                    <a:pt x="147900" y="68940"/>
                    <a:pt x="147743" y="69059"/>
                    <a:pt x="147735" y="69156"/>
                  </a:cubicBezTo>
                  <a:cubicBezTo>
                    <a:pt x="147728" y="69246"/>
                    <a:pt x="147265" y="69783"/>
                    <a:pt x="147175" y="69933"/>
                  </a:cubicBezTo>
                  <a:cubicBezTo>
                    <a:pt x="146929" y="70328"/>
                    <a:pt x="146832" y="70239"/>
                    <a:pt x="146892" y="70657"/>
                  </a:cubicBezTo>
                  <a:cubicBezTo>
                    <a:pt x="146959" y="71075"/>
                    <a:pt x="146892" y="70948"/>
                    <a:pt x="147302" y="70664"/>
                  </a:cubicBezTo>
                  <a:cubicBezTo>
                    <a:pt x="147713" y="70388"/>
                    <a:pt x="147803" y="70060"/>
                    <a:pt x="148213" y="69955"/>
                  </a:cubicBezTo>
                  <a:cubicBezTo>
                    <a:pt x="148303" y="69925"/>
                    <a:pt x="148124" y="70328"/>
                    <a:pt x="148183" y="70328"/>
                  </a:cubicBezTo>
                  <a:cubicBezTo>
                    <a:pt x="148549" y="70291"/>
                    <a:pt x="149901" y="68798"/>
                    <a:pt x="150140" y="68559"/>
                  </a:cubicBezTo>
                  <a:cubicBezTo>
                    <a:pt x="151462" y="67200"/>
                    <a:pt x="152634" y="65796"/>
                    <a:pt x="153941" y="64437"/>
                  </a:cubicBezTo>
                  <a:cubicBezTo>
                    <a:pt x="154635" y="63720"/>
                    <a:pt x="155352" y="62966"/>
                    <a:pt x="156315" y="62465"/>
                  </a:cubicBezTo>
                  <a:cubicBezTo>
                    <a:pt x="158055" y="61584"/>
                    <a:pt x="159825" y="60539"/>
                    <a:pt x="161625" y="59732"/>
                  </a:cubicBezTo>
                  <a:cubicBezTo>
                    <a:pt x="165709" y="57933"/>
                    <a:pt x="169943" y="57029"/>
                    <a:pt x="173737" y="57134"/>
                  </a:cubicBezTo>
                  <a:cubicBezTo>
                    <a:pt x="175604" y="57178"/>
                    <a:pt x="177373" y="57470"/>
                    <a:pt x="178964" y="58007"/>
                  </a:cubicBezTo>
                  <a:cubicBezTo>
                    <a:pt x="179726" y="58254"/>
                    <a:pt x="180457" y="58575"/>
                    <a:pt x="181152" y="58963"/>
                  </a:cubicBezTo>
                  <a:cubicBezTo>
                    <a:pt x="181652" y="59239"/>
                    <a:pt x="182675" y="59643"/>
                    <a:pt x="182884" y="60135"/>
                  </a:cubicBezTo>
                  <a:cubicBezTo>
                    <a:pt x="183101" y="60628"/>
                    <a:pt x="182884" y="62122"/>
                    <a:pt x="182922" y="62742"/>
                  </a:cubicBezTo>
                  <a:cubicBezTo>
                    <a:pt x="182974" y="63720"/>
                    <a:pt x="183131" y="64698"/>
                    <a:pt x="183385" y="65654"/>
                  </a:cubicBezTo>
                  <a:cubicBezTo>
                    <a:pt x="183892" y="67483"/>
                    <a:pt x="184923" y="69022"/>
                    <a:pt x="186708" y="70022"/>
                  </a:cubicBezTo>
                  <a:cubicBezTo>
                    <a:pt x="190688" y="72270"/>
                    <a:pt x="194406" y="75078"/>
                    <a:pt x="197483" y="78789"/>
                  </a:cubicBezTo>
                  <a:cubicBezTo>
                    <a:pt x="199245" y="80910"/>
                    <a:pt x="200746" y="83240"/>
                    <a:pt x="201956" y="85719"/>
                  </a:cubicBezTo>
                  <a:cubicBezTo>
                    <a:pt x="203210" y="88250"/>
                    <a:pt x="204092" y="91043"/>
                    <a:pt x="205242" y="93806"/>
                  </a:cubicBezTo>
                  <a:cubicBezTo>
                    <a:pt x="207631" y="99533"/>
                    <a:pt x="210476" y="105395"/>
                    <a:pt x="212455" y="112325"/>
                  </a:cubicBezTo>
                  <a:cubicBezTo>
                    <a:pt x="212933" y="113975"/>
                    <a:pt x="213359" y="115678"/>
                    <a:pt x="213717" y="117440"/>
                  </a:cubicBezTo>
                  <a:cubicBezTo>
                    <a:pt x="213851" y="118053"/>
                    <a:pt x="214359" y="120024"/>
                    <a:pt x="214285" y="120629"/>
                  </a:cubicBezTo>
                  <a:cubicBezTo>
                    <a:pt x="214210" y="121241"/>
                    <a:pt x="213859" y="121264"/>
                    <a:pt x="214374" y="121129"/>
                  </a:cubicBezTo>
                  <a:cubicBezTo>
                    <a:pt x="215121" y="120920"/>
                    <a:pt x="215868" y="119845"/>
                    <a:pt x="216480" y="119247"/>
                  </a:cubicBezTo>
                  <a:cubicBezTo>
                    <a:pt x="216517" y="119210"/>
                    <a:pt x="216555" y="119277"/>
                    <a:pt x="216555" y="119359"/>
                  </a:cubicBezTo>
                  <a:cubicBezTo>
                    <a:pt x="216801" y="128007"/>
                    <a:pt x="217369" y="137244"/>
                    <a:pt x="217869" y="147437"/>
                  </a:cubicBezTo>
                  <a:cubicBezTo>
                    <a:pt x="218309" y="156174"/>
                    <a:pt x="218653" y="165597"/>
                    <a:pt x="218519" y="175566"/>
                  </a:cubicBezTo>
                  <a:cubicBezTo>
                    <a:pt x="218519" y="175716"/>
                    <a:pt x="218451" y="175649"/>
                    <a:pt x="218451" y="175499"/>
                  </a:cubicBezTo>
                  <a:cubicBezTo>
                    <a:pt x="218757" y="155875"/>
                    <a:pt x="217219" y="138909"/>
                    <a:pt x="216622" y="123967"/>
                  </a:cubicBezTo>
                  <a:lnTo>
                    <a:pt x="216510" y="120883"/>
                  </a:lnTo>
                  <a:cubicBezTo>
                    <a:pt x="216480" y="119837"/>
                    <a:pt x="216390" y="119763"/>
                    <a:pt x="215957" y="119979"/>
                  </a:cubicBezTo>
                  <a:cubicBezTo>
                    <a:pt x="215532" y="120196"/>
                    <a:pt x="214972" y="120995"/>
                    <a:pt x="214411" y="121293"/>
                  </a:cubicBezTo>
                  <a:cubicBezTo>
                    <a:pt x="214113" y="121465"/>
                    <a:pt x="214098" y="121517"/>
                    <a:pt x="213934" y="121181"/>
                  </a:cubicBezTo>
                  <a:cubicBezTo>
                    <a:pt x="213911" y="121152"/>
                    <a:pt x="214008" y="120950"/>
                    <a:pt x="214008" y="120942"/>
                  </a:cubicBezTo>
                  <a:cubicBezTo>
                    <a:pt x="214008" y="120928"/>
                    <a:pt x="214098" y="120793"/>
                    <a:pt x="214113" y="120704"/>
                  </a:cubicBezTo>
                  <a:cubicBezTo>
                    <a:pt x="214165" y="120173"/>
                    <a:pt x="214053" y="119748"/>
                    <a:pt x="213963" y="119173"/>
                  </a:cubicBezTo>
                  <a:cubicBezTo>
                    <a:pt x="213650" y="117171"/>
                    <a:pt x="213142" y="115163"/>
                    <a:pt x="212627" y="113296"/>
                  </a:cubicBezTo>
                  <a:cubicBezTo>
                    <a:pt x="211671" y="109801"/>
                    <a:pt x="210491" y="106575"/>
                    <a:pt x="209244" y="103514"/>
                  </a:cubicBezTo>
                  <a:cubicBezTo>
                    <a:pt x="208004" y="100452"/>
                    <a:pt x="206690" y="97540"/>
                    <a:pt x="205488" y="94680"/>
                  </a:cubicBezTo>
                  <a:cubicBezTo>
                    <a:pt x="204159" y="91536"/>
                    <a:pt x="203158" y="88370"/>
                    <a:pt x="201732" y="85525"/>
                  </a:cubicBezTo>
                  <a:cubicBezTo>
                    <a:pt x="198805" y="79700"/>
                    <a:pt x="194601" y="75332"/>
                    <a:pt x="189784" y="72076"/>
                  </a:cubicBezTo>
                  <a:cubicBezTo>
                    <a:pt x="188141" y="70963"/>
                    <a:pt x="186080" y="70134"/>
                    <a:pt x="184811" y="68708"/>
                  </a:cubicBezTo>
                  <a:cubicBezTo>
                    <a:pt x="183691" y="67454"/>
                    <a:pt x="183183" y="65841"/>
                    <a:pt x="182944" y="64228"/>
                  </a:cubicBezTo>
                  <a:cubicBezTo>
                    <a:pt x="182795" y="63220"/>
                    <a:pt x="182824" y="62189"/>
                    <a:pt x="182750" y="61173"/>
                  </a:cubicBezTo>
                  <a:cubicBezTo>
                    <a:pt x="182645" y="59792"/>
                    <a:pt x="181592" y="59277"/>
                    <a:pt x="180330" y="58687"/>
                  </a:cubicBezTo>
                  <a:cubicBezTo>
                    <a:pt x="178493" y="57828"/>
                    <a:pt x="176373" y="57365"/>
                    <a:pt x="174095" y="57261"/>
                  </a:cubicBezTo>
                  <a:cubicBezTo>
                    <a:pt x="171384" y="57141"/>
                    <a:pt x="168450" y="57529"/>
                    <a:pt x="165485" y="58418"/>
                  </a:cubicBezTo>
                  <a:cubicBezTo>
                    <a:pt x="163865" y="58911"/>
                    <a:pt x="162274" y="59523"/>
                    <a:pt x="160743" y="60255"/>
                  </a:cubicBezTo>
                  <a:cubicBezTo>
                    <a:pt x="159384" y="60905"/>
                    <a:pt x="158085" y="61853"/>
                    <a:pt x="156734" y="62495"/>
                  </a:cubicBezTo>
                  <a:cubicBezTo>
                    <a:pt x="155890" y="62891"/>
                    <a:pt x="155442" y="63107"/>
                    <a:pt x="154732" y="63794"/>
                  </a:cubicBezTo>
                  <a:cubicBezTo>
                    <a:pt x="154023" y="64489"/>
                    <a:pt x="153164" y="65422"/>
                    <a:pt x="152417" y="66244"/>
                  </a:cubicBezTo>
                  <a:cubicBezTo>
                    <a:pt x="151133" y="67670"/>
                    <a:pt x="149804" y="69350"/>
                    <a:pt x="148041" y="70545"/>
                  </a:cubicBezTo>
                  <a:cubicBezTo>
                    <a:pt x="147989" y="70582"/>
                    <a:pt x="147922" y="70560"/>
                    <a:pt x="147937" y="70508"/>
                  </a:cubicBezTo>
                  <a:cubicBezTo>
                    <a:pt x="148303" y="69612"/>
                    <a:pt x="147377" y="70874"/>
                    <a:pt x="146981" y="71068"/>
                  </a:cubicBezTo>
                  <a:cubicBezTo>
                    <a:pt x="146578" y="71262"/>
                    <a:pt x="146608" y="71254"/>
                    <a:pt x="146406" y="71098"/>
                  </a:cubicBezTo>
                  <a:cubicBezTo>
                    <a:pt x="146212" y="70933"/>
                    <a:pt x="146361" y="70806"/>
                    <a:pt x="146384" y="70739"/>
                  </a:cubicBezTo>
                  <a:cubicBezTo>
                    <a:pt x="146443" y="70500"/>
                    <a:pt x="147093" y="69880"/>
                    <a:pt x="147287" y="69612"/>
                  </a:cubicBezTo>
                  <a:cubicBezTo>
                    <a:pt x="147481" y="69343"/>
                    <a:pt x="147847" y="68992"/>
                    <a:pt x="147586" y="69119"/>
                  </a:cubicBezTo>
                  <a:cubicBezTo>
                    <a:pt x="146966" y="69417"/>
                    <a:pt x="146481" y="70650"/>
                    <a:pt x="146025" y="71038"/>
                  </a:cubicBezTo>
                  <a:cubicBezTo>
                    <a:pt x="145570" y="71434"/>
                    <a:pt x="144741" y="71770"/>
                    <a:pt x="144233" y="72031"/>
                  </a:cubicBezTo>
                  <a:cubicBezTo>
                    <a:pt x="137438" y="75578"/>
                    <a:pt x="130613" y="76900"/>
                    <a:pt x="124250" y="77355"/>
                  </a:cubicBezTo>
                  <a:cubicBezTo>
                    <a:pt x="121181" y="77579"/>
                    <a:pt x="118209" y="77639"/>
                    <a:pt x="115215" y="77744"/>
                  </a:cubicBezTo>
                  <a:cubicBezTo>
                    <a:pt x="113385" y="77818"/>
                    <a:pt x="111459" y="77759"/>
                    <a:pt x="109458" y="78199"/>
                  </a:cubicBezTo>
                  <a:cubicBezTo>
                    <a:pt x="107158" y="78692"/>
                    <a:pt x="104992" y="79125"/>
                    <a:pt x="102819" y="79319"/>
                  </a:cubicBezTo>
                  <a:cubicBezTo>
                    <a:pt x="98705" y="79670"/>
                    <a:pt x="94866" y="79536"/>
                    <a:pt x="90550" y="80260"/>
                  </a:cubicBezTo>
                  <a:cubicBezTo>
                    <a:pt x="88960" y="80529"/>
                    <a:pt x="87518" y="81074"/>
                    <a:pt x="86548" y="80454"/>
                  </a:cubicBezTo>
                  <a:cubicBezTo>
                    <a:pt x="86137" y="80193"/>
                    <a:pt x="85868" y="79820"/>
                    <a:pt x="85540" y="79506"/>
                  </a:cubicBezTo>
                  <a:cubicBezTo>
                    <a:pt x="85413" y="79371"/>
                    <a:pt x="85278" y="79245"/>
                    <a:pt x="85136" y="79133"/>
                  </a:cubicBezTo>
                  <a:cubicBezTo>
                    <a:pt x="84427" y="78587"/>
                    <a:pt x="83830" y="78722"/>
                    <a:pt x="82538" y="79095"/>
                  </a:cubicBezTo>
                  <a:cubicBezTo>
                    <a:pt x="78229" y="80320"/>
                    <a:pt x="74070" y="81365"/>
                    <a:pt x="69933" y="82000"/>
                  </a:cubicBezTo>
                  <a:cubicBezTo>
                    <a:pt x="65796" y="82635"/>
                    <a:pt x="61749" y="82993"/>
                    <a:pt x="57686" y="83501"/>
                  </a:cubicBezTo>
                  <a:cubicBezTo>
                    <a:pt x="55685" y="83740"/>
                    <a:pt x="53684" y="84024"/>
                    <a:pt x="51683" y="84352"/>
                  </a:cubicBezTo>
                  <a:cubicBezTo>
                    <a:pt x="50727" y="84509"/>
                    <a:pt x="49763" y="84688"/>
                    <a:pt x="48800" y="84860"/>
                  </a:cubicBezTo>
                  <a:cubicBezTo>
                    <a:pt x="47523" y="85106"/>
                    <a:pt x="46784" y="84987"/>
                    <a:pt x="45626" y="84785"/>
                  </a:cubicBezTo>
                  <a:cubicBezTo>
                    <a:pt x="42027" y="84173"/>
                    <a:pt x="38488" y="83381"/>
                    <a:pt x="35090" y="82299"/>
                  </a:cubicBezTo>
                  <a:cubicBezTo>
                    <a:pt x="21343" y="78095"/>
                    <a:pt x="9858" y="67894"/>
                    <a:pt x="5138" y="48703"/>
                  </a:cubicBezTo>
                  <a:cubicBezTo>
                    <a:pt x="4787" y="47359"/>
                    <a:pt x="4481" y="45977"/>
                    <a:pt x="4205" y="44573"/>
                  </a:cubicBezTo>
                  <a:cubicBezTo>
                    <a:pt x="3921" y="43177"/>
                    <a:pt x="3809" y="41564"/>
                    <a:pt x="3458" y="40205"/>
                  </a:cubicBezTo>
                  <a:cubicBezTo>
                    <a:pt x="3182" y="39145"/>
                    <a:pt x="3309" y="39107"/>
                    <a:pt x="2756" y="39331"/>
                  </a:cubicBezTo>
                  <a:cubicBezTo>
                    <a:pt x="2532" y="39421"/>
                    <a:pt x="2316" y="39757"/>
                    <a:pt x="2114" y="39959"/>
                  </a:cubicBezTo>
                  <a:cubicBezTo>
                    <a:pt x="1905" y="40153"/>
                    <a:pt x="1614" y="40616"/>
                    <a:pt x="1382" y="40578"/>
                  </a:cubicBezTo>
                  <a:cubicBezTo>
                    <a:pt x="1151" y="40541"/>
                    <a:pt x="1263" y="40720"/>
                    <a:pt x="1151" y="40526"/>
                  </a:cubicBezTo>
                  <a:cubicBezTo>
                    <a:pt x="1039" y="40324"/>
                    <a:pt x="1263" y="37240"/>
                    <a:pt x="1263" y="36800"/>
                  </a:cubicBezTo>
                  <a:cubicBezTo>
                    <a:pt x="1263" y="32028"/>
                    <a:pt x="830" y="26831"/>
                    <a:pt x="1069" y="21828"/>
                  </a:cubicBezTo>
                  <a:cubicBezTo>
                    <a:pt x="1143" y="20349"/>
                    <a:pt x="1338" y="18983"/>
                    <a:pt x="1420" y="17504"/>
                  </a:cubicBezTo>
                  <a:cubicBezTo>
                    <a:pt x="1487" y="16272"/>
                    <a:pt x="1315" y="16907"/>
                    <a:pt x="1188" y="16272"/>
                  </a:cubicBezTo>
                  <a:cubicBezTo>
                    <a:pt x="979" y="15331"/>
                    <a:pt x="1300" y="13434"/>
                    <a:pt x="531" y="13367"/>
                  </a:cubicBezTo>
                  <a:cubicBezTo>
                    <a:pt x="516" y="13367"/>
                    <a:pt x="494" y="13352"/>
                    <a:pt x="486" y="13307"/>
                  </a:cubicBezTo>
                  <a:cubicBezTo>
                    <a:pt x="76" y="11448"/>
                    <a:pt x="210" y="9619"/>
                    <a:pt x="441" y="8028"/>
                  </a:cubicBezTo>
                  <a:cubicBezTo>
                    <a:pt x="889" y="4951"/>
                    <a:pt x="1711" y="2450"/>
                    <a:pt x="2502" y="90"/>
                  </a:cubicBezTo>
                  <a:cubicBezTo>
                    <a:pt x="2532" y="1"/>
                    <a:pt x="2585" y="180"/>
                    <a:pt x="256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1322975" y="412675"/>
              <a:ext cx="5469125" cy="4390850"/>
            </a:xfrm>
            <a:custGeom>
              <a:avLst/>
              <a:gdLst/>
              <a:ahLst/>
              <a:cxnLst/>
              <a:rect l="l" t="t" r="r" b="b"/>
              <a:pathLst>
                <a:path w="218765" h="175634" extrusionOk="0">
                  <a:moveTo>
                    <a:pt x="2561" y="269"/>
                  </a:moveTo>
                  <a:cubicBezTo>
                    <a:pt x="1889" y="2263"/>
                    <a:pt x="1240" y="4324"/>
                    <a:pt x="754" y="6743"/>
                  </a:cubicBezTo>
                  <a:cubicBezTo>
                    <a:pt x="508" y="7983"/>
                    <a:pt x="0" y="10626"/>
                    <a:pt x="388" y="12418"/>
                  </a:cubicBezTo>
                  <a:cubicBezTo>
                    <a:pt x="605" y="13389"/>
                    <a:pt x="941" y="12986"/>
                    <a:pt x="1143" y="13770"/>
                  </a:cubicBezTo>
                  <a:cubicBezTo>
                    <a:pt x="1352" y="14554"/>
                    <a:pt x="725" y="16174"/>
                    <a:pt x="1568" y="16428"/>
                  </a:cubicBezTo>
                  <a:cubicBezTo>
                    <a:pt x="1591" y="16436"/>
                    <a:pt x="1621" y="16510"/>
                    <a:pt x="1613" y="16570"/>
                  </a:cubicBezTo>
                  <a:cubicBezTo>
                    <a:pt x="866" y="22387"/>
                    <a:pt x="1158" y="28496"/>
                    <a:pt x="1285" y="34447"/>
                  </a:cubicBezTo>
                  <a:cubicBezTo>
                    <a:pt x="1314" y="35739"/>
                    <a:pt x="1322" y="37008"/>
                    <a:pt x="1307" y="38263"/>
                  </a:cubicBezTo>
                  <a:cubicBezTo>
                    <a:pt x="1307" y="38465"/>
                    <a:pt x="1180" y="40481"/>
                    <a:pt x="1210" y="40518"/>
                  </a:cubicBezTo>
                  <a:cubicBezTo>
                    <a:pt x="1359" y="40809"/>
                    <a:pt x="3062" y="38898"/>
                    <a:pt x="3219" y="38733"/>
                  </a:cubicBezTo>
                  <a:cubicBezTo>
                    <a:pt x="3375" y="38577"/>
                    <a:pt x="3286" y="38756"/>
                    <a:pt x="3293" y="38823"/>
                  </a:cubicBezTo>
                  <a:cubicBezTo>
                    <a:pt x="5354" y="54781"/>
                    <a:pt x="11134" y="67102"/>
                    <a:pt x="19848" y="74383"/>
                  </a:cubicBezTo>
                  <a:cubicBezTo>
                    <a:pt x="24097" y="77982"/>
                    <a:pt x="28914" y="80469"/>
                    <a:pt x="34059" y="82238"/>
                  </a:cubicBezTo>
                  <a:cubicBezTo>
                    <a:pt x="36531" y="83082"/>
                    <a:pt x="39055" y="83777"/>
                    <a:pt x="41616" y="84314"/>
                  </a:cubicBezTo>
                  <a:cubicBezTo>
                    <a:pt x="42900" y="84598"/>
                    <a:pt x="44192" y="84852"/>
                    <a:pt x="45499" y="85083"/>
                  </a:cubicBezTo>
                  <a:cubicBezTo>
                    <a:pt x="47134" y="85360"/>
                    <a:pt x="48560" y="85166"/>
                    <a:pt x="50375" y="84859"/>
                  </a:cubicBezTo>
                  <a:cubicBezTo>
                    <a:pt x="55953" y="83896"/>
                    <a:pt x="61479" y="83448"/>
                    <a:pt x="67139" y="82709"/>
                  </a:cubicBezTo>
                  <a:cubicBezTo>
                    <a:pt x="70193" y="82321"/>
                    <a:pt x="73292" y="81813"/>
                    <a:pt x="76466" y="81066"/>
                  </a:cubicBezTo>
                  <a:cubicBezTo>
                    <a:pt x="78086" y="80693"/>
                    <a:pt x="79722" y="80260"/>
                    <a:pt x="81365" y="79759"/>
                  </a:cubicBezTo>
                  <a:cubicBezTo>
                    <a:pt x="82418" y="79446"/>
                    <a:pt x="83508" y="78893"/>
                    <a:pt x="84322" y="79117"/>
                  </a:cubicBezTo>
                  <a:cubicBezTo>
                    <a:pt x="85136" y="79341"/>
                    <a:pt x="85360" y="79789"/>
                    <a:pt x="85748" y="80192"/>
                  </a:cubicBezTo>
                  <a:cubicBezTo>
                    <a:pt x="86144" y="80596"/>
                    <a:pt x="86338" y="80879"/>
                    <a:pt x="86816" y="81029"/>
                  </a:cubicBezTo>
                  <a:cubicBezTo>
                    <a:pt x="87637" y="81283"/>
                    <a:pt x="88698" y="80947"/>
                    <a:pt x="89773" y="80745"/>
                  </a:cubicBezTo>
                  <a:cubicBezTo>
                    <a:pt x="92752" y="80192"/>
                    <a:pt x="95530" y="80058"/>
                    <a:pt x="98293" y="79946"/>
                  </a:cubicBezTo>
                  <a:cubicBezTo>
                    <a:pt x="101407" y="79819"/>
                    <a:pt x="104543" y="79670"/>
                    <a:pt x="107978" y="78893"/>
                  </a:cubicBezTo>
                  <a:cubicBezTo>
                    <a:pt x="109345" y="78587"/>
                    <a:pt x="110405" y="78363"/>
                    <a:pt x="111660" y="78288"/>
                  </a:cubicBezTo>
                  <a:cubicBezTo>
                    <a:pt x="112922" y="78213"/>
                    <a:pt x="113952" y="78169"/>
                    <a:pt x="115080" y="78131"/>
                  </a:cubicBezTo>
                  <a:cubicBezTo>
                    <a:pt x="120352" y="77930"/>
                    <a:pt x="125601" y="77922"/>
                    <a:pt x="131351" y="76832"/>
                  </a:cubicBezTo>
                  <a:cubicBezTo>
                    <a:pt x="134517" y="76227"/>
                    <a:pt x="137609" y="75286"/>
                    <a:pt x="140581" y="74032"/>
                  </a:cubicBezTo>
                  <a:cubicBezTo>
                    <a:pt x="142186" y="73352"/>
                    <a:pt x="144008" y="72576"/>
                    <a:pt x="145390" y="71523"/>
                  </a:cubicBezTo>
                  <a:cubicBezTo>
                    <a:pt x="146181" y="70910"/>
                    <a:pt x="146644" y="69917"/>
                    <a:pt x="147496" y="69372"/>
                  </a:cubicBezTo>
                  <a:cubicBezTo>
                    <a:pt x="147526" y="69357"/>
                    <a:pt x="147563" y="69342"/>
                    <a:pt x="147578" y="69365"/>
                  </a:cubicBezTo>
                  <a:cubicBezTo>
                    <a:pt x="147600" y="69380"/>
                    <a:pt x="147533" y="69529"/>
                    <a:pt x="147526" y="69633"/>
                  </a:cubicBezTo>
                  <a:cubicBezTo>
                    <a:pt x="147518" y="69738"/>
                    <a:pt x="147055" y="70261"/>
                    <a:pt x="146966" y="70418"/>
                  </a:cubicBezTo>
                  <a:cubicBezTo>
                    <a:pt x="146734" y="70798"/>
                    <a:pt x="146622" y="70716"/>
                    <a:pt x="146682" y="71127"/>
                  </a:cubicBezTo>
                  <a:cubicBezTo>
                    <a:pt x="146749" y="71538"/>
                    <a:pt x="146682" y="71418"/>
                    <a:pt x="147092" y="71134"/>
                  </a:cubicBezTo>
                  <a:cubicBezTo>
                    <a:pt x="147503" y="70858"/>
                    <a:pt x="147593" y="70530"/>
                    <a:pt x="148011" y="70425"/>
                  </a:cubicBezTo>
                  <a:cubicBezTo>
                    <a:pt x="148101" y="70403"/>
                    <a:pt x="147914" y="70798"/>
                    <a:pt x="147974" y="70798"/>
                  </a:cubicBezTo>
                  <a:cubicBezTo>
                    <a:pt x="148347" y="70761"/>
                    <a:pt x="149699" y="69268"/>
                    <a:pt x="149930" y="69029"/>
                  </a:cubicBezTo>
                  <a:cubicBezTo>
                    <a:pt x="151259" y="67662"/>
                    <a:pt x="152432" y="66266"/>
                    <a:pt x="153738" y="64899"/>
                  </a:cubicBezTo>
                  <a:cubicBezTo>
                    <a:pt x="154433" y="64182"/>
                    <a:pt x="155150" y="63428"/>
                    <a:pt x="156113" y="62928"/>
                  </a:cubicBezTo>
                  <a:cubicBezTo>
                    <a:pt x="157860" y="62032"/>
                    <a:pt x="159623" y="60994"/>
                    <a:pt x="161422" y="60195"/>
                  </a:cubicBezTo>
                  <a:cubicBezTo>
                    <a:pt x="165514" y="58380"/>
                    <a:pt x="169748" y="57462"/>
                    <a:pt x="173557" y="57559"/>
                  </a:cubicBezTo>
                  <a:cubicBezTo>
                    <a:pt x="175416" y="57603"/>
                    <a:pt x="177179" y="57880"/>
                    <a:pt x="178784" y="58417"/>
                  </a:cubicBezTo>
                  <a:cubicBezTo>
                    <a:pt x="179538" y="58664"/>
                    <a:pt x="180270" y="58977"/>
                    <a:pt x="180972" y="59358"/>
                  </a:cubicBezTo>
                  <a:cubicBezTo>
                    <a:pt x="181480" y="59635"/>
                    <a:pt x="182503" y="60038"/>
                    <a:pt x="182712" y="60531"/>
                  </a:cubicBezTo>
                  <a:cubicBezTo>
                    <a:pt x="182928" y="61031"/>
                    <a:pt x="182712" y="62525"/>
                    <a:pt x="182764" y="63129"/>
                  </a:cubicBezTo>
                  <a:cubicBezTo>
                    <a:pt x="182801" y="64115"/>
                    <a:pt x="182958" y="65086"/>
                    <a:pt x="183220" y="66042"/>
                  </a:cubicBezTo>
                  <a:cubicBezTo>
                    <a:pt x="183720" y="67864"/>
                    <a:pt x="184758" y="69395"/>
                    <a:pt x="186543" y="70388"/>
                  </a:cubicBezTo>
                  <a:cubicBezTo>
                    <a:pt x="190538" y="72620"/>
                    <a:pt x="194264" y="75413"/>
                    <a:pt x="197348" y="79102"/>
                  </a:cubicBezTo>
                  <a:cubicBezTo>
                    <a:pt x="199118" y="81208"/>
                    <a:pt x="200626" y="83523"/>
                    <a:pt x="201843" y="85987"/>
                  </a:cubicBezTo>
                  <a:cubicBezTo>
                    <a:pt x="203090" y="88519"/>
                    <a:pt x="203986" y="91289"/>
                    <a:pt x="205136" y="94044"/>
                  </a:cubicBezTo>
                  <a:cubicBezTo>
                    <a:pt x="207533" y="99742"/>
                    <a:pt x="210393" y="105581"/>
                    <a:pt x="212387" y="112481"/>
                  </a:cubicBezTo>
                  <a:cubicBezTo>
                    <a:pt x="212865" y="114124"/>
                    <a:pt x="213291" y="115827"/>
                    <a:pt x="213664" y="117574"/>
                  </a:cubicBezTo>
                  <a:cubicBezTo>
                    <a:pt x="213799" y="118186"/>
                    <a:pt x="214314" y="120143"/>
                    <a:pt x="214239" y="120748"/>
                  </a:cubicBezTo>
                  <a:cubicBezTo>
                    <a:pt x="214164" y="121353"/>
                    <a:pt x="213806" y="121383"/>
                    <a:pt x="214321" y="121241"/>
                  </a:cubicBezTo>
                  <a:cubicBezTo>
                    <a:pt x="215068" y="121032"/>
                    <a:pt x="215815" y="119964"/>
                    <a:pt x="216442" y="119359"/>
                  </a:cubicBezTo>
                  <a:cubicBezTo>
                    <a:pt x="216464" y="119329"/>
                    <a:pt x="216517" y="119396"/>
                    <a:pt x="216517" y="119471"/>
                  </a:cubicBezTo>
                  <a:cubicBezTo>
                    <a:pt x="216763" y="128081"/>
                    <a:pt x="217346" y="137296"/>
                    <a:pt x="217868" y="147466"/>
                  </a:cubicBezTo>
                  <a:cubicBezTo>
                    <a:pt x="218324" y="156166"/>
                    <a:pt x="218682" y="165552"/>
                    <a:pt x="218555" y="175484"/>
                  </a:cubicBezTo>
                  <a:cubicBezTo>
                    <a:pt x="218548" y="175633"/>
                    <a:pt x="218481" y="175566"/>
                    <a:pt x="218481" y="175417"/>
                  </a:cubicBezTo>
                  <a:cubicBezTo>
                    <a:pt x="218764" y="155867"/>
                    <a:pt x="217196" y="138961"/>
                    <a:pt x="216576" y="124063"/>
                  </a:cubicBezTo>
                  <a:cubicBezTo>
                    <a:pt x="216539" y="123025"/>
                    <a:pt x="216502" y="121995"/>
                    <a:pt x="216464" y="120979"/>
                  </a:cubicBezTo>
                  <a:cubicBezTo>
                    <a:pt x="216442" y="119949"/>
                    <a:pt x="216337" y="119867"/>
                    <a:pt x="215904" y="120083"/>
                  </a:cubicBezTo>
                  <a:cubicBezTo>
                    <a:pt x="215479" y="120300"/>
                    <a:pt x="214919" y="121106"/>
                    <a:pt x="214359" y="121412"/>
                  </a:cubicBezTo>
                  <a:cubicBezTo>
                    <a:pt x="214060" y="121577"/>
                    <a:pt x="214052" y="121644"/>
                    <a:pt x="213881" y="121308"/>
                  </a:cubicBezTo>
                  <a:cubicBezTo>
                    <a:pt x="213866" y="121270"/>
                    <a:pt x="213955" y="121076"/>
                    <a:pt x="213955" y="121069"/>
                  </a:cubicBezTo>
                  <a:cubicBezTo>
                    <a:pt x="213955" y="121054"/>
                    <a:pt x="214052" y="120905"/>
                    <a:pt x="214060" y="120830"/>
                  </a:cubicBezTo>
                  <a:cubicBezTo>
                    <a:pt x="214112" y="120300"/>
                    <a:pt x="214000" y="119874"/>
                    <a:pt x="213911" y="119299"/>
                  </a:cubicBezTo>
                  <a:cubicBezTo>
                    <a:pt x="213589" y="117305"/>
                    <a:pt x="213082" y="115304"/>
                    <a:pt x="212566" y="113437"/>
                  </a:cubicBezTo>
                  <a:cubicBezTo>
                    <a:pt x="211603" y="109965"/>
                    <a:pt x="210408" y="106754"/>
                    <a:pt x="209161" y="103707"/>
                  </a:cubicBezTo>
                  <a:cubicBezTo>
                    <a:pt x="207907" y="100653"/>
                    <a:pt x="206592" y="97771"/>
                    <a:pt x="205390" y="94911"/>
                  </a:cubicBezTo>
                  <a:cubicBezTo>
                    <a:pt x="204054" y="91782"/>
                    <a:pt x="203053" y="88631"/>
                    <a:pt x="201619" y="85800"/>
                  </a:cubicBezTo>
                  <a:cubicBezTo>
                    <a:pt x="198677" y="79998"/>
                    <a:pt x="194458" y="75652"/>
                    <a:pt x="189634" y="72434"/>
                  </a:cubicBezTo>
                  <a:cubicBezTo>
                    <a:pt x="187991" y="71321"/>
                    <a:pt x="185915" y="70500"/>
                    <a:pt x="184638" y="69081"/>
                  </a:cubicBezTo>
                  <a:cubicBezTo>
                    <a:pt x="183526" y="67841"/>
                    <a:pt x="183011" y="66228"/>
                    <a:pt x="182772" y="64615"/>
                  </a:cubicBezTo>
                  <a:cubicBezTo>
                    <a:pt x="182622" y="63607"/>
                    <a:pt x="182652" y="62577"/>
                    <a:pt x="182577" y="61561"/>
                  </a:cubicBezTo>
                  <a:cubicBezTo>
                    <a:pt x="182473" y="60187"/>
                    <a:pt x="181405" y="59687"/>
                    <a:pt x="180151" y="59097"/>
                  </a:cubicBezTo>
                  <a:cubicBezTo>
                    <a:pt x="178306" y="58246"/>
                    <a:pt x="176178" y="57783"/>
                    <a:pt x="173915" y="57686"/>
                  </a:cubicBezTo>
                  <a:cubicBezTo>
                    <a:pt x="171197" y="57566"/>
                    <a:pt x="168255" y="57977"/>
                    <a:pt x="165290" y="58873"/>
                  </a:cubicBezTo>
                  <a:cubicBezTo>
                    <a:pt x="163663" y="59358"/>
                    <a:pt x="162072" y="59978"/>
                    <a:pt x="160549" y="60710"/>
                  </a:cubicBezTo>
                  <a:cubicBezTo>
                    <a:pt x="159175" y="61367"/>
                    <a:pt x="157883" y="62315"/>
                    <a:pt x="156531" y="62958"/>
                  </a:cubicBezTo>
                  <a:cubicBezTo>
                    <a:pt x="155695" y="63361"/>
                    <a:pt x="155247" y="63577"/>
                    <a:pt x="154523" y="64257"/>
                  </a:cubicBezTo>
                  <a:cubicBezTo>
                    <a:pt x="153806" y="64936"/>
                    <a:pt x="152954" y="65885"/>
                    <a:pt x="152208" y="66714"/>
                  </a:cubicBezTo>
                  <a:cubicBezTo>
                    <a:pt x="150931" y="68133"/>
                    <a:pt x="149594" y="69820"/>
                    <a:pt x="147832" y="71007"/>
                  </a:cubicBezTo>
                  <a:cubicBezTo>
                    <a:pt x="147779" y="71052"/>
                    <a:pt x="147712" y="71037"/>
                    <a:pt x="147727" y="70978"/>
                  </a:cubicBezTo>
                  <a:cubicBezTo>
                    <a:pt x="148093" y="70082"/>
                    <a:pt x="147182" y="71343"/>
                    <a:pt x="146771" y="71538"/>
                  </a:cubicBezTo>
                  <a:cubicBezTo>
                    <a:pt x="146361" y="71732"/>
                    <a:pt x="146398" y="71724"/>
                    <a:pt x="146196" y="71575"/>
                  </a:cubicBezTo>
                  <a:cubicBezTo>
                    <a:pt x="146002" y="71426"/>
                    <a:pt x="146152" y="71276"/>
                    <a:pt x="146174" y="71209"/>
                  </a:cubicBezTo>
                  <a:cubicBezTo>
                    <a:pt x="146234" y="70970"/>
                    <a:pt x="146891" y="70350"/>
                    <a:pt x="147078" y="70082"/>
                  </a:cubicBezTo>
                  <a:cubicBezTo>
                    <a:pt x="147264" y="69813"/>
                    <a:pt x="147645" y="69469"/>
                    <a:pt x="147384" y="69596"/>
                  </a:cubicBezTo>
                  <a:cubicBezTo>
                    <a:pt x="146756" y="69895"/>
                    <a:pt x="146271" y="71119"/>
                    <a:pt x="145816" y="71508"/>
                  </a:cubicBezTo>
                  <a:cubicBezTo>
                    <a:pt x="145360" y="71904"/>
                    <a:pt x="144531" y="72247"/>
                    <a:pt x="144023" y="72508"/>
                  </a:cubicBezTo>
                  <a:cubicBezTo>
                    <a:pt x="137228" y="76063"/>
                    <a:pt x="130395" y="77392"/>
                    <a:pt x="124033" y="77855"/>
                  </a:cubicBezTo>
                  <a:cubicBezTo>
                    <a:pt x="120957" y="78079"/>
                    <a:pt x="117992" y="78139"/>
                    <a:pt x="114998" y="78251"/>
                  </a:cubicBezTo>
                  <a:cubicBezTo>
                    <a:pt x="113168" y="78318"/>
                    <a:pt x="111242" y="78266"/>
                    <a:pt x="109233" y="78699"/>
                  </a:cubicBezTo>
                  <a:cubicBezTo>
                    <a:pt x="106933" y="79192"/>
                    <a:pt x="104767" y="79632"/>
                    <a:pt x="102602" y="79819"/>
                  </a:cubicBezTo>
                  <a:cubicBezTo>
                    <a:pt x="98480" y="80170"/>
                    <a:pt x="94649" y="80021"/>
                    <a:pt x="90333" y="80752"/>
                  </a:cubicBezTo>
                  <a:cubicBezTo>
                    <a:pt x="88735" y="81021"/>
                    <a:pt x="87309" y="81566"/>
                    <a:pt x="86330" y="80947"/>
                  </a:cubicBezTo>
                  <a:cubicBezTo>
                    <a:pt x="85920" y="80685"/>
                    <a:pt x="85651" y="80312"/>
                    <a:pt x="85322" y="79983"/>
                  </a:cubicBezTo>
                  <a:cubicBezTo>
                    <a:pt x="85195" y="79856"/>
                    <a:pt x="85061" y="79729"/>
                    <a:pt x="84919" y="79610"/>
                  </a:cubicBezTo>
                  <a:cubicBezTo>
                    <a:pt x="84217" y="79080"/>
                    <a:pt x="83612" y="79214"/>
                    <a:pt x="82328" y="79573"/>
                  </a:cubicBezTo>
                  <a:cubicBezTo>
                    <a:pt x="78019" y="80797"/>
                    <a:pt x="73860" y="81835"/>
                    <a:pt x="69730" y="82462"/>
                  </a:cubicBezTo>
                  <a:cubicBezTo>
                    <a:pt x="65609" y="83082"/>
                    <a:pt x="61546" y="83448"/>
                    <a:pt x="57484" y="83941"/>
                  </a:cubicBezTo>
                  <a:cubicBezTo>
                    <a:pt x="55490" y="84187"/>
                    <a:pt x="53489" y="84456"/>
                    <a:pt x="51503" y="84777"/>
                  </a:cubicBezTo>
                  <a:cubicBezTo>
                    <a:pt x="50532" y="84934"/>
                    <a:pt x="49569" y="85098"/>
                    <a:pt x="48613" y="85285"/>
                  </a:cubicBezTo>
                  <a:cubicBezTo>
                    <a:pt x="47343" y="85524"/>
                    <a:pt x="46604" y="85390"/>
                    <a:pt x="45454" y="85196"/>
                  </a:cubicBezTo>
                  <a:cubicBezTo>
                    <a:pt x="41855" y="84568"/>
                    <a:pt x="38323" y="83769"/>
                    <a:pt x="34925" y="82664"/>
                  </a:cubicBezTo>
                  <a:cubicBezTo>
                    <a:pt x="21208" y="78408"/>
                    <a:pt x="9760" y="68133"/>
                    <a:pt x="5063" y="48859"/>
                  </a:cubicBezTo>
                  <a:cubicBezTo>
                    <a:pt x="4727" y="47508"/>
                    <a:pt x="4421" y="46126"/>
                    <a:pt x="4145" y="44715"/>
                  </a:cubicBezTo>
                  <a:cubicBezTo>
                    <a:pt x="3883" y="43341"/>
                    <a:pt x="3756" y="41690"/>
                    <a:pt x="3405" y="40331"/>
                  </a:cubicBezTo>
                  <a:cubicBezTo>
                    <a:pt x="3136" y="39264"/>
                    <a:pt x="3256" y="39226"/>
                    <a:pt x="2711" y="39450"/>
                  </a:cubicBezTo>
                  <a:cubicBezTo>
                    <a:pt x="2479" y="39540"/>
                    <a:pt x="2263" y="39876"/>
                    <a:pt x="2061" y="40063"/>
                  </a:cubicBezTo>
                  <a:cubicBezTo>
                    <a:pt x="1852" y="40249"/>
                    <a:pt x="1568" y="40735"/>
                    <a:pt x="1344" y="40697"/>
                  </a:cubicBezTo>
                  <a:cubicBezTo>
                    <a:pt x="1120" y="40660"/>
                    <a:pt x="1210" y="40832"/>
                    <a:pt x="1098" y="40630"/>
                  </a:cubicBezTo>
                  <a:cubicBezTo>
                    <a:pt x="986" y="40436"/>
                    <a:pt x="1217" y="37337"/>
                    <a:pt x="1217" y="36896"/>
                  </a:cubicBezTo>
                  <a:cubicBezTo>
                    <a:pt x="1217" y="32110"/>
                    <a:pt x="799" y="26905"/>
                    <a:pt x="1046" y="21879"/>
                  </a:cubicBezTo>
                  <a:cubicBezTo>
                    <a:pt x="1120" y="20408"/>
                    <a:pt x="1322" y="19034"/>
                    <a:pt x="1397" y="17548"/>
                  </a:cubicBezTo>
                  <a:cubicBezTo>
                    <a:pt x="1471" y="16316"/>
                    <a:pt x="1307" y="16951"/>
                    <a:pt x="1165" y="16316"/>
                  </a:cubicBezTo>
                  <a:cubicBezTo>
                    <a:pt x="971" y="15368"/>
                    <a:pt x="1285" y="13471"/>
                    <a:pt x="530" y="13397"/>
                  </a:cubicBezTo>
                  <a:cubicBezTo>
                    <a:pt x="508" y="13397"/>
                    <a:pt x="493" y="13374"/>
                    <a:pt x="486" y="13329"/>
                  </a:cubicBezTo>
                  <a:cubicBezTo>
                    <a:pt x="75" y="11462"/>
                    <a:pt x="202" y="9625"/>
                    <a:pt x="433" y="8035"/>
                  </a:cubicBezTo>
                  <a:cubicBezTo>
                    <a:pt x="881" y="4951"/>
                    <a:pt x="1718" y="2457"/>
                    <a:pt x="2509" y="82"/>
                  </a:cubicBezTo>
                  <a:cubicBezTo>
                    <a:pt x="2539" y="0"/>
                    <a:pt x="2591" y="179"/>
                    <a:pt x="2561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1306725" y="429850"/>
              <a:ext cx="5469325" cy="4388975"/>
            </a:xfrm>
            <a:custGeom>
              <a:avLst/>
              <a:gdLst/>
              <a:ahLst/>
              <a:cxnLst/>
              <a:rect l="l" t="t" r="r" b="b"/>
              <a:pathLst>
                <a:path w="218773" h="175559" extrusionOk="0">
                  <a:moveTo>
                    <a:pt x="2569" y="276"/>
                  </a:moveTo>
                  <a:cubicBezTo>
                    <a:pt x="1897" y="2263"/>
                    <a:pt x="1248" y="4339"/>
                    <a:pt x="762" y="6751"/>
                  </a:cubicBezTo>
                  <a:cubicBezTo>
                    <a:pt x="508" y="7998"/>
                    <a:pt x="1" y="10649"/>
                    <a:pt x="389" y="12448"/>
                  </a:cubicBezTo>
                  <a:cubicBezTo>
                    <a:pt x="590" y="13419"/>
                    <a:pt x="934" y="13016"/>
                    <a:pt x="1136" y="13800"/>
                  </a:cubicBezTo>
                  <a:cubicBezTo>
                    <a:pt x="1375" y="14726"/>
                    <a:pt x="710" y="16227"/>
                    <a:pt x="1554" y="16481"/>
                  </a:cubicBezTo>
                  <a:cubicBezTo>
                    <a:pt x="1584" y="16481"/>
                    <a:pt x="1606" y="16563"/>
                    <a:pt x="1599" y="16622"/>
                  </a:cubicBezTo>
                  <a:cubicBezTo>
                    <a:pt x="852" y="22440"/>
                    <a:pt x="1121" y="28578"/>
                    <a:pt x="1248" y="34552"/>
                  </a:cubicBezTo>
                  <a:cubicBezTo>
                    <a:pt x="1270" y="35844"/>
                    <a:pt x="1277" y="37113"/>
                    <a:pt x="1263" y="38367"/>
                  </a:cubicBezTo>
                  <a:cubicBezTo>
                    <a:pt x="1263" y="38584"/>
                    <a:pt x="1143" y="40600"/>
                    <a:pt x="1158" y="40638"/>
                  </a:cubicBezTo>
                  <a:cubicBezTo>
                    <a:pt x="1307" y="40936"/>
                    <a:pt x="3010" y="39010"/>
                    <a:pt x="3167" y="38860"/>
                  </a:cubicBezTo>
                  <a:cubicBezTo>
                    <a:pt x="3324" y="38711"/>
                    <a:pt x="3234" y="38883"/>
                    <a:pt x="3241" y="38942"/>
                  </a:cubicBezTo>
                  <a:cubicBezTo>
                    <a:pt x="5272" y="54968"/>
                    <a:pt x="11030" y="67348"/>
                    <a:pt x="19729" y="74689"/>
                  </a:cubicBezTo>
                  <a:cubicBezTo>
                    <a:pt x="23956" y="78311"/>
                    <a:pt x="28765" y="80820"/>
                    <a:pt x="33895" y="82612"/>
                  </a:cubicBezTo>
                  <a:cubicBezTo>
                    <a:pt x="36367" y="83463"/>
                    <a:pt x="38891" y="84165"/>
                    <a:pt x="41444" y="84725"/>
                  </a:cubicBezTo>
                  <a:cubicBezTo>
                    <a:pt x="42729" y="85009"/>
                    <a:pt x="44021" y="85263"/>
                    <a:pt x="45320" y="85494"/>
                  </a:cubicBezTo>
                  <a:cubicBezTo>
                    <a:pt x="46955" y="85778"/>
                    <a:pt x="48382" y="85591"/>
                    <a:pt x="50196" y="85285"/>
                  </a:cubicBezTo>
                  <a:cubicBezTo>
                    <a:pt x="55767" y="84337"/>
                    <a:pt x="61285" y="83911"/>
                    <a:pt x="66931" y="83179"/>
                  </a:cubicBezTo>
                  <a:cubicBezTo>
                    <a:pt x="69992" y="82791"/>
                    <a:pt x="73091" y="82298"/>
                    <a:pt x="76257" y="81559"/>
                  </a:cubicBezTo>
                  <a:cubicBezTo>
                    <a:pt x="77878" y="81186"/>
                    <a:pt x="79513" y="80745"/>
                    <a:pt x="81156" y="80252"/>
                  </a:cubicBezTo>
                  <a:cubicBezTo>
                    <a:pt x="82201" y="79946"/>
                    <a:pt x="83292" y="79386"/>
                    <a:pt x="84113" y="79610"/>
                  </a:cubicBezTo>
                  <a:cubicBezTo>
                    <a:pt x="84785" y="79797"/>
                    <a:pt x="85143" y="80289"/>
                    <a:pt x="85532" y="80693"/>
                  </a:cubicBezTo>
                  <a:cubicBezTo>
                    <a:pt x="85928" y="81088"/>
                    <a:pt x="86122" y="81380"/>
                    <a:pt x="86600" y="81529"/>
                  </a:cubicBezTo>
                  <a:cubicBezTo>
                    <a:pt x="87421" y="81783"/>
                    <a:pt x="88481" y="81447"/>
                    <a:pt x="89557" y="81253"/>
                  </a:cubicBezTo>
                  <a:cubicBezTo>
                    <a:pt x="92536" y="80693"/>
                    <a:pt x="95314" y="80566"/>
                    <a:pt x="98070" y="80454"/>
                  </a:cubicBezTo>
                  <a:cubicBezTo>
                    <a:pt x="101183" y="80327"/>
                    <a:pt x="104320" y="80177"/>
                    <a:pt x="107747" y="79408"/>
                  </a:cubicBezTo>
                  <a:cubicBezTo>
                    <a:pt x="109129" y="79095"/>
                    <a:pt x="110182" y="78871"/>
                    <a:pt x="111444" y="78796"/>
                  </a:cubicBezTo>
                  <a:cubicBezTo>
                    <a:pt x="112706" y="78721"/>
                    <a:pt x="113729" y="78684"/>
                    <a:pt x="114864" y="78639"/>
                  </a:cubicBezTo>
                  <a:cubicBezTo>
                    <a:pt x="120136" y="78438"/>
                    <a:pt x="125378" y="78430"/>
                    <a:pt x="131128" y="77332"/>
                  </a:cubicBezTo>
                  <a:cubicBezTo>
                    <a:pt x="134301" y="76720"/>
                    <a:pt x="137400" y="75779"/>
                    <a:pt x="140372" y="74517"/>
                  </a:cubicBezTo>
                  <a:cubicBezTo>
                    <a:pt x="141978" y="73838"/>
                    <a:pt x="143800" y="73054"/>
                    <a:pt x="145181" y="72001"/>
                  </a:cubicBezTo>
                  <a:cubicBezTo>
                    <a:pt x="145973" y="71396"/>
                    <a:pt x="146436" y="70395"/>
                    <a:pt x="147287" y="69865"/>
                  </a:cubicBezTo>
                  <a:cubicBezTo>
                    <a:pt x="147309" y="69835"/>
                    <a:pt x="147347" y="69828"/>
                    <a:pt x="147384" y="69843"/>
                  </a:cubicBezTo>
                  <a:cubicBezTo>
                    <a:pt x="147481" y="69902"/>
                    <a:pt x="147324" y="70014"/>
                    <a:pt x="147324" y="70111"/>
                  </a:cubicBezTo>
                  <a:cubicBezTo>
                    <a:pt x="147324" y="70216"/>
                    <a:pt x="146846" y="70739"/>
                    <a:pt x="146757" y="70895"/>
                  </a:cubicBezTo>
                  <a:cubicBezTo>
                    <a:pt x="146525" y="71284"/>
                    <a:pt x="146413" y="71194"/>
                    <a:pt x="146473" y="71605"/>
                  </a:cubicBezTo>
                  <a:cubicBezTo>
                    <a:pt x="146540" y="72016"/>
                    <a:pt x="146488" y="71896"/>
                    <a:pt x="146884" y="71620"/>
                  </a:cubicBezTo>
                  <a:cubicBezTo>
                    <a:pt x="147287" y="71336"/>
                    <a:pt x="147384" y="71007"/>
                    <a:pt x="147802" y="70910"/>
                  </a:cubicBezTo>
                  <a:cubicBezTo>
                    <a:pt x="147892" y="70881"/>
                    <a:pt x="147720" y="71284"/>
                    <a:pt x="147765" y="71284"/>
                  </a:cubicBezTo>
                  <a:cubicBezTo>
                    <a:pt x="148138" y="71246"/>
                    <a:pt x="149490" y="69753"/>
                    <a:pt x="149721" y="69507"/>
                  </a:cubicBezTo>
                  <a:cubicBezTo>
                    <a:pt x="151051" y="68147"/>
                    <a:pt x="152223" y="66736"/>
                    <a:pt x="153530" y="65377"/>
                  </a:cubicBezTo>
                  <a:cubicBezTo>
                    <a:pt x="154224" y="64660"/>
                    <a:pt x="154941" y="63899"/>
                    <a:pt x="155904" y="63398"/>
                  </a:cubicBezTo>
                  <a:cubicBezTo>
                    <a:pt x="157659" y="62502"/>
                    <a:pt x="159421" y="61457"/>
                    <a:pt x="161221" y="60658"/>
                  </a:cubicBezTo>
                  <a:cubicBezTo>
                    <a:pt x="165321" y="58836"/>
                    <a:pt x="169562" y="57902"/>
                    <a:pt x="173370" y="57984"/>
                  </a:cubicBezTo>
                  <a:cubicBezTo>
                    <a:pt x="175237" y="58022"/>
                    <a:pt x="177000" y="58305"/>
                    <a:pt x="178605" y="58836"/>
                  </a:cubicBezTo>
                  <a:cubicBezTo>
                    <a:pt x="179359" y="59082"/>
                    <a:pt x="180099" y="59396"/>
                    <a:pt x="180801" y="59769"/>
                  </a:cubicBezTo>
                  <a:cubicBezTo>
                    <a:pt x="181308" y="60053"/>
                    <a:pt x="182316" y="60441"/>
                    <a:pt x="182540" y="60934"/>
                  </a:cubicBezTo>
                  <a:cubicBezTo>
                    <a:pt x="182764" y="61434"/>
                    <a:pt x="182540" y="62928"/>
                    <a:pt x="182593" y="63533"/>
                  </a:cubicBezTo>
                  <a:cubicBezTo>
                    <a:pt x="182630" y="64511"/>
                    <a:pt x="182787" y="65489"/>
                    <a:pt x="183048" y="66437"/>
                  </a:cubicBezTo>
                  <a:cubicBezTo>
                    <a:pt x="183563" y="68252"/>
                    <a:pt x="184594" y="69775"/>
                    <a:pt x="186379" y="70769"/>
                  </a:cubicBezTo>
                  <a:cubicBezTo>
                    <a:pt x="190381" y="72979"/>
                    <a:pt x="194115" y="75749"/>
                    <a:pt x="197214" y="79408"/>
                  </a:cubicBezTo>
                  <a:cubicBezTo>
                    <a:pt x="198984" y="81514"/>
                    <a:pt x="200492" y="83814"/>
                    <a:pt x="201724" y="86271"/>
                  </a:cubicBezTo>
                  <a:cubicBezTo>
                    <a:pt x="202979" y="88780"/>
                    <a:pt x="203875" y="91550"/>
                    <a:pt x="205040" y="94291"/>
                  </a:cubicBezTo>
                  <a:cubicBezTo>
                    <a:pt x="207444" y="99973"/>
                    <a:pt x="210312" y="105776"/>
                    <a:pt x="212320" y="112638"/>
                  </a:cubicBezTo>
                  <a:cubicBezTo>
                    <a:pt x="212806" y="114281"/>
                    <a:pt x="213231" y="115976"/>
                    <a:pt x="213605" y="117716"/>
                  </a:cubicBezTo>
                  <a:cubicBezTo>
                    <a:pt x="213739" y="118328"/>
                    <a:pt x="214262" y="120277"/>
                    <a:pt x="214187" y="120882"/>
                  </a:cubicBezTo>
                  <a:cubicBezTo>
                    <a:pt x="214112" y="121487"/>
                    <a:pt x="213754" y="121517"/>
                    <a:pt x="214269" y="121368"/>
                  </a:cubicBezTo>
                  <a:cubicBezTo>
                    <a:pt x="215023" y="121151"/>
                    <a:pt x="215763" y="120091"/>
                    <a:pt x="216390" y="119486"/>
                  </a:cubicBezTo>
                  <a:cubicBezTo>
                    <a:pt x="216427" y="119448"/>
                    <a:pt x="216465" y="119508"/>
                    <a:pt x="216465" y="119583"/>
                  </a:cubicBezTo>
                  <a:cubicBezTo>
                    <a:pt x="216734" y="128185"/>
                    <a:pt x="217323" y="137355"/>
                    <a:pt x="217861" y="147481"/>
                  </a:cubicBezTo>
                  <a:cubicBezTo>
                    <a:pt x="218332" y="156158"/>
                    <a:pt x="218705" y="165522"/>
                    <a:pt x="218593" y="175417"/>
                  </a:cubicBezTo>
                  <a:cubicBezTo>
                    <a:pt x="218593" y="175558"/>
                    <a:pt x="218526" y="175499"/>
                    <a:pt x="218526" y="175349"/>
                  </a:cubicBezTo>
                  <a:cubicBezTo>
                    <a:pt x="218772" y="155859"/>
                    <a:pt x="217174" y="139020"/>
                    <a:pt x="216539" y="124168"/>
                  </a:cubicBezTo>
                  <a:cubicBezTo>
                    <a:pt x="216495" y="123130"/>
                    <a:pt x="216457" y="122114"/>
                    <a:pt x="216427" y="121099"/>
                  </a:cubicBezTo>
                  <a:cubicBezTo>
                    <a:pt x="216397" y="120076"/>
                    <a:pt x="216293" y="119986"/>
                    <a:pt x="215860" y="120210"/>
                  </a:cubicBezTo>
                  <a:cubicBezTo>
                    <a:pt x="215419" y="120434"/>
                    <a:pt x="214867" y="121226"/>
                    <a:pt x="214314" y="121547"/>
                  </a:cubicBezTo>
                  <a:cubicBezTo>
                    <a:pt x="214008" y="121711"/>
                    <a:pt x="214000" y="121771"/>
                    <a:pt x="213829" y="121435"/>
                  </a:cubicBezTo>
                  <a:cubicBezTo>
                    <a:pt x="213814" y="121405"/>
                    <a:pt x="213903" y="121211"/>
                    <a:pt x="213896" y="121188"/>
                  </a:cubicBezTo>
                  <a:cubicBezTo>
                    <a:pt x="213888" y="121173"/>
                    <a:pt x="213993" y="121039"/>
                    <a:pt x="214000" y="120957"/>
                  </a:cubicBezTo>
                  <a:cubicBezTo>
                    <a:pt x="214068" y="120427"/>
                    <a:pt x="213941" y="120001"/>
                    <a:pt x="213859" y="119434"/>
                  </a:cubicBezTo>
                  <a:cubicBezTo>
                    <a:pt x="213545" y="117440"/>
                    <a:pt x="213022" y="115461"/>
                    <a:pt x="212500" y="113601"/>
                  </a:cubicBezTo>
                  <a:cubicBezTo>
                    <a:pt x="211536" y="110144"/>
                    <a:pt x="210334" y="106933"/>
                    <a:pt x="209072" y="103901"/>
                  </a:cubicBezTo>
                  <a:cubicBezTo>
                    <a:pt x="207810" y="100870"/>
                    <a:pt x="206496" y="97995"/>
                    <a:pt x="205279" y="95157"/>
                  </a:cubicBezTo>
                  <a:cubicBezTo>
                    <a:pt x="203949" y="92051"/>
                    <a:pt x="202941" y="88899"/>
                    <a:pt x="201493" y="86084"/>
                  </a:cubicBezTo>
                  <a:cubicBezTo>
                    <a:pt x="198543" y="80304"/>
                    <a:pt x="194316" y="75996"/>
                    <a:pt x="189478" y="72792"/>
                  </a:cubicBezTo>
                  <a:cubicBezTo>
                    <a:pt x="187827" y="71687"/>
                    <a:pt x="185751" y="70881"/>
                    <a:pt x="184474" y="69469"/>
                  </a:cubicBezTo>
                  <a:cubicBezTo>
                    <a:pt x="183354" y="68230"/>
                    <a:pt x="182839" y="66624"/>
                    <a:pt x="182600" y="65019"/>
                  </a:cubicBezTo>
                  <a:cubicBezTo>
                    <a:pt x="182451" y="64011"/>
                    <a:pt x="182481" y="62980"/>
                    <a:pt x="182406" y="61964"/>
                  </a:cubicBezTo>
                  <a:cubicBezTo>
                    <a:pt x="182301" y="60590"/>
                    <a:pt x="181234" y="60090"/>
                    <a:pt x="179964" y="59508"/>
                  </a:cubicBezTo>
                  <a:cubicBezTo>
                    <a:pt x="178127" y="58656"/>
                    <a:pt x="175999" y="58208"/>
                    <a:pt x="173721" y="58119"/>
                  </a:cubicBezTo>
                  <a:cubicBezTo>
                    <a:pt x="171003" y="58007"/>
                    <a:pt x="168069" y="58425"/>
                    <a:pt x="165097" y="59321"/>
                  </a:cubicBezTo>
                  <a:cubicBezTo>
                    <a:pt x="163469" y="59821"/>
                    <a:pt x="161878" y="60434"/>
                    <a:pt x="160347" y="61173"/>
                  </a:cubicBezTo>
                  <a:cubicBezTo>
                    <a:pt x="158973" y="61823"/>
                    <a:pt x="157674" y="62778"/>
                    <a:pt x="156330" y="63428"/>
                  </a:cubicBezTo>
                  <a:cubicBezTo>
                    <a:pt x="155486" y="63831"/>
                    <a:pt x="155038" y="64048"/>
                    <a:pt x="154329" y="64727"/>
                  </a:cubicBezTo>
                  <a:cubicBezTo>
                    <a:pt x="153619" y="65407"/>
                    <a:pt x="152761" y="66363"/>
                    <a:pt x="152014" y="67184"/>
                  </a:cubicBezTo>
                  <a:cubicBezTo>
                    <a:pt x="150722" y="68610"/>
                    <a:pt x="149400" y="70298"/>
                    <a:pt x="147623" y="71493"/>
                  </a:cubicBezTo>
                  <a:cubicBezTo>
                    <a:pt x="147571" y="71530"/>
                    <a:pt x="147504" y="71515"/>
                    <a:pt x="147518" y="71456"/>
                  </a:cubicBezTo>
                  <a:cubicBezTo>
                    <a:pt x="147884" y="70559"/>
                    <a:pt x="146973" y="71821"/>
                    <a:pt x="146563" y="72016"/>
                  </a:cubicBezTo>
                  <a:cubicBezTo>
                    <a:pt x="146152" y="72210"/>
                    <a:pt x="146197" y="72202"/>
                    <a:pt x="145988" y="72053"/>
                  </a:cubicBezTo>
                  <a:cubicBezTo>
                    <a:pt x="145786" y="71904"/>
                    <a:pt x="145943" y="71762"/>
                    <a:pt x="145965" y="71687"/>
                  </a:cubicBezTo>
                  <a:cubicBezTo>
                    <a:pt x="146025" y="71448"/>
                    <a:pt x="146682" y="70828"/>
                    <a:pt x="146876" y="70559"/>
                  </a:cubicBezTo>
                  <a:cubicBezTo>
                    <a:pt x="147070" y="70291"/>
                    <a:pt x="147436" y="69947"/>
                    <a:pt x="147175" y="70074"/>
                  </a:cubicBezTo>
                  <a:cubicBezTo>
                    <a:pt x="146548" y="70373"/>
                    <a:pt x="146062" y="71605"/>
                    <a:pt x="145607" y="72001"/>
                  </a:cubicBezTo>
                  <a:cubicBezTo>
                    <a:pt x="145151" y="72389"/>
                    <a:pt x="144322" y="72725"/>
                    <a:pt x="143815" y="72994"/>
                  </a:cubicBezTo>
                  <a:cubicBezTo>
                    <a:pt x="137012" y="76556"/>
                    <a:pt x="130179" y="77900"/>
                    <a:pt x="123810" y="78363"/>
                  </a:cubicBezTo>
                  <a:cubicBezTo>
                    <a:pt x="120740" y="78587"/>
                    <a:pt x="117776" y="78647"/>
                    <a:pt x="114774" y="78759"/>
                  </a:cubicBezTo>
                  <a:cubicBezTo>
                    <a:pt x="112945" y="78818"/>
                    <a:pt x="111018" y="78774"/>
                    <a:pt x="109009" y="79207"/>
                  </a:cubicBezTo>
                  <a:cubicBezTo>
                    <a:pt x="106709" y="79700"/>
                    <a:pt x="104544" y="80140"/>
                    <a:pt x="102371" y="80327"/>
                  </a:cubicBezTo>
                  <a:cubicBezTo>
                    <a:pt x="98264" y="80678"/>
                    <a:pt x="94425" y="80528"/>
                    <a:pt x="90117" y="81260"/>
                  </a:cubicBezTo>
                  <a:cubicBezTo>
                    <a:pt x="88519" y="81522"/>
                    <a:pt x="87092" y="82067"/>
                    <a:pt x="86122" y="81447"/>
                  </a:cubicBezTo>
                  <a:cubicBezTo>
                    <a:pt x="85711" y="81186"/>
                    <a:pt x="85442" y="80812"/>
                    <a:pt x="85114" y="80484"/>
                  </a:cubicBezTo>
                  <a:cubicBezTo>
                    <a:pt x="84987" y="80349"/>
                    <a:pt x="84852" y="80222"/>
                    <a:pt x="84710" y="80110"/>
                  </a:cubicBezTo>
                  <a:cubicBezTo>
                    <a:pt x="84008" y="79565"/>
                    <a:pt x="83404" y="79700"/>
                    <a:pt x="82104" y="80065"/>
                  </a:cubicBezTo>
                  <a:cubicBezTo>
                    <a:pt x="77811" y="81275"/>
                    <a:pt x="73651" y="82313"/>
                    <a:pt x="69522" y="82940"/>
                  </a:cubicBezTo>
                  <a:cubicBezTo>
                    <a:pt x="65400" y="83560"/>
                    <a:pt x="61345" y="83911"/>
                    <a:pt x="57298" y="84382"/>
                  </a:cubicBezTo>
                  <a:cubicBezTo>
                    <a:pt x="55296" y="84628"/>
                    <a:pt x="53303" y="84889"/>
                    <a:pt x="51316" y="85203"/>
                  </a:cubicBezTo>
                  <a:cubicBezTo>
                    <a:pt x="50346" y="85367"/>
                    <a:pt x="49390" y="85539"/>
                    <a:pt x="48426" y="85711"/>
                  </a:cubicBezTo>
                  <a:cubicBezTo>
                    <a:pt x="47157" y="85942"/>
                    <a:pt x="46425" y="85815"/>
                    <a:pt x="45275" y="85606"/>
                  </a:cubicBezTo>
                  <a:cubicBezTo>
                    <a:pt x="41668" y="84971"/>
                    <a:pt x="38151" y="84150"/>
                    <a:pt x="34776" y="83037"/>
                  </a:cubicBezTo>
                  <a:cubicBezTo>
                    <a:pt x="21073" y="78729"/>
                    <a:pt x="9656" y="68364"/>
                    <a:pt x="4996" y="49016"/>
                  </a:cubicBezTo>
                  <a:cubicBezTo>
                    <a:pt x="4660" y="47664"/>
                    <a:pt x="4361" y="46275"/>
                    <a:pt x="4093" y="44857"/>
                  </a:cubicBezTo>
                  <a:cubicBezTo>
                    <a:pt x="3824" y="43438"/>
                    <a:pt x="3697" y="41817"/>
                    <a:pt x="3353" y="40458"/>
                  </a:cubicBezTo>
                  <a:cubicBezTo>
                    <a:pt x="3085" y="39383"/>
                    <a:pt x="3204" y="39346"/>
                    <a:pt x="2666" y="39570"/>
                  </a:cubicBezTo>
                  <a:cubicBezTo>
                    <a:pt x="2427" y="39667"/>
                    <a:pt x="2226" y="39988"/>
                    <a:pt x="2009" y="40190"/>
                  </a:cubicBezTo>
                  <a:cubicBezTo>
                    <a:pt x="1793" y="40384"/>
                    <a:pt x="1516" y="40847"/>
                    <a:pt x="1292" y="40809"/>
                  </a:cubicBezTo>
                  <a:cubicBezTo>
                    <a:pt x="1068" y="40772"/>
                    <a:pt x="1173" y="40951"/>
                    <a:pt x="1061" y="40750"/>
                  </a:cubicBezTo>
                  <a:cubicBezTo>
                    <a:pt x="949" y="40540"/>
                    <a:pt x="1180" y="37442"/>
                    <a:pt x="1180" y="37001"/>
                  </a:cubicBezTo>
                  <a:cubicBezTo>
                    <a:pt x="1188" y="32207"/>
                    <a:pt x="777" y="26980"/>
                    <a:pt x="1031" y="21939"/>
                  </a:cubicBezTo>
                  <a:cubicBezTo>
                    <a:pt x="1098" y="20453"/>
                    <a:pt x="1300" y="19079"/>
                    <a:pt x="1382" y="17601"/>
                  </a:cubicBezTo>
                  <a:cubicBezTo>
                    <a:pt x="1457" y="16369"/>
                    <a:pt x="1285" y="16988"/>
                    <a:pt x="1150" y="16369"/>
                  </a:cubicBezTo>
                  <a:cubicBezTo>
                    <a:pt x="956" y="15405"/>
                    <a:pt x="1270" y="13501"/>
                    <a:pt x="516" y="13426"/>
                  </a:cubicBezTo>
                  <a:cubicBezTo>
                    <a:pt x="501" y="13426"/>
                    <a:pt x="478" y="13404"/>
                    <a:pt x="471" y="13359"/>
                  </a:cubicBezTo>
                  <a:cubicBezTo>
                    <a:pt x="68" y="11485"/>
                    <a:pt x="202" y="9648"/>
                    <a:pt x="434" y="8050"/>
                  </a:cubicBezTo>
                  <a:cubicBezTo>
                    <a:pt x="889" y="4958"/>
                    <a:pt x="1718" y="2457"/>
                    <a:pt x="2502" y="97"/>
                  </a:cubicBezTo>
                  <a:cubicBezTo>
                    <a:pt x="2539" y="0"/>
                    <a:pt x="2599" y="187"/>
                    <a:pt x="2569" y="27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1290475" y="447200"/>
              <a:ext cx="5469325" cy="4387300"/>
            </a:xfrm>
            <a:custGeom>
              <a:avLst/>
              <a:gdLst/>
              <a:ahLst/>
              <a:cxnLst/>
              <a:rect l="l" t="t" r="r" b="b"/>
              <a:pathLst>
                <a:path w="218773" h="175492" extrusionOk="0">
                  <a:moveTo>
                    <a:pt x="2577" y="269"/>
                  </a:moveTo>
                  <a:cubicBezTo>
                    <a:pt x="1905" y="2271"/>
                    <a:pt x="1240" y="4332"/>
                    <a:pt x="755" y="6751"/>
                  </a:cubicBezTo>
                  <a:cubicBezTo>
                    <a:pt x="509" y="7998"/>
                    <a:pt x="1" y="10664"/>
                    <a:pt x="382" y="12464"/>
                  </a:cubicBezTo>
                  <a:cubicBezTo>
                    <a:pt x="591" y="13442"/>
                    <a:pt x="927" y="13039"/>
                    <a:pt x="1128" y="13838"/>
                  </a:cubicBezTo>
                  <a:cubicBezTo>
                    <a:pt x="1338" y="14629"/>
                    <a:pt x="695" y="16250"/>
                    <a:pt x="1539" y="16511"/>
                  </a:cubicBezTo>
                  <a:cubicBezTo>
                    <a:pt x="1569" y="16526"/>
                    <a:pt x="1599" y="16608"/>
                    <a:pt x="1584" y="16653"/>
                  </a:cubicBezTo>
                  <a:cubicBezTo>
                    <a:pt x="830" y="22500"/>
                    <a:pt x="1091" y="28645"/>
                    <a:pt x="1211" y="34642"/>
                  </a:cubicBezTo>
                  <a:cubicBezTo>
                    <a:pt x="1233" y="35941"/>
                    <a:pt x="1240" y="37218"/>
                    <a:pt x="1226" y="38480"/>
                  </a:cubicBezTo>
                  <a:cubicBezTo>
                    <a:pt x="1211" y="38682"/>
                    <a:pt x="1091" y="40698"/>
                    <a:pt x="1121" y="40743"/>
                  </a:cubicBezTo>
                  <a:cubicBezTo>
                    <a:pt x="1270" y="41041"/>
                    <a:pt x="2965" y="39130"/>
                    <a:pt x="3115" y="38980"/>
                  </a:cubicBezTo>
                  <a:cubicBezTo>
                    <a:pt x="3264" y="38831"/>
                    <a:pt x="3182" y="39003"/>
                    <a:pt x="3189" y="39062"/>
                  </a:cubicBezTo>
                  <a:cubicBezTo>
                    <a:pt x="5206" y="55140"/>
                    <a:pt x="10933" y="67580"/>
                    <a:pt x="19603" y="74973"/>
                  </a:cubicBezTo>
                  <a:cubicBezTo>
                    <a:pt x="23822" y="78625"/>
                    <a:pt x="28616" y="81164"/>
                    <a:pt x="33731" y="82971"/>
                  </a:cubicBezTo>
                  <a:cubicBezTo>
                    <a:pt x="36203" y="83837"/>
                    <a:pt x="38719" y="84554"/>
                    <a:pt x="41273" y="85121"/>
                  </a:cubicBezTo>
                  <a:cubicBezTo>
                    <a:pt x="42550" y="85413"/>
                    <a:pt x="43842" y="85674"/>
                    <a:pt x="45141" y="85905"/>
                  </a:cubicBezTo>
                  <a:cubicBezTo>
                    <a:pt x="46769" y="86197"/>
                    <a:pt x="48195" y="86010"/>
                    <a:pt x="50002" y="85711"/>
                  </a:cubicBezTo>
                  <a:cubicBezTo>
                    <a:pt x="55573" y="84778"/>
                    <a:pt x="61084" y="84352"/>
                    <a:pt x="66729" y="83643"/>
                  </a:cubicBezTo>
                  <a:cubicBezTo>
                    <a:pt x="69783" y="83262"/>
                    <a:pt x="72882" y="82769"/>
                    <a:pt x="76041" y="82030"/>
                  </a:cubicBezTo>
                  <a:cubicBezTo>
                    <a:pt x="77662" y="81656"/>
                    <a:pt x="79289" y="81223"/>
                    <a:pt x="80940" y="80745"/>
                  </a:cubicBezTo>
                  <a:cubicBezTo>
                    <a:pt x="81993" y="80424"/>
                    <a:pt x="83083" y="79872"/>
                    <a:pt x="83897" y="80096"/>
                  </a:cubicBezTo>
                  <a:cubicBezTo>
                    <a:pt x="84711" y="80320"/>
                    <a:pt x="84920" y="80783"/>
                    <a:pt x="85323" y="81179"/>
                  </a:cubicBezTo>
                  <a:cubicBezTo>
                    <a:pt x="85726" y="81582"/>
                    <a:pt x="85906" y="81873"/>
                    <a:pt x="86391" y="82022"/>
                  </a:cubicBezTo>
                  <a:cubicBezTo>
                    <a:pt x="87212" y="82276"/>
                    <a:pt x="88265" y="81940"/>
                    <a:pt x="89340" y="81739"/>
                  </a:cubicBezTo>
                  <a:cubicBezTo>
                    <a:pt x="92313" y="81193"/>
                    <a:pt x="95098" y="81067"/>
                    <a:pt x="97853" y="80954"/>
                  </a:cubicBezTo>
                  <a:cubicBezTo>
                    <a:pt x="100960" y="80828"/>
                    <a:pt x="104103" y="80686"/>
                    <a:pt x="107531" y="79909"/>
                  </a:cubicBezTo>
                  <a:cubicBezTo>
                    <a:pt x="108912" y="79603"/>
                    <a:pt x="109965" y="79379"/>
                    <a:pt x="111220" y="79304"/>
                  </a:cubicBezTo>
                  <a:cubicBezTo>
                    <a:pt x="112467" y="79230"/>
                    <a:pt x="113512" y="79185"/>
                    <a:pt x="114640" y="79140"/>
                  </a:cubicBezTo>
                  <a:cubicBezTo>
                    <a:pt x="119904" y="78938"/>
                    <a:pt x="125161" y="78931"/>
                    <a:pt x="130919" y="77818"/>
                  </a:cubicBezTo>
                  <a:cubicBezTo>
                    <a:pt x="134092" y="77213"/>
                    <a:pt x="137191" y="76265"/>
                    <a:pt x="140163" y="75003"/>
                  </a:cubicBezTo>
                  <a:cubicBezTo>
                    <a:pt x="141769" y="74323"/>
                    <a:pt x="143591" y="73539"/>
                    <a:pt x="144972" y="72479"/>
                  </a:cubicBezTo>
                  <a:cubicBezTo>
                    <a:pt x="145764" y="71874"/>
                    <a:pt x="146227" y="70874"/>
                    <a:pt x="147078" y="70336"/>
                  </a:cubicBezTo>
                  <a:cubicBezTo>
                    <a:pt x="147108" y="70313"/>
                    <a:pt x="147138" y="70306"/>
                    <a:pt x="147175" y="70313"/>
                  </a:cubicBezTo>
                  <a:cubicBezTo>
                    <a:pt x="147272" y="70373"/>
                    <a:pt x="147116" y="70485"/>
                    <a:pt x="147116" y="70590"/>
                  </a:cubicBezTo>
                  <a:cubicBezTo>
                    <a:pt x="147116" y="70687"/>
                    <a:pt x="146638" y="71217"/>
                    <a:pt x="146548" y="71374"/>
                  </a:cubicBezTo>
                  <a:cubicBezTo>
                    <a:pt x="146317" y="71762"/>
                    <a:pt x="146205" y="71673"/>
                    <a:pt x="146264" y="72091"/>
                  </a:cubicBezTo>
                  <a:cubicBezTo>
                    <a:pt x="146331" y="72509"/>
                    <a:pt x="146279" y="72382"/>
                    <a:pt x="146675" y="72091"/>
                  </a:cubicBezTo>
                  <a:cubicBezTo>
                    <a:pt x="147078" y="71799"/>
                    <a:pt x="147175" y="71486"/>
                    <a:pt x="147593" y="71381"/>
                  </a:cubicBezTo>
                  <a:cubicBezTo>
                    <a:pt x="147683" y="71351"/>
                    <a:pt x="147511" y="71755"/>
                    <a:pt x="147564" y="71755"/>
                  </a:cubicBezTo>
                  <a:cubicBezTo>
                    <a:pt x="147929" y="71717"/>
                    <a:pt x="149281" y="70224"/>
                    <a:pt x="149528" y="69977"/>
                  </a:cubicBezTo>
                  <a:cubicBezTo>
                    <a:pt x="150849" y="68618"/>
                    <a:pt x="152014" y="67207"/>
                    <a:pt x="153336" y="65848"/>
                  </a:cubicBezTo>
                  <a:cubicBezTo>
                    <a:pt x="154023" y="65124"/>
                    <a:pt x="154740" y="64362"/>
                    <a:pt x="155703" y="63869"/>
                  </a:cubicBezTo>
                  <a:cubicBezTo>
                    <a:pt x="157450" y="62973"/>
                    <a:pt x="159220" y="61913"/>
                    <a:pt x="161027" y="61114"/>
                  </a:cubicBezTo>
                  <a:cubicBezTo>
                    <a:pt x="165119" y="59284"/>
                    <a:pt x="169368" y="58351"/>
                    <a:pt x="173177" y="58425"/>
                  </a:cubicBezTo>
                  <a:cubicBezTo>
                    <a:pt x="175044" y="58455"/>
                    <a:pt x="176821" y="58724"/>
                    <a:pt x="178426" y="59247"/>
                  </a:cubicBezTo>
                  <a:cubicBezTo>
                    <a:pt x="179180" y="59486"/>
                    <a:pt x="179912" y="59799"/>
                    <a:pt x="180614" y="60180"/>
                  </a:cubicBezTo>
                  <a:cubicBezTo>
                    <a:pt x="181129" y="60449"/>
                    <a:pt x="182145" y="60845"/>
                    <a:pt x="182369" y="61338"/>
                  </a:cubicBezTo>
                  <a:cubicBezTo>
                    <a:pt x="182593" y="61831"/>
                    <a:pt x="182369" y="63317"/>
                    <a:pt x="182406" y="63921"/>
                  </a:cubicBezTo>
                  <a:cubicBezTo>
                    <a:pt x="182466" y="64900"/>
                    <a:pt x="182623" y="65878"/>
                    <a:pt x="182877" y="66826"/>
                  </a:cubicBezTo>
                  <a:cubicBezTo>
                    <a:pt x="183392" y="68633"/>
                    <a:pt x="184423" y="70157"/>
                    <a:pt x="186215" y="71135"/>
                  </a:cubicBezTo>
                  <a:cubicBezTo>
                    <a:pt x="190232" y="73330"/>
                    <a:pt x="193973" y="76086"/>
                    <a:pt x="197080" y="79722"/>
                  </a:cubicBezTo>
                  <a:cubicBezTo>
                    <a:pt x="198857" y="81813"/>
                    <a:pt x="200373" y="84098"/>
                    <a:pt x="201597" y="86548"/>
                  </a:cubicBezTo>
                  <a:cubicBezTo>
                    <a:pt x="202859" y="89049"/>
                    <a:pt x="203763" y="91805"/>
                    <a:pt x="204935" y="94538"/>
                  </a:cubicBezTo>
                  <a:cubicBezTo>
                    <a:pt x="207347" y="100183"/>
                    <a:pt x="210237" y="105963"/>
                    <a:pt x="212261" y="112803"/>
                  </a:cubicBezTo>
                  <a:cubicBezTo>
                    <a:pt x="212746" y="114431"/>
                    <a:pt x="213172" y="116118"/>
                    <a:pt x="213545" y="117858"/>
                  </a:cubicBezTo>
                  <a:cubicBezTo>
                    <a:pt x="213687" y="118463"/>
                    <a:pt x="214202" y="120405"/>
                    <a:pt x="214135" y="121002"/>
                  </a:cubicBezTo>
                  <a:cubicBezTo>
                    <a:pt x="214068" y="121600"/>
                    <a:pt x="213710" y="121644"/>
                    <a:pt x="214217" y="121495"/>
                  </a:cubicBezTo>
                  <a:cubicBezTo>
                    <a:pt x="214979" y="121271"/>
                    <a:pt x="215711" y="120211"/>
                    <a:pt x="216338" y="119591"/>
                  </a:cubicBezTo>
                  <a:cubicBezTo>
                    <a:pt x="216375" y="119561"/>
                    <a:pt x="216413" y="119628"/>
                    <a:pt x="216420" y="119703"/>
                  </a:cubicBezTo>
                  <a:cubicBezTo>
                    <a:pt x="216697" y="128275"/>
                    <a:pt x="217301" y="137423"/>
                    <a:pt x="217854" y="147511"/>
                  </a:cubicBezTo>
                  <a:cubicBezTo>
                    <a:pt x="218339" y="156151"/>
                    <a:pt x="218728" y="165478"/>
                    <a:pt x="218623" y="175342"/>
                  </a:cubicBezTo>
                  <a:cubicBezTo>
                    <a:pt x="218623" y="175492"/>
                    <a:pt x="218563" y="175432"/>
                    <a:pt x="218563" y="175283"/>
                  </a:cubicBezTo>
                  <a:cubicBezTo>
                    <a:pt x="218772" y="155852"/>
                    <a:pt x="217152" y="139073"/>
                    <a:pt x="216495" y="124265"/>
                  </a:cubicBezTo>
                  <a:cubicBezTo>
                    <a:pt x="216450" y="123242"/>
                    <a:pt x="216413" y="122227"/>
                    <a:pt x="216375" y="121204"/>
                  </a:cubicBezTo>
                  <a:cubicBezTo>
                    <a:pt x="216338" y="120188"/>
                    <a:pt x="216248" y="120106"/>
                    <a:pt x="215815" y="120330"/>
                  </a:cubicBezTo>
                  <a:cubicBezTo>
                    <a:pt x="215390" y="120554"/>
                    <a:pt x="214815" y="121353"/>
                    <a:pt x="214255" y="121667"/>
                  </a:cubicBezTo>
                  <a:cubicBezTo>
                    <a:pt x="213956" y="121831"/>
                    <a:pt x="213949" y="121898"/>
                    <a:pt x="213784" y="121562"/>
                  </a:cubicBezTo>
                  <a:cubicBezTo>
                    <a:pt x="213762" y="121532"/>
                    <a:pt x="213844" y="121331"/>
                    <a:pt x="213844" y="121316"/>
                  </a:cubicBezTo>
                  <a:cubicBezTo>
                    <a:pt x="213844" y="121308"/>
                    <a:pt x="213941" y="121159"/>
                    <a:pt x="213949" y="121084"/>
                  </a:cubicBezTo>
                  <a:cubicBezTo>
                    <a:pt x="214016" y="120554"/>
                    <a:pt x="213896" y="120136"/>
                    <a:pt x="213799" y="119561"/>
                  </a:cubicBezTo>
                  <a:cubicBezTo>
                    <a:pt x="213486" y="117582"/>
                    <a:pt x="212963" y="115603"/>
                    <a:pt x="212440" y="113759"/>
                  </a:cubicBezTo>
                  <a:cubicBezTo>
                    <a:pt x="211454" y="110316"/>
                    <a:pt x="210252" y="107128"/>
                    <a:pt x="208990" y="104103"/>
                  </a:cubicBezTo>
                  <a:cubicBezTo>
                    <a:pt x="207736" y="101079"/>
                    <a:pt x="206399" y="98227"/>
                    <a:pt x="205174" y="95396"/>
                  </a:cubicBezTo>
                  <a:cubicBezTo>
                    <a:pt x="203830" y="92297"/>
                    <a:pt x="202822" y="89169"/>
                    <a:pt x="201373" y="86361"/>
                  </a:cubicBezTo>
                  <a:cubicBezTo>
                    <a:pt x="198409" y="80611"/>
                    <a:pt x="194167" y="76325"/>
                    <a:pt x="189329" y="73144"/>
                  </a:cubicBezTo>
                  <a:cubicBezTo>
                    <a:pt x="187671" y="72053"/>
                    <a:pt x="185595" y="71262"/>
                    <a:pt x="184311" y="69850"/>
                  </a:cubicBezTo>
                  <a:cubicBezTo>
                    <a:pt x="183190" y="68618"/>
                    <a:pt x="182668" y="67013"/>
                    <a:pt x="182429" y="65407"/>
                  </a:cubicBezTo>
                  <a:cubicBezTo>
                    <a:pt x="182279" y="64399"/>
                    <a:pt x="182309" y="63384"/>
                    <a:pt x="182220" y="62361"/>
                  </a:cubicBezTo>
                  <a:cubicBezTo>
                    <a:pt x="182123" y="60994"/>
                    <a:pt x="181055" y="60494"/>
                    <a:pt x="179793" y="59919"/>
                  </a:cubicBezTo>
                  <a:cubicBezTo>
                    <a:pt x="177948" y="59075"/>
                    <a:pt x="175820" y="58627"/>
                    <a:pt x="173535" y="58545"/>
                  </a:cubicBezTo>
                  <a:cubicBezTo>
                    <a:pt x="170817" y="58455"/>
                    <a:pt x="167867" y="58866"/>
                    <a:pt x="164895" y="59770"/>
                  </a:cubicBezTo>
                  <a:cubicBezTo>
                    <a:pt x="163267" y="60262"/>
                    <a:pt x="161677" y="60890"/>
                    <a:pt x="160146" y="61636"/>
                  </a:cubicBezTo>
                  <a:cubicBezTo>
                    <a:pt x="158772" y="62286"/>
                    <a:pt x="157480" y="63242"/>
                    <a:pt x="156121" y="63892"/>
                  </a:cubicBezTo>
                  <a:cubicBezTo>
                    <a:pt x="155285" y="64295"/>
                    <a:pt x="154837" y="64511"/>
                    <a:pt x="154120" y="65198"/>
                  </a:cubicBezTo>
                  <a:cubicBezTo>
                    <a:pt x="153396" y="65893"/>
                    <a:pt x="152552" y="66834"/>
                    <a:pt x="151805" y="67655"/>
                  </a:cubicBezTo>
                  <a:cubicBezTo>
                    <a:pt x="150513" y="69081"/>
                    <a:pt x="149191" y="70776"/>
                    <a:pt x="147422" y="71971"/>
                  </a:cubicBezTo>
                  <a:cubicBezTo>
                    <a:pt x="147362" y="72009"/>
                    <a:pt x="147295" y="71986"/>
                    <a:pt x="147310" y="71934"/>
                  </a:cubicBezTo>
                  <a:cubicBezTo>
                    <a:pt x="147676" y="71038"/>
                    <a:pt x="146765" y="72307"/>
                    <a:pt x="146354" y="72501"/>
                  </a:cubicBezTo>
                  <a:cubicBezTo>
                    <a:pt x="145943" y="72696"/>
                    <a:pt x="145988" y="72681"/>
                    <a:pt x="145779" y="72531"/>
                  </a:cubicBezTo>
                  <a:cubicBezTo>
                    <a:pt x="145719" y="72479"/>
                    <a:pt x="145742" y="72240"/>
                    <a:pt x="145756" y="72173"/>
                  </a:cubicBezTo>
                  <a:cubicBezTo>
                    <a:pt x="145816" y="71934"/>
                    <a:pt x="146473" y="71314"/>
                    <a:pt x="146668" y="71038"/>
                  </a:cubicBezTo>
                  <a:cubicBezTo>
                    <a:pt x="146765" y="70903"/>
                    <a:pt x="147228" y="70425"/>
                    <a:pt x="146966" y="70552"/>
                  </a:cubicBezTo>
                  <a:cubicBezTo>
                    <a:pt x="146339" y="70851"/>
                    <a:pt x="145868" y="72083"/>
                    <a:pt x="145398" y="72472"/>
                  </a:cubicBezTo>
                  <a:cubicBezTo>
                    <a:pt x="144935" y="72867"/>
                    <a:pt x="144114" y="73211"/>
                    <a:pt x="143606" y="73472"/>
                  </a:cubicBezTo>
                  <a:cubicBezTo>
                    <a:pt x="136803" y="77049"/>
                    <a:pt x="129963" y="78393"/>
                    <a:pt x="123593" y="78864"/>
                  </a:cubicBezTo>
                  <a:cubicBezTo>
                    <a:pt x="120524" y="79088"/>
                    <a:pt x="117552" y="79147"/>
                    <a:pt x="114558" y="79259"/>
                  </a:cubicBezTo>
                  <a:cubicBezTo>
                    <a:pt x="112728" y="79327"/>
                    <a:pt x="110794" y="79274"/>
                    <a:pt x="108793" y="79715"/>
                  </a:cubicBezTo>
                  <a:cubicBezTo>
                    <a:pt x="106493" y="80208"/>
                    <a:pt x="104328" y="80641"/>
                    <a:pt x="102155" y="80828"/>
                  </a:cubicBezTo>
                  <a:cubicBezTo>
                    <a:pt x="98047" y="81179"/>
                    <a:pt x="94209" y="81029"/>
                    <a:pt x="89908" y="81754"/>
                  </a:cubicBezTo>
                  <a:cubicBezTo>
                    <a:pt x="88310" y="82022"/>
                    <a:pt x="86876" y="82560"/>
                    <a:pt x="85906" y="81940"/>
                  </a:cubicBezTo>
                  <a:cubicBezTo>
                    <a:pt x="85495" y="81664"/>
                    <a:pt x="85219" y="81305"/>
                    <a:pt x="84897" y="80977"/>
                  </a:cubicBezTo>
                  <a:cubicBezTo>
                    <a:pt x="84770" y="80842"/>
                    <a:pt x="84636" y="80716"/>
                    <a:pt x="84494" y="80604"/>
                  </a:cubicBezTo>
                  <a:cubicBezTo>
                    <a:pt x="83792" y="80058"/>
                    <a:pt x="83187" y="80193"/>
                    <a:pt x="81896" y="80559"/>
                  </a:cubicBezTo>
                  <a:cubicBezTo>
                    <a:pt x="77602" y="81761"/>
                    <a:pt x="73450" y="82784"/>
                    <a:pt x="69328" y="83404"/>
                  </a:cubicBezTo>
                  <a:cubicBezTo>
                    <a:pt x="65198" y="84016"/>
                    <a:pt x="61159" y="84352"/>
                    <a:pt x="57104" y="84830"/>
                  </a:cubicBezTo>
                  <a:cubicBezTo>
                    <a:pt x="55110" y="85062"/>
                    <a:pt x="53124" y="85323"/>
                    <a:pt x="51130" y="85637"/>
                  </a:cubicBezTo>
                  <a:cubicBezTo>
                    <a:pt x="50174" y="85793"/>
                    <a:pt x="49211" y="85950"/>
                    <a:pt x="48248" y="86129"/>
                  </a:cubicBezTo>
                  <a:cubicBezTo>
                    <a:pt x="46978" y="86361"/>
                    <a:pt x="46239" y="86219"/>
                    <a:pt x="45096" y="86017"/>
                  </a:cubicBezTo>
                  <a:cubicBezTo>
                    <a:pt x="41497" y="85375"/>
                    <a:pt x="37987" y="84539"/>
                    <a:pt x="34612" y="83411"/>
                  </a:cubicBezTo>
                  <a:cubicBezTo>
                    <a:pt x="20939" y="79043"/>
                    <a:pt x="9559" y="68596"/>
                    <a:pt x="4937" y="49173"/>
                  </a:cubicBezTo>
                  <a:cubicBezTo>
                    <a:pt x="4601" y="47807"/>
                    <a:pt x="4302" y="46410"/>
                    <a:pt x="4033" y="44992"/>
                  </a:cubicBezTo>
                  <a:cubicBezTo>
                    <a:pt x="3764" y="43573"/>
                    <a:pt x="3652" y="41952"/>
                    <a:pt x="3301" y="40586"/>
                  </a:cubicBezTo>
                  <a:cubicBezTo>
                    <a:pt x="3033" y="39503"/>
                    <a:pt x="3152" y="39466"/>
                    <a:pt x="2614" y="39682"/>
                  </a:cubicBezTo>
                  <a:cubicBezTo>
                    <a:pt x="2390" y="39772"/>
                    <a:pt x="2174" y="40108"/>
                    <a:pt x="1972" y="40295"/>
                  </a:cubicBezTo>
                  <a:cubicBezTo>
                    <a:pt x="1763" y="40481"/>
                    <a:pt x="1472" y="40959"/>
                    <a:pt x="1248" y="40922"/>
                  </a:cubicBezTo>
                  <a:cubicBezTo>
                    <a:pt x="1024" y="40884"/>
                    <a:pt x="1121" y="41064"/>
                    <a:pt x="1016" y="40855"/>
                  </a:cubicBezTo>
                  <a:cubicBezTo>
                    <a:pt x="912" y="40653"/>
                    <a:pt x="1136" y="37539"/>
                    <a:pt x="1151" y="37106"/>
                  </a:cubicBezTo>
                  <a:cubicBezTo>
                    <a:pt x="1158" y="32289"/>
                    <a:pt x="748" y="27040"/>
                    <a:pt x="1009" y="21992"/>
                  </a:cubicBezTo>
                  <a:cubicBezTo>
                    <a:pt x="1084" y="20506"/>
                    <a:pt x="1285" y="19132"/>
                    <a:pt x="1375" y="17638"/>
                  </a:cubicBezTo>
                  <a:cubicBezTo>
                    <a:pt x="1450" y="16399"/>
                    <a:pt x="1270" y="17034"/>
                    <a:pt x="1136" y="16399"/>
                  </a:cubicBezTo>
                  <a:cubicBezTo>
                    <a:pt x="949" y="15436"/>
                    <a:pt x="1270" y="13531"/>
                    <a:pt x="516" y="13449"/>
                  </a:cubicBezTo>
                  <a:cubicBezTo>
                    <a:pt x="494" y="13449"/>
                    <a:pt x="479" y="13434"/>
                    <a:pt x="464" y="13382"/>
                  </a:cubicBezTo>
                  <a:cubicBezTo>
                    <a:pt x="68" y="11500"/>
                    <a:pt x="202" y="9648"/>
                    <a:pt x="441" y="8058"/>
                  </a:cubicBezTo>
                  <a:cubicBezTo>
                    <a:pt x="897" y="4959"/>
                    <a:pt x="1726" y="2457"/>
                    <a:pt x="2510" y="83"/>
                  </a:cubicBezTo>
                  <a:cubicBezTo>
                    <a:pt x="2547" y="0"/>
                    <a:pt x="2607" y="180"/>
                    <a:pt x="2577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1274050" y="464200"/>
              <a:ext cx="5469700" cy="4385975"/>
            </a:xfrm>
            <a:custGeom>
              <a:avLst/>
              <a:gdLst/>
              <a:ahLst/>
              <a:cxnLst/>
              <a:rect l="l" t="t" r="r" b="b"/>
              <a:pathLst>
                <a:path w="218788" h="175439" extrusionOk="0">
                  <a:moveTo>
                    <a:pt x="2592" y="284"/>
                  </a:moveTo>
                  <a:cubicBezTo>
                    <a:pt x="1920" y="2270"/>
                    <a:pt x="1255" y="4346"/>
                    <a:pt x="770" y="6773"/>
                  </a:cubicBezTo>
                  <a:cubicBezTo>
                    <a:pt x="516" y="8020"/>
                    <a:pt x="1" y="10678"/>
                    <a:pt x="389" y="12493"/>
                  </a:cubicBezTo>
                  <a:cubicBezTo>
                    <a:pt x="591" y="13471"/>
                    <a:pt x="927" y="13083"/>
                    <a:pt x="1121" y="13874"/>
                  </a:cubicBezTo>
                  <a:cubicBezTo>
                    <a:pt x="1315" y="14666"/>
                    <a:pt x="695" y="16301"/>
                    <a:pt x="1532" y="16570"/>
                  </a:cubicBezTo>
                  <a:cubicBezTo>
                    <a:pt x="1561" y="16570"/>
                    <a:pt x="1591" y="16652"/>
                    <a:pt x="1576" y="16712"/>
                  </a:cubicBezTo>
                  <a:cubicBezTo>
                    <a:pt x="815" y="22566"/>
                    <a:pt x="1076" y="28735"/>
                    <a:pt x="1181" y="34746"/>
                  </a:cubicBezTo>
                  <a:cubicBezTo>
                    <a:pt x="1203" y="36038"/>
                    <a:pt x="1203" y="37330"/>
                    <a:pt x="1188" y="38592"/>
                  </a:cubicBezTo>
                  <a:cubicBezTo>
                    <a:pt x="1181" y="38793"/>
                    <a:pt x="1061" y="40817"/>
                    <a:pt x="1083" y="40854"/>
                  </a:cubicBezTo>
                  <a:cubicBezTo>
                    <a:pt x="1225" y="41153"/>
                    <a:pt x="2920" y="39249"/>
                    <a:pt x="3085" y="39099"/>
                  </a:cubicBezTo>
                  <a:cubicBezTo>
                    <a:pt x="3242" y="38957"/>
                    <a:pt x="3144" y="39122"/>
                    <a:pt x="3159" y="39196"/>
                  </a:cubicBezTo>
                  <a:cubicBezTo>
                    <a:pt x="5138" y="55326"/>
                    <a:pt x="10843" y="67834"/>
                    <a:pt x="19483" y="75286"/>
                  </a:cubicBezTo>
                  <a:cubicBezTo>
                    <a:pt x="23695" y="78960"/>
                    <a:pt x="28474" y="81522"/>
                    <a:pt x="33589" y="83351"/>
                  </a:cubicBezTo>
                  <a:cubicBezTo>
                    <a:pt x="36046" y="84225"/>
                    <a:pt x="38562" y="84949"/>
                    <a:pt x="41109" y="85524"/>
                  </a:cubicBezTo>
                  <a:cubicBezTo>
                    <a:pt x="42393" y="85823"/>
                    <a:pt x="43677" y="86084"/>
                    <a:pt x="44977" y="86323"/>
                  </a:cubicBezTo>
                  <a:cubicBezTo>
                    <a:pt x="46597" y="86622"/>
                    <a:pt x="48016" y="86435"/>
                    <a:pt x="49831" y="86136"/>
                  </a:cubicBezTo>
                  <a:cubicBezTo>
                    <a:pt x="55394" y="85225"/>
                    <a:pt x="60897" y="84822"/>
                    <a:pt x="66535" y="84120"/>
                  </a:cubicBezTo>
                  <a:cubicBezTo>
                    <a:pt x="69589" y="83739"/>
                    <a:pt x="72681" y="83247"/>
                    <a:pt x="75847" y="82522"/>
                  </a:cubicBezTo>
                  <a:cubicBezTo>
                    <a:pt x="77452" y="82156"/>
                    <a:pt x="79088" y="81723"/>
                    <a:pt x="80738" y="81238"/>
                  </a:cubicBezTo>
                  <a:cubicBezTo>
                    <a:pt x="81791" y="80924"/>
                    <a:pt x="82881" y="80372"/>
                    <a:pt x="83695" y="80603"/>
                  </a:cubicBezTo>
                  <a:cubicBezTo>
                    <a:pt x="84509" y="80835"/>
                    <a:pt x="84718" y="81283"/>
                    <a:pt x="85114" y="81686"/>
                  </a:cubicBezTo>
                  <a:cubicBezTo>
                    <a:pt x="85502" y="82089"/>
                    <a:pt x="85704" y="82365"/>
                    <a:pt x="86174" y="82515"/>
                  </a:cubicBezTo>
                  <a:cubicBezTo>
                    <a:pt x="86996" y="82776"/>
                    <a:pt x="88063" y="82440"/>
                    <a:pt x="89124" y="82246"/>
                  </a:cubicBezTo>
                  <a:cubicBezTo>
                    <a:pt x="92111" y="81708"/>
                    <a:pt x="94889" y="81581"/>
                    <a:pt x="97637" y="81469"/>
                  </a:cubicBezTo>
                  <a:cubicBezTo>
                    <a:pt x="100751" y="81342"/>
                    <a:pt x="103894" y="81200"/>
                    <a:pt x="107322" y="80424"/>
                  </a:cubicBezTo>
                  <a:cubicBezTo>
                    <a:pt x="108703" y="80118"/>
                    <a:pt x="109756" y="79894"/>
                    <a:pt x="111003" y="79819"/>
                  </a:cubicBezTo>
                  <a:cubicBezTo>
                    <a:pt x="112258" y="79744"/>
                    <a:pt x="113296" y="79700"/>
                    <a:pt x="114431" y="79655"/>
                  </a:cubicBezTo>
                  <a:cubicBezTo>
                    <a:pt x="119695" y="79453"/>
                    <a:pt x="124952" y="79446"/>
                    <a:pt x="130710" y="78326"/>
                  </a:cubicBezTo>
                  <a:cubicBezTo>
                    <a:pt x="133883" y="77713"/>
                    <a:pt x="136975" y="76765"/>
                    <a:pt x="139954" y="75510"/>
                  </a:cubicBezTo>
                  <a:cubicBezTo>
                    <a:pt x="141567" y="74816"/>
                    <a:pt x="143389" y="74032"/>
                    <a:pt x="144771" y="72964"/>
                  </a:cubicBezTo>
                  <a:cubicBezTo>
                    <a:pt x="145562" y="72359"/>
                    <a:pt x="146025" y="71358"/>
                    <a:pt x="146876" y="70821"/>
                  </a:cubicBezTo>
                  <a:cubicBezTo>
                    <a:pt x="146906" y="70798"/>
                    <a:pt x="146936" y="70791"/>
                    <a:pt x="146974" y="70798"/>
                  </a:cubicBezTo>
                  <a:cubicBezTo>
                    <a:pt x="147086" y="70858"/>
                    <a:pt x="146914" y="70978"/>
                    <a:pt x="146914" y="71075"/>
                  </a:cubicBezTo>
                  <a:cubicBezTo>
                    <a:pt x="146914" y="71164"/>
                    <a:pt x="146436" y="71709"/>
                    <a:pt x="146346" y="71866"/>
                  </a:cubicBezTo>
                  <a:cubicBezTo>
                    <a:pt x="146115" y="72247"/>
                    <a:pt x="146003" y="72165"/>
                    <a:pt x="146063" y="72576"/>
                  </a:cubicBezTo>
                  <a:cubicBezTo>
                    <a:pt x="146130" y="72986"/>
                    <a:pt x="146077" y="72867"/>
                    <a:pt x="146473" y="72576"/>
                  </a:cubicBezTo>
                  <a:cubicBezTo>
                    <a:pt x="146876" y="72284"/>
                    <a:pt x="146974" y="71978"/>
                    <a:pt x="147392" y="71866"/>
                  </a:cubicBezTo>
                  <a:cubicBezTo>
                    <a:pt x="147481" y="71836"/>
                    <a:pt x="147310" y="72247"/>
                    <a:pt x="147362" y="72240"/>
                  </a:cubicBezTo>
                  <a:cubicBezTo>
                    <a:pt x="147728" y="72202"/>
                    <a:pt x="149087" y="70709"/>
                    <a:pt x="149326" y="70462"/>
                  </a:cubicBezTo>
                  <a:cubicBezTo>
                    <a:pt x="150647" y="69103"/>
                    <a:pt x="151827" y="67684"/>
                    <a:pt x="153134" y="66333"/>
                  </a:cubicBezTo>
                  <a:cubicBezTo>
                    <a:pt x="153821" y="65601"/>
                    <a:pt x="154538" y="64847"/>
                    <a:pt x="155501" y="64354"/>
                  </a:cubicBezTo>
                  <a:cubicBezTo>
                    <a:pt x="157256" y="63443"/>
                    <a:pt x="159033" y="62390"/>
                    <a:pt x="160833" y="61576"/>
                  </a:cubicBezTo>
                  <a:cubicBezTo>
                    <a:pt x="164933" y="59747"/>
                    <a:pt x="169189" y="58806"/>
                    <a:pt x="173005" y="58865"/>
                  </a:cubicBezTo>
                  <a:cubicBezTo>
                    <a:pt x="174782" y="58873"/>
                    <a:pt x="176552" y="59149"/>
                    <a:pt x="178247" y="59672"/>
                  </a:cubicBezTo>
                  <a:cubicBezTo>
                    <a:pt x="179009" y="59918"/>
                    <a:pt x="179748" y="60232"/>
                    <a:pt x="180450" y="60598"/>
                  </a:cubicBezTo>
                  <a:cubicBezTo>
                    <a:pt x="180965" y="60867"/>
                    <a:pt x="181981" y="61263"/>
                    <a:pt x="182197" y="61748"/>
                  </a:cubicBezTo>
                  <a:cubicBezTo>
                    <a:pt x="182414" y="62233"/>
                    <a:pt x="182205" y="63727"/>
                    <a:pt x="182242" y="64332"/>
                  </a:cubicBezTo>
                  <a:cubicBezTo>
                    <a:pt x="182302" y="65310"/>
                    <a:pt x="182458" y="66281"/>
                    <a:pt x="182712" y="67229"/>
                  </a:cubicBezTo>
                  <a:cubicBezTo>
                    <a:pt x="183235" y="69036"/>
                    <a:pt x="184273" y="70552"/>
                    <a:pt x="186065" y="71523"/>
                  </a:cubicBezTo>
                  <a:cubicBezTo>
                    <a:pt x="190083" y="73703"/>
                    <a:pt x="193839" y="76429"/>
                    <a:pt x="196953" y="80050"/>
                  </a:cubicBezTo>
                  <a:cubicBezTo>
                    <a:pt x="198730" y="82126"/>
                    <a:pt x="200253" y="84411"/>
                    <a:pt x="201493" y="86846"/>
                  </a:cubicBezTo>
                  <a:cubicBezTo>
                    <a:pt x="202755" y="89332"/>
                    <a:pt x="203658" y="92073"/>
                    <a:pt x="204831" y="94799"/>
                  </a:cubicBezTo>
                  <a:cubicBezTo>
                    <a:pt x="207258" y="100422"/>
                    <a:pt x="210162" y="106171"/>
                    <a:pt x="212201" y="112974"/>
                  </a:cubicBezTo>
                  <a:cubicBezTo>
                    <a:pt x="212686" y="114602"/>
                    <a:pt x="213120" y="116282"/>
                    <a:pt x="213493" y="118007"/>
                  </a:cubicBezTo>
                  <a:cubicBezTo>
                    <a:pt x="213635" y="118612"/>
                    <a:pt x="214157" y="120546"/>
                    <a:pt x="214090" y="121144"/>
                  </a:cubicBezTo>
                  <a:cubicBezTo>
                    <a:pt x="214031" y="121741"/>
                    <a:pt x="213665" y="121786"/>
                    <a:pt x="214180" y="121629"/>
                  </a:cubicBezTo>
                  <a:cubicBezTo>
                    <a:pt x="214934" y="121412"/>
                    <a:pt x="215673" y="120337"/>
                    <a:pt x="216308" y="119725"/>
                  </a:cubicBezTo>
                  <a:cubicBezTo>
                    <a:pt x="216330" y="119695"/>
                    <a:pt x="216383" y="119762"/>
                    <a:pt x="216383" y="119837"/>
                  </a:cubicBezTo>
                  <a:cubicBezTo>
                    <a:pt x="216667" y="128372"/>
                    <a:pt x="217286" y="137497"/>
                    <a:pt x="217854" y="147548"/>
                  </a:cubicBezTo>
                  <a:cubicBezTo>
                    <a:pt x="218347" y="156166"/>
                    <a:pt x="218750" y="165455"/>
                    <a:pt x="218668" y="175290"/>
                  </a:cubicBezTo>
                  <a:cubicBezTo>
                    <a:pt x="218668" y="175439"/>
                    <a:pt x="218601" y="175372"/>
                    <a:pt x="218601" y="175222"/>
                  </a:cubicBezTo>
                  <a:cubicBezTo>
                    <a:pt x="218787" y="155867"/>
                    <a:pt x="217137" y="139147"/>
                    <a:pt x="216465" y="124392"/>
                  </a:cubicBezTo>
                  <a:cubicBezTo>
                    <a:pt x="216420" y="123361"/>
                    <a:pt x="216383" y="122346"/>
                    <a:pt x="216345" y="121338"/>
                  </a:cubicBezTo>
                  <a:cubicBezTo>
                    <a:pt x="216308" y="120330"/>
                    <a:pt x="216204" y="120240"/>
                    <a:pt x="215770" y="120464"/>
                  </a:cubicBezTo>
                  <a:cubicBezTo>
                    <a:pt x="215345" y="120681"/>
                    <a:pt x="214777" y="121487"/>
                    <a:pt x="214217" y="121808"/>
                  </a:cubicBezTo>
                  <a:cubicBezTo>
                    <a:pt x="213919" y="121972"/>
                    <a:pt x="213904" y="122032"/>
                    <a:pt x="213739" y="121704"/>
                  </a:cubicBezTo>
                  <a:cubicBezTo>
                    <a:pt x="213717" y="121674"/>
                    <a:pt x="213807" y="121472"/>
                    <a:pt x="213807" y="121457"/>
                  </a:cubicBezTo>
                  <a:cubicBezTo>
                    <a:pt x="213807" y="121450"/>
                    <a:pt x="213896" y="121300"/>
                    <a:pt x="213904" y="121226"/>
                  </a:cubicBezTo>
                  <a:cubicBezTo>
                    <a:pt x="213963" y="120696"/>
                    <a:pt x="213851" y="120277"/>
                    <a:pt x="213754" y="119717"/>
                  </a:cubicBezTo>
                  <a:cubicBezTo>
                    <a:pt x="213433" y="117738"/>
                    <a:pt x="212895" y="115767"/>
                    <a:pt x="212373" y="113930"/>
                  </a:cubicBezTo>
                  <a:cubicBezTo>
                    <a:pt x="211395" y="110503"/>
                    <a:pt x="210185" y="107329"/>
                    <a:pt x="208915" y="104320"/>
                  </a:cubicBezTo>
                  <a:cubicBezTo>
                    <a:pt x="207646" y="101318"/>
                    <a:pt x="206309" y="98473"/>
                    <a:pt x="205085" y="95657"/>
                  </a:cubicBezTo>
                  <a:cubicBezTo>
                    <a:pt x="203733" y="92573"/>
                    <a:pt x="202717" y="89452"/>
                    <a:pt x="201261" y="86652"/>
                  </a:cubicBezTo>
                  <a:cubicBezTo>
                    <a:pt x="198289" y="80932"/>
                    <a:pt x="194033" y="76675"/>
                    <a:pt x="189179" y="73517"/>
                  </a:cubicBezTo>
                  <a:cubicBezTo>
                    <a:pt x="187521" y="72434"/>
                    <a:pt x="185438" y="71642"/>
                    <a:pt x="184146" y="70246"/>
                  </a:cubicBezTo>
                  <a:cubicBezTo>
                    <a:pt x="183026" y="69021"/>
                    <a:pt x="182518" y="67416"/>
                    <a:pt x="182264" y="65810"/>
                  </a:cubicBezTo>
                  <a:cubicBezTo>
                    <a:pt x="182115" y="64810"/>
                    <a:pt x="182130" y="63794"/>
                    <a:pt x="182055" y="62778"/>
                  </a:cubicBezTo>
                  <a:cubicBezTo>
                    <a:pt x="181958" y="61404"/>
                    <a:pt x="180890" y="60919"/>
                    <a:pt x="179621" y="60337"/>
                  </a:cubicBezTo>
                  <a:cubicBezTo>
                    <a:pt x="177776" y="59508"/>
                    <a:pt x="175633" y="59067"/>
                    <a:pt x="173356" y="58992"/>
                  </a:cubicBezTo>
                  <a:cubicBezTo>
                    <a:pt x="170630" y="58903"/>
                    <a:pt x="167681" y="59321"/>
                    <a:pt x="164709" y="60239"/>
                  </a:cubicBezTo>
                  <a:cubicBezTo>
                    <a:pt x="163073" y="60740"/>
                    <a:pt x="161490" y="61360"/>
                    <a:pt x="159952" y="62106"/>
                  </a:cubicBezTo>
                  <a:cubicBezTo>
                    <a:pt x="158585" y="62763"/>
                    <a:pt x="157286" y="63719"/>
                    <a:pt x="155934" y="64369"/>
                  </a:cubicBezTo>
                  <a:cubicBezTo>
                    <a:pt x="155083" y="64772"/>
                    <a:pt x="154635" y="64989"/>
                    <a:pt x="153926" y="65676"/>
                  </a:cubicBezTo>
                  <a:cubicBezTo>
                    <a:pt x="153216" y="66370"/>
                    <a:pt x="152358" y="67311"/>
                    <a:pt x="151611" y="68140"/>
                  </a:cubicBezTo>
                  <a:cubicBezTo>
                    <a:pt x="150319" y="69566"/>
                    <a:pt x="148990" y="71261"/>
                    <a:pt x="147220" y="72456"/>
                  </a:cubicBezTo>
                  <a:cubicBezTo>
                    <a:pt x="147160" y="72493"/>
                    <a:pt x="147100" y="72471"/>
                    <a:pt x="147123" y="72426"/>
                  </a:cubicBezTo>
                  <a:cubicBezTo>
                    <a:pt x="147474" y="71523"/>
                    <a:pt x="146563" y="72792"/>
                    <a:pt x="146160" y="72986"/>
                  </a:cubicBezTo>
                  <a:cubicBezTo>
                    <a:pt x="145756" y="73180"/>
                    <a:pt x="145786" y="73173"/>
                    <a:pt x="145577" y="73024"/>
                  </a:cubicBezTo>
                  <a:cubicBezTo>
                    <a:pt x="145517" y="72964"/>
                    <a:pt x="145540" y="72725"/>
                    <a:pt x="145555" y="72658"/>
                  </a:cubicBezTo>
                  <a:cubicBezTo>
                    <a:pt x="145614" y="72419"/>
                    <a:pt x="146272" y="71799"/>
                    <a:pt x="146466" y="71530"/>
                  </a:cubicBezTo>
                  <a:cubicBezTo>
                    <a:pt x="146660" y="71261"/>
                    <a:pt x="147026" y="70910"/>
                    <a:pt x="146764" y="71037"/>
                  </a:cubicBezTo>
                  <a:cubicBezTo>
                    <a:pt x="146137" y="71343"/>
                    <a:pt x="145667" y="72568"/>
                    <a:pt x="145196" y="72956"/>
                  </a:cubicBezTo>
                  <a:cubicBezTo>
                    <a:pt x="144733" y="73352"/>
                    <a:pt x="143912" y="73696"/>
                    <a:pt x="143397" y="73965"/>
                  </a:cubicBezTo>
                  <a:cubicBezTo>
                    <a:pt x="136594" y="77541"/>
                    <a:pt x="129746" y="78893"/>
                    <a:pt x="123384" y="79371"/>
                  </a:cubicBezTo>
                  <a:cubicBezTo>
                    <a:pt x="120315" y="79602"/>
                    <a:pt x="117343" y="79662"/>
                    <a:pt x="114349" y="79774"/>
                  </a:cubicBezTo>
                  <a:cubicBezTo>
                    <a:pt x="112519" y="79849"/>
                    <a:pt x="110585" y="79789"/>
                    <a:pt x="108576" y="80230"/>
                  </a:cubicBezTo>
                  <a:cubicBezTo>
                    <a:pt x="106284" y="80723"/>
                    <a:pt x="104118" y="81156"/>
                    <a:pt x="101945" y="81342"/>
                  </a:cubicBezTo>
                  <a:cubicBezTo>
                    <a:pt x="97838" y="81693"/>
                    <a:pt x="94000" y="81544"/>
                    <a:pt x="89699" y="82253"/>
                  </a:cubicBezTo>
                  <a:cubicBezTo>
                    <a:pt x="88101" y="82522"/>
                    <a:pt x="86675" y="83067"/>
                    <a:pt x="85704" y="82433"/>
                  </a:cubicBezTo>
                  <a:cubicBezTo>
                    <a:pt x="85293" y="82171"/>
                    <a:pt x="85017" y="81798"/>
                    <a:pt x="84696" y="81477"/>
                  </a:cubicBezTo>
                  <a:cubicBezTo>
                    <a:pt x="84569" y="81342"/>
                    <a:pt x="84434" y="81215"/>
                    <a:pt x="84292" y="81096"/>
                  </a:cubicBezTo>
                  <a:cubicBezTo>
                    <a:pt x="83590" y="80558"/>
                    <a:pt x="82986" y="80685"/>
                    <a:pt x="81694" y="81051"/>
                  </a:cubicBezTo>
                  <a:cubicBezTo>
                    <a:pt x="77400" y="82253"/>
                    <a:pt x="73248" y="83269"/>
                    <a:pt x="69134" y="83881"/>
                  </a:cubicBezTo>
                  <a:cubicBezTo>
                    <a:pt x="65019" y="84486"/>
                    <a:pt x="60964" y="84822"/>
                    <a:pt x="56925" y="85278"/>
                  </a:cubicBezTo>
                  <a:cubicBezTo>
                    <a:pt x="54923" y="85509"/>
                    <a:pt x="52937" y="85763"/>
                    <a:pt x="50951" y="86069"/>
                  </a:cubicBezTo>
                  <a:cubicBezTo>
                    <a:pt x="49987" y="86219"/>
                    <a:pt x="49024" y="86390"/>
                    <a:pt x="48076" y="86555"/>
                  </a:cubicBezTo>
                  <a:cubicBezTo>
                    <a:pt x="46806" y="86794"/>
                    <a:pt x="46067" y="86652"/>
                    <a:pt x="44932" y="86435"/>
                  </a:cubicBezTo>
                  <a:cubicBezTo>
                    <a:pt x="41333" y="85771"/>
                    <a:pt x="37823" y="84934"/>
                    <a:pt x="34455" y="83792"/>
                  </a:cubicBezTo>
                  <a:cubicBezTo>
                    <a:pt x="20812" y="79363"/>
                    <a:pt x="9469" y="68842"/>
                    <a:pt x="4877" y="49345"/>
                  </a:cubicBezTo>
                  <a:cubicBezTo>
                    <a:pt x="4548" y="47971"/>
                    <a:pt x="4250" y="46567"/>
                    <a:pt x="3981" y="45140"/>
                  </a:cubicBezTo>
                  <a:cubicBezTo>
                    <a:pt x="3719" y="43751"/>
                    <a:pt x="3607" y="42086"/>
                    <a:pt x="3264" y="40720"/>
                  </a:cubicBezTo>
                  <a:cubicBezTo>
                    <a:pt x="3003" y="39637"/>
                    <a:pt x="3115" y="39592"/>
                    <a:pt x="2577" y="39816"/>
                  </a:cubicBezTo>
                  <a:cubicBezTo>
                    <a:pt x="2345" y="39898"/>
                    <a:pt x="2129" y="40234"/>
                    <a:pt x="1927" y="40421"/>
                  </a:cubicBezTo>
                  <a:cubicBezTo>
                    <a:pt x="1718" y="40608"/>
                    <a:pt x="1442" y="41086"/>
                    <a:pt x="1218" y="41048"/>
                  </a:cubicBezTo>
                  <a:cubicBezTo>
                    <a:pt x="994" y="41011"/>
                    <a:pt x="1083" y="41175"/>
                    <a:pt x="971" y="40974"/>
                  </a:cubicBezTo>
                  <a:cubicBezTo>
                    <a:pt x="859" y="40765"/>
                    <a:pt x="1106" y="37658"/>
                    <a:pt x="1113" y="37218"/>
                  </a:cubicBezTo>
                  <a:cubicBezTo>
                    <a:pt x="1128" y="32386"/>
                    <a:pt x="733" y="27122"/>
                    <a:pt x="994" y="22059"/>
                  </a:cubicBezTo>
                  <a:cubicBezTo>
                    <a:pt x="1069" y="20565"/>
                    <a:pt x="1278" y="19191"/>
                    <a:pt x="1367" y="17698"/>
                  </a:cubicBezTo>
                  <a:cubicBezTo>
                    <a:pt x="1442" y="16458"/>
                    <a:pt x="1263" y="17085"/>
                    <a:pt x="1143" y="16451"/>
                  </a:cubicBezTo>
                  <a:cubicBezTo>
                    <a:pt x="942" y="15487"/>
                    <a:pt x="1263" y="13576"/>
                    <a:pt x="516" y="13494"/>
                  </a:cubicBezTo>
                  <a:cubicBezTo>
                    <a:pt x="486" y="13471"/>
                    <a:pt x="471" y="13449"/>
                    <a:pt x="471" y="13419"/>
                  </a:cubicBezTo>
                  <a:cubicBezTo>
                    <a:pt x="68" y="11530"/>
                    <a:pt x="210" y="9670"/>
                    <a:pt x="441" y="8080"/>
                  </a:cubicBezTo>
                  <a:cubicBezTo>
                    <a:pt x="904" y="4966"/>
                    <a:pt x="1741" y="2464"/>
                    <a:pt x="2532" y="97"/>
                  </a:cubicBezTo>
                  <a:cubicBezTo>
                    <a:pt x="2562" y="0"/>
                    <a:pt x="2614" y="187"/>
                    <a:pt x="2592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1258000" y="481550"/>
              <a:ext cx="5469700" cy="4384325"/>
            </a:xfrm>
            <a:custGeom>
              <a:avLst/>
              <a:gdLst/>
              <a:ahLst/>
              <a:cxnLst/>
              <a:rect l="l" t="t" r="r" b="b"/>
              <a:pathLst>
                <a:path w="218788" h="175373" extrusionOk="0">
                  <a:moveTo>
                    <a:pt x="2584" y="269"/>
                  </a:moveTo>
                  <a:cubicBezTo>
                    <a:pt x="1912" y="2271"/>
                    <a:pt x="1248" y="4339"/>
                    <a:pt x="770" y="6766"/>
                  </a:cubicBezTo>
                  <a:cubicBezTo>
                    <a:pt x="516" y="8028"/>
                    <a:pt x="1" y="10686"/>
                    <a:pt x="374" y="12508"/>
                  </a:cubicBezTo>
                  <a:cubicBezTo>
                    <a:pt x="583" y="13494"/>
                    <a:pt x="919" y="13106"/>
                    <a:pt x="1113" y="13897"/>
                  </a:cubicBezTo>
                  <a:cubicBezTo>
                    <a:pt x="1307" y="14689"/>
                    <a:pt x="680" y="16324"/>
                    <a:pt x="1516" y="16608"/>
                  </a:cubicBezTo>
                  <a:cubicBezTo>
                    <a:pt x="1539" y="16608"/>
                    <a:pt x="1569" y="16690"/>
                    <a:pt x="1561" y="16742"/>
                  </a:cubicBezTo>
                  <a:cubicBezTo>
                    <a:pt x="792" y="22619"/>
                    <a:pt x="1039" y="28802"/>
                    <a:pt x="1143" y="34828"/>
                  </a:cubicBezTo>
                  <a:cubicBezTo>
                    <a:pt x="1158" y="36135"/>
                    <a:pt x="1165" y="37420"/>
                    <a:pt x="1143" y="38682"/>
                  </a:cubicBezTo>
                  <a:cubicBezTo>
                    <a:pt x="1143" y="38898"/>
                    <a:pt x="1009" y="40922"/>
                    <a:pt x="1031" y="40967"/>
                  </a:cubicBezTo>
                  <a:cubicBezTo>
                    <a:pt x="1180" y="41265"/>
                    <a:pt x="2868" y="39369"/>
                    <a:pt x="3025" y="39219"/>
                  </a:cubicBezTo>
                  <a:cubicBezTo>
                    <a:pt x="3182" y="39070"/>
                    <a:pt x="3092" y="39234"/>
                    <a:pt x="3099" y="39309"/>
                  </a:cubicBezTo>
                  <a:cubicBezTo>
                    <a:pt x="5063" y="55491"/>
                    <a:pt x="10724" y="68066"/>
                    <a:pt x="19348" y="75571"/>
                  </a:cubicBezTo>
                  <a:cubicBezTo>
                    <a:pt x="23553" y="79274"/>
                    <a:pt x="28324" y="81858"/>
                    <a:pt x="33417" y="83717"/>
                  </a:cubicBezTo>
                  <a:cubicBezTo>
                    <a:pt x="35874" y="84599"/>
                    <a:pt x="38383" y="85330"/>
                    <a:pt x="40929" y="85920"/>
                  </a:cubicBezTo>
                  <a:cubicBezTo>
                    <a:pt x="42199" y="86219"/>
                    <a:pt x="43491" y="86480"/>
                    <a:pt x="44790" y="86734"/>
                  </a:cubicBezTo>
                  <a:cubicBezTo>
                    <a:pt x="46410" y="87033"/>
                    <a:pt x="47829" y="86854"/>
                    <a:pt x="49644" y="86563"/>
                  </a:cubicBezTo>
                  <a:cubicBezTo>
                    <a:pt x="55192" y="85659"/>
                    <a:pt x="60695" y="85271"/>
                    <a:pt x="66326" y="84576"/>
                  </a:cubicBezTo>
                  <a:cubicBezTo>
                    <a:pt x="69455" y="84210"/>
                    <a:pt x="72554" y="83680"/>
                    <a:pt x="75623" y="83001"/>
                  </a:cubicBezTo>
                  <a:cubicBezTo>
                    <a:pt x="77243" y="82635"/>
                    <a:pt x="78871" y="82209"/>
                    <a:pt x="80514" y="81724"/>
                  </a:cubicBezTo>
                  <a:cubicBezTo>
                    <a:pt x="81567" y="81403"/>
                    <a:pt x="82657" y="80850"/>
                    <a:pt x="83478" y="81089"/>
                  </a:cubicBezTo>
                  <a:cubicBezTo>
                    <a:pt x="84135" y="81276"/>
                    <a:pt x="84494" y="81768"/>
                    <a:pt x="84897" y="82179"/>
                  </a:cubicBezTo>
                  <a:cubicBezTo>
                    <a:pt x="85300" y="82590"/>
                    <a:pt x="85472" y="82859"/>
                    <a:pt x="85950" y="83008"/>
                  </a:cubicBezTo>
                  <a:cubicBezTo>
                    <a:pt x="86771" y="83269"/>
                    <a:pt x="87839" y="82933"/>
                    <a:pt x="88907" y="82739"/>
                  </a:cubicBezTo>
                  <a:cubicBezTo>
                    <a:pt x="91887" y="82194"/>
                    <a:pt x="94657" y="82075"/>
                    <a:pt x="97412" y="81963"/>
                  </a:cubicBezTo>
                  <a:cubicBezTo>
                    <a:pt x="100519" y="81843"/>
                    <a:pt x="103670" y="81701"/>
                    <a:pt x="107090" y="80925"/>
                  </a:cubicBezTo>
                  <a:cubicBezTo>
                    <a:pt x="108464" y="80618"/>
                    <a:pt x="109517" y="80394"/>
                    <a:pt x="110779" y="80320"/>
                  </a:cubicBezTo>
                  <a:cubicBezTo>
                    <a:pt x="112041" y="80245"/>
                    <a:pt x="113064" y="80200"/>
                    <a:pt x="114207" y="80163"/>
                  </a:cubicBezTo>
                  <a:cubicBezTo>
                    <a:pt x="119471" y="79954"/>
                    <a:pt x="124728" y="79939"/>
                    <a:pt x="130485" y="78819"/>
                  </a:cubicBezTo>
                  <a:cubicBezTo>
                    <a:pt x="133659" y="78206"/>
                    <a:pt x="136758" y="77258"/>
                    <a:pt x="139737" y="75989"/>
                  </a:cubicBezTo>
                  <a:cubicBezTo>
                    <a:pt x="141343" y="75302"/>
                    <a:pt x="143172" y="74503"/>
                    <a:pt x="144554" y="73450"/>
                  </a:cubicBezTo>
                  <a:cubicBezTo>
                    <a:pt x="145345" y="72845"/>
                    <a:pt x="145808" y="71844"/>
                    <a:pt x="146660" y="71307"/>
                  </a:cubicBezTo>
                  <a:cubicBezTo>
                    <a:pt x="146690" y="71284"/>
                    <a:pt x="146719" y="71277"/>
                    <a:pt x="146749" y="71284"/>
                  </a:cubicBezTo>
                  <a:cubicBezTo>
                    <a:pt x="146869" y="71344"/>
                    <a:pt x="146697" y="71456"/>
                    <a:pt x="146697" y="71553"/>
                  </a:cubicBezTo>
                  <a:cubicBezTo>
                    <a:pt x="146697" y="71658"/>
                    <a:pt x="146219" y="72180"/>
                    <a:pt x="146130" y="72337"/>
                  </a:cubicBezTo>
                  <a:cubicBezTo>
                    <a:pt x="145898" y="72725"/>
                    <a:pt x="145786" y="72636"/>
                    <a:pt x="145846" y="73047"/>
                  </a:cubicBezTo>
                  <a:cubicBezTo>
                    <a:pt x="145913" y="73457"/>
                    <a:pt x="145861" y="73338"/>
                    <a:pt x="146256" y="73061"/>
                  </a:cubicBezTo>
                  <a:cubicBezTo>
                    <a:pt x="146660" y="72778"/>
                    <a:pt x="146764" y="72449"/>
                    <a:pt x="147175" y="72337"/>
                  </a:cubicBezTo>
                  <a:cubicBezTo>
                    <a:pt x="147265" y="72322"/>
                    <a:pt x="147093" y="72725"/>
                    <a:pt x="147145" y="72710"/>
                  </a:cubicBezTo>
                  <a:cubicBezTo>
                    <a:pt x="147518" y="72688"/>
                    <a:pt x="148870" y="71180"/>
                    <a:pt x="149109" y="70941"/>
                  </a:cubicBezTo>
                  <a:cubicBezTo>
                    <a:pt x="150431" y="69567"/>
                    <a:pt x="151611" y="68155"/>
                    <a:pt x="152917" y="66796"/>
                  </a:cubicBezTo>
                  <a:cubicBezTo>
                    <a:pt x="153604" y="66079"/>
                    <a:pt x="154336" y="65310"/>
                    <a:pt x="155292" y="64817"/>
                  </a:cubicBezTo>
                  <a:cubicBezTo>
                    <a:pt x="157047" y="63914"/>
                    <a:pt x="158817" y="62854"/>
                    <a:pt x="160624" y="62047"/>
                  </a:cubicBezTo>
                  <a:cubicBezTo>
                    <a:pt x="164731" y="60195"/>
                    <a:pt x="168980" y="59247"/>
                    <a:pt x="172803" y="59299"/>
                  </a:cubicBezTo>
                  <a:cubicBezTo>
                    <a:pt x="174588" y="59299"/>
                    <a:pt x="176357" y="59568"/>
                    <a:pt x="178060" y="60091"/>
                  </a:cubicBezTo>
                  <a:cubicBezTo>
                    <a:pt x="178822" y="60330"/>
                    <a:pt x="179561" y="60636"/>
                    <a:pt x="180263" y="61009"/>
                  </a:cubicBezTo>
                  <a:cubicBezTo>
                    <a:pt x="180778" y="61278"/>
                    <a:pt x="181794" y="61659"/>
                    <a:pt x="182018" y="62144"/>
                  </a:cubicBezTo>
                  <a:cubicBezTo>
                    <a:pt x="182242" y="62630"/>
                    <a:pt x="182025" y="64123"/>
                    <a:pt x="182063" y="64735"/>
                  </a:cubicBezTo>
                  <a:cubicBezTo>
                    <a:pt x="182122" y="65706"/>
                    <a:pt x="182279" y="66677"/>
                    <a:pt x="182533" y="67625"/>
                  </a:cubicBezTo>
                  <a:cubicBezTo>
                    <a:pt x="183056" y="69425"/>
                    <a:pt x="184101" y="70933"/>
                    <a:pt x="185893" y="71904"/>
                  </a:cubicBezTo>
                  <a:cubicBezTo>
                    <a:pt x="189926" y="74055"/>
                    <a:pt x="193689" y="76765"/>
                    <a:pt x="196811" y="80365"/>
                  </a:cubicBezTo>
                  <a:cubicBezTo>
                    <a:pt x="198588" y="82433"/>
                    <a:pt x="200119" y="84703"/>
                    <a:pt x="201358" y="87123"/>
                  </a:cubicBezTo>
                  <a:cubicBezTo>
                    <a:pt x="202628" y="89602"/>
                    <a:pt x="203546" y="92335"/>
                    <a:pt x="204719" y="95038"/>
                  </a:cubicBezTo>
                  <a:cubicBezTo>
                    <a:pt x="207153" y="100646"/>
                    <a:pt x="210080" y="106366"/>
                    <a:pt x="212119" y="113139"/>
                  </a:cubicBezTo>
                  <a:cubicBezTo>
                    <a:pt x="212604" y="114752"/>
                    <a:pt x="213052" y="116425"/>
                    <a:pt x="213440" y="118150"/>
                  </a:cubicBezTo>
                  <a:cubicBezTo>
                    <a:pt x="213567" y="118747"/>
                    <a:pt x="214098" y="120674"/>
                    <a:pt x="214023" y="121278"/>
                  </a:cubicBezTo>
                  <a:cubicBezTo>
                    <a:pt x="213948" y="121883"/>
                    <a:pt x="213597" y="121913"/>
                    <a:pt x="214112" y="121756"/>
                  </a:cubicBezTo>
                  <a:cubicBezTo>
                    <a:pt x="214874" y="121532"/>
                    <a:pt x="215613" y="120457"/>
                    <a:pt x="216248" y="119845"/>
                  </a:cubicBezTo>
                  <a:cubicBezTo>
                    <a:pt x="216278" y="119815"/>
                    <a:pt x="216323" y="119882"/>
                    <a:pt x="216323" y="119957"/>
                  </a:cubicBezTo>
                  <a:cubicBezTo>
                    <a:pt x="216622" y="128470"/>
                    <a:pt x="217249" y="137557"/>
                    <a:pt x="217831" y="147586"/>
                  </a:cubicBezTo>
                  <a:cubicBezTo>
                    <a:pt x="218346" y="156159"/>
                    <a:pt x="218765" y="165418"/>
                    <a:pt x="218690" y="175223"/>
                  </a:cubicBezTo>
                  <a:cubicBezTo>
                    <a:pt x="218690" y="175372"/>
                    <a:pt x="218630" y="175305"/>
                    <a:pt x="218630" y="175156"/>
                  </a:cubicBezTo>
                  <a:cubicBezTo>
                    <a:pt x="218787" y="155860"/>
                    <a:pt x="217107" y="139208"/>
                    <a:pt x="216405" y="124489"/>
                  </a:cubicBezTo>
                  <a:cubicBezTo>
                    <a:pt x="216360" y="123474"/>
                    <a:pt x="216323" y="122458"/>
                    <a:pt x="216285" y="121458"/>
                  </a:cubicBezTo>
                  <a:cubicBezTo>
                    <a:pt x="216248" y="120457"/>
                    <a:pt x="216144" y="120352"/>
                    <a:pt x="215718" y="120576"/>
                  </a:cubicBezTo>
                  <a:cubicBezTo>
                    <a:pt x="215285" y="120801"/>
                    <a:pt x="214717" y="121614"/>
                    <a:pt x="214157" y="121936"/>
                  </a:cubicBezTo>
                  <a:cubicBezTo>
                    <a:pt x="213851" y="122100"/>
                    <a:pt x="213851" y="122167"/>
                    <a:pt x="213672" y="121838"/>
                  </a:cubicBezTo>
                  <a:cubicBezTo>
                    <a:pt x="213650" y="121801"/>
                    <a:pt x="213747" y="121607"/>
                    <a:pt x="213739" y="121600"/>
                  </a:cubicBezTo>
                  <a:cubicBezTo>
                    <a:pt x="213724" y="121585"/>
                    <a:pt x="213829" y="121435"/>
                    <a:pt x="213836" y="121353"/>
                  </a:cubicBezTo>
                  <a:cubicBezTo>
                    <a:pt x="213903" y="120830"/>
                    <a:pt x="213784" y="120412"/>
                    <a:pt x="213687" y="119852"/>
                  </a:cubicBezTo>
                  <a:cubicBezTo>
                    <a:pt x="213366" y="117881"/>
                    <a:pt x="212828" y="115924"/>
                    <a:pt x="212298" y="114095"/>
                  </a:cubicBezTo>
                  <a:cubicBezTo>
                    <a:pt x="211312" y="110675"/>
                    <a:pt x="210095" y="107509"/>
                    <a:pt x="208818" y="104522"/>
                  </a:cubicBezTo>
                  <a:cubicBezTo>
                    <a:pt x="207541" y="101535"/>
                    <a:pt x="206205" y="98697"/>
                    <a:pt x="204972" y="95897"/>
                  </a:cubicBezTo>
                  <a:cubicBezTo>
                    <a:pt x="203606" y="92828"/>
                    <a:pt x="202590" y="89721"/>
                    <a:pt x="201127" y="86936"/>
                  </a:cubicBezTo>
                  <a:cubicBezTo>
                    <a:pt x="198147" y="81246"/>
                    <a:pt x="193883" y="77004"/>
                    <a:pt x="189007" y="73883"/>
                  </a:cubicBezTo>
                  <a:cubicBezTo>
                    <a:pt x="187357" y="72800"/>
                    <a:pt x="185266" y="72023"/>
                    <a:pt x="183982" y="70635"/>
                  </a:cubicBezTo>
                  <a:cubicBezTo>
                    <a:pt x="182847" y="69410"/>
                    <a:pt x="182339" y="67812"/>
                    <a:pt x="182085" y="66206"/>
                  </a:cubicBezTo>
                  <a:cubicBezTo>
                    <a:pt x="181928" y="65206"/>
                    <a:pt x="181951" y="64190"/>
                    <a:pt x="181876" y="63175"/>
                  </a:cubicBezTo>
                  <a:cubicBezTo>
                    <a:pt x="181779" y="61808"/>
                    <a:pt x="180703" y="61315"/>
                    <a:pt x="179434" y="60755"/>
                  </a:cubicBezTo>
                  <a:cubicBezTo>
                    <a:pt x="177582" y="59926"/>
                    <a:pt x="175446" y="59493"/>
                    <a:pt x="173161" y="59419"/>
                  </a:cubicBezTo>
                  <a:cubicBezTo>
                    <a:pt x="170436" y="59336"/>
                    <a:pt x="167479" y="59770"/>
                    <a:pt x="164499" y="60688"/>
                  </a:cubicBezTo>
                  <a:cubicBezTo>
                    <a:pt x="162864" y="61196"/>
                    <a:pt x="161273" y="61823"/>
                    <a:pt x="159735" y="62570"/>
                  </a:cubicBezTo>
                  <a:cubicBezTo>
                    <a:pt x="158376" y="63227"/>
                    <a:pt x="157077" y="64183"/>
                    <a:pt x="155718" y="64832"/>
                  </a:cubicBezTo>
                  <a:cubicBezTo>
                    <a:pt x="154874" y="65243"/>
                    <a:pt x="154426" y="65460"/>
                    <a:pt x="153709" y="66154"/>
                  </a:cubicBezTo>
                  <a:cubicBezTo>
                    <a:pt x="152992" y="66841"/>
                    <a:pt x="152141" y="67782"/>
                    <a:pt x="151394" y="68618"/>
                  </a:cubicBezTo>
                  <a:cubicBezTo>
                    <a:pt x="150102" y="70045"/>
                    <a:pt x="148773" y="71732"/>
                    <a:pt x="147003" y="72927"/>
                  </a:cubicBezTo>
                  <a:cubicBezTo>
                    <a:pt x="146951" y="72964"/>
                    <a:pt x="146884" y="72949"/>
                    <a:pt x="146906" y="72897"/>
                  </a:cubicBezTo>
                  <a:cubicBezTo>
                    <a:pt x="147257" y="71994"/>
                    <a:pt x="146346" y="73263"/>
                    <a:pt x="145943" y="73457"/>
                  </a:cubicBezTo>
                  <a:cubicBezTo>
                    <a:pt x="145540" y="73659"/>
                    <a:pt x="145569" y="73644"/>
                    <a:pt x="145360" y="73495"/>
                  </a:cubicBezTo>
                  <a:cubicBezTo>
                    <a:pt x="145301" y="73450"/>
                    <a:pt x="145323" y="73211"/>
                    <a:pt x="145338" y="73144"/>
                  </a:cubicBezTo>
                  <a:cubicBezTo>
                    <a:pt x="145398" y="72897"/>
                    <a:pt x="146055" y="72277"/>
                    <a:pt x="146249" y="72001"/>
                  </a:cubicBezTo>
                  <a:cubicBezTo>
                    <a:pt x="146443" y="71732"/>
                    <a:pt x="146809" y="71389"/>
                    <a:pt x="146548" y="71516"/>
                  </a:cubicBezTo>
                  <a:cubicBezTo>
                    <a:pt x="145920" y="71814"/>
                    <a:pt x="145450" y="73047"/>
                    <a:pt x="144980" y="73442"/>
                  </a:cubicBezTo>
                  <a:cubicBezTo>
                    <a:pt x="144517" y="73831"/>
                    <a:pt x="143695" y="74182"/>
                    <a:pt x="143180" y="74450"/>
                  </a:cubicBezTo>
                  <a:cubicBezTo>
                    <a:pt x="136377" y="78035"/>
                    <a:pt x="129530" y="79394"/>
                    <a:pt x="123160" y="79872"/>
                  </a:cubicBezTo>
                  <a:cubicBezTo>
                    <a:pt x="120083" y="80103"/>
                    <a:pt x="117119" y="80163"/>
                    <a:pt x="114109" y="80282"/>
                  </a:cubicBezTo>
                  <a:cubicBezTo>
                    <a:pt x="112280" y="80350"/>
                    <a:pt x="110361" y="80305"/>
                    <a:pt x="108352" y="80730"/>
                  </a:cubicBezTo>
                  <a:cubicBezTo>
                    <a:pt x="106060" y="81223"/>
                    <a:pt x="103894" y="81656"/>
                    <a:pt x="101714" y="81843"/>
                  </a:cubicBezTo>
                  <a:cubicBezTo>
                    <a:pt x="97607" y="82194"/>
                    <a:pt x="93776" y="82037"/>
                    <a:pt x="89467" y="82754"/>
                  </a:cubicBezTo>
                  <a:cubicBezTo>
                    <a:pt x="87877" y="83016"/>
                    <a:pt x="86443" y="83561"/>
                    <a:pt x="85472" y="82926"/>
                  </a:cubicBezTo>
                  <a:cubicBezTo>
                    <a:pt x="85061" y="82665"/>
                    <a:pt x="84793" y="82291"/>
                    <a:pt x="84464" y="81963"/>
                  </a:cubicBezTo>
                  <a:cubicBezTo>
                    <a:pt x="84345" y="81828"/>
                    <a:pt x="84210" y="81701"/>
                    <a:pt x="84068" y="81589"/>
                  </a:cubicBezTo>
                  <a:cubicBezTo>
                    <a:pt x="83366" y="81052"/>
                    <a:pt x="82761" y="81171"/>
                    <a:pt x="81470" y="81537"/>
                  </a:cubicBezTo>
                  <a:cubicBezTo>
                    <a:pt x="77183" y="82732"/>
                    <a:pt x="73031" y="83747"/>
                    <a:pt x="68917" y="84345"/>
                  </a:cubicBezTo>
                  <a:cubicBezTo>
                    <a:pt x="64802" y="84942"/>
                    <a:pt x="60755" y="85271"/>
                    <a:pt x="56723" y="85726"/>
                  </a:cubicBezTo>
                  <a:cubicBezTo>
                    <a:pt x="54729" y="85943"/>
                    <a:pt x="52743" y="86189"/>
                    <a:pt x="50764" y="86503"/>
                  </a:cubicBezTo>
                  <a:cubicBezTo>
                    <a:pt x="49800" y="86645"/>
                    <a:pt x="48837" y="86809"/>
                    <a:pt x="47889" y="86973"/>
                  </a:cubicBezTo>
                  <a:cubicBezTo>
                    <a:pt x="46619" y="87197"/>
                    <a:pt x="45880" y="87063"/>
                    <a:pt x="44738" y="86846"/>
                  </a:cubicBezTo>
                  <a:cubicBezTo>
                    <a:pt x="41153" y="86174"/>
                    <a:pt x="37658" y="85315"/>
                    <a:pt x="34283" y="84158"/>
                  </a:cubicBezTo>
                  <a:cubicBezTo>
                    <a:pt x="20670" y="79678"/>
                    <a:pt x="9365" y="69074"/>
                    <a:pt x="4810" y="49487"/>
                  </a:cubicBezTo>
                  <a:cubicBezTo>
                    <a:pt x="4481" y="48113"/>
                    <a:pt x="4182" y="46709"/>
                    <a:pt x="3921" y="45275"/>
                  </a:cubicBezTo>
                  <a:cubicBezTo>
                    <a:pt x="3660" y="43849"/>
                    <a:pt x="3548" y="42206"/>
                    <a:pt x="3212" y="40825"/>
                  </a:cubicBezTo>
                  <a:cubicBezTo>
                    <a:pt x="2943" y="39742"/>
                    <a:pt x="3062" y="39705"/>
                    <a:pt x="2525" y="39921"/>
                  </a:cubicBezTo>
                  <a:cubicBezTo>
                    <a:pt x="2300" y="40003"/>
                    <a:pt x="2084" y="40339"/>
                    <a:pt x="1875" y="40526"/>
                  </a:cubicBezTo>
                  <a:cubicBezTo>
                    <a:pt x="1673" y="40713"/>
                    <a:pt x="1382" y="41191"/>
                    <a:pt x="1158" y="41146"/>
                  </a:cubicBezTo>
                  <a:cubicBezTo>
                    <a:pt x="934" y="41094"/>
                    <a:pt x="1039" y="41280"/>
                    <a:pt x="926" y="41079"/>
                  </a:cubicBezTo>
                  <a:cubicBezTo>
                    <a:pt x="814" y="40870"/>
                    <a:pt x="1068" y="37748"/>
                    <a:pt x="1068" y="37308"/>
                  </a:cubicBezTo>
                  <a:cubicBezTo>
                    <a:pt x="1091" y="32461"/>
                    <a:pt x="702" y="27182"/>
                    <a:pt x="971" y="22104"/>
                  </a:cubicBezTo>
                  <a:cubicBezTo>
                    <a:pt x="1046" y="20610"/>
                    <a:pt x="1255" y="19229"/>
                    <a:pt x="1345" y="17736"/>
                  </a:cubicBezTo>
                  <a:cubicBezTo>
                    <a:pt x="1419" y="16488"/>
                    <a:pt x="1240" y="17116"/>
                    <a:pt x="1121" y="16481"/>
                  </a:cubicBezTo>
                  <a:cubicBezTo>
                    <a:pt x="934" y="15510"/>
                    <a:pt x="1255" y="13599"/>
                    <a:pt x="508" y="13502"/>
                  </a:cubicBezTo>
                  <a:cubicBezTo>
                    <a:pt x="486" y="13502"/>
                    <a:pt x="471" y="13487"/>
                    <a:pt x="456" y="13427"/>
                  </a:cubicBezTo>
                  <a:cubicBezTo>
                    <a:pt x="68" y="11538"/>
                    <a:pt x="210" y="9678"/>
                    <a:pt x="441" y="8073"/>
                  </a:cubicBezTo>
                  <a:cubicBezTo>
                    <a:pt x="904" y="4966"/>
                    <a:pt x="1740" y="2450"/>
                    <a:pt x="2532" y="83"/>
                  </a:cubicBezTo>
                  <a:cubicBezTo>
                    <a:pt x="2562" y="0"/>
                    <a:pt x="2614" y="187"/>
                    <a:pt x="2584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1241750" y="498550"/>
              <a:ext cx="5469700" cy="4383000"/>
            </a:xfrm>
            <a:custGeom>
              <a:avLst/>
              <a:gdLst/>
              <a:ahLst/>
              <a:cxnLst/>
              <a:rect l="l" t="t" r="r" b="b"/>
              <a:pathLst>
                <a:path w="218788" h="175320" extrusionOk="0">
                  <a:moveTo>
                    <a:pt x="2592" y="269"/>
                  </a:moveTo>
                  <a:cubicBezTo>
                    <a:pt x="1920" y="2270"/>
                    <a:pt x="1255" y="4346"/>
                    <a:pt x="770" y="6780"/>
                  </a:cubicBezTo>
                  <a:cubicBezTo>
                    <a:pt x="524" y="8035"/>
                    <a:pt x="1" y="10708"/>
                    <a:pt x="374" y="12538"/>
                  </a:cubicBezTo>
                  <a:cubicBezTo>
                    <a:pt x="576" y="13523"/>
                    <a:pt x="912" y="13135"/>
                    <a:pt x="1106" y="13927"/>
                  </a:cubicBezTo>
                  <a:cubicBezTo>
                    <a:pt x="1330" y="14868"/>
                    <a:pt x="673" y="16369"/>
                    <a:pt x="1509" y="16645"/>
                  </a:cubicBezTo>
                  <a:cubicBezTo>
                    <a:pt x="1539" y="16690"/>
                    <a:pt x="1554" y="16742"/>
                    <a:pt x="1547" y="16794"/>
                  </a:cubicBezTo>
                  <a:cubicBezTo>
                    <a:pt x="770" y="22671"/>
                    <a:pt x="1016" y="28884"/>
                    <a:pt x="1106" y="34932"/>
                  </a:cubicBezTo>
                  <a:cubicBezTo>
                    <a:pt x="1128" y="36239"/>
                    <a:pt x="1128" y="37531"/>
                    <a:pt x="1099" y="38793"/>
                  </a:cubicBezTo>
                  <a:cubicBezTo>
                    <a:pt x="1099" y="39002"/>
                    <a:pt x="964" y="41033"/>
                    <a:pt x="987" y="41078"/>
                  </a:cubicBezTo>
                  <a:cubicBezTo>
                    <a:pt x="1136" y="41377"/>
                    <a:pt x="2824" y="39488"/>
                    <a:pt x="2988" y="39346"/>
                  </a:cubicBezTo>
                  <a:cubicBezTo>
                    <a:pt x="3145" y="39204"/>
                    <a:pt x="3048" y="39353"/>
                    <a:pt x="3062" y="39428"/>
                  </a:cubicBezTo>
                  <a:cubicBezTo>
                    <a:pt x="4989" y="55669"/>
                    <a:pt x="10627" y="68312"/>
                    <a:pt x="19229" y="75869"/>
                  </a:cubicBezTo>
                  <a:cubicBezTo>
                    <a:pt x="23411" y="79602"/>
                    <a:pt x="28168" y="82216"/>
                    <a:pt x="33268" y="84090"/>
                  </a:cubicBezTo>
                  <a:cubicBezTo>
                    <a:pt x="35717" y="84986"/>
                    <a:pt x="38219" y="85733"/>
                    <a:pt x="40758" y="86323"/>
                  </a:cubicBezTo>
                  <a:cubicBezTo>
                    <a:pt x="42027" y="86622"/>
                    <a:pt x="43319" y="86906"/>
                    <a:pt x="44611" y="87145"/>
                  </a:cubicBezTo>
                  <a:cubicBezTo>
                    <a:pt x="46239" y="87451"/>
                    <a:pt x="47650" y="87286"/>
                    <a:pt x="49450" y="86995"/>
                  </a:cubicBezTo>
                  <a:cubicBezTo>
                    <a:pt x="55006" y="86107"/>
                    <a:pt x="60502" y="85733"/>
                    <a:pt x="66132" y="85054"/>
                  </a:cubicBezTo>
                  <a:cubicBezTo>
                    <a:pt x="69253" y="84695"/>
                    <a:pt x="72360" y="84172"/>
                    <a:pt x="75429" y="83485"/>
                  </a:cubicBezTo>
                  <a:cubicBezTo>
                    <a:pt x="77034" y="83120"/>
                    <a:pt x="78662" y="82701"/>
                    <a:pt x="80305" y="82216"/>
                  </a:cubicBezTo>
                  <a:cubicBezTo>
                    <a:pt x="81350" y="81902"/>
                    <a:pt x="82448" y="81357"/>
                    <a:pt x="83255" y="81581"/>
                  </a:cubicBezTo>
                  <a:cubicBezTo>
                    <a:pt x="84069" y="81805"/>
                    <a:pt x="84285" y="82276"/>
                    <a:pt x="84673" y="82672"/>
                  </a:cubicBezTo>
                  <a:cubicBezTo>
                    <a:pt x="85069" y="83075"/>
                    <a:pt x="85263" y="83366"/>
                    <a:pt x="85741" y="83515"/>
                  </a:cubicBezTo>
                  <a:cubicBezTo>
                    <a:pt x="86563" y="83777"/>
                    <a:pt x="87616" y="83448"/>
                    <a:pt x="88691" y="83254"/>
                  </a:cubicBezTo>
                  <a:cubicBezTo>
                    <a:pt x="91670" y="82701"/>
                    <a:pt x="94441" y="82589"/>
                    <a:pt x="97196" y="82477"/>
                  </a:cubicBezTo>
                  <a:cubicBezTo>
                    <a:pt x="100303" y="82358"/>
                    <a:pt x="103439" y="82216"/>
                    <a:pt x="106874" y="81454"/>
                  </a:cubicBezTo>
                  <a:cubicBezTo>
                    <a:pt x="108248" y="81133"/>
                    <a:pt x="109301" y="80917"/>
                    <a:pt x="110563" y="80835"/>
                  </a:cubicBezTo>
                  <a:cubicBezTo>
                    <a:pt x="111817" y="80752"/>
                    <a:pt x="112848" y="80723"/>
                    <a:pt x="113975" y="80678"/>
                  </a:cubicBezTo>
                  <a:cubicBezTo>
                    <a:pt x="119247" y="80469"/>
                    <a:pt x="124504" y="80454"/>
                    <a:pt x="130262" y="79326"/>
                  </a:cubicBezTo>
                  <a:cubicBezTo>
                    <a:pt x="133443" y="78706"/>
                    <a:pt x="136549" y="77758"/>
                    <a:pt x="139521" y="76489"/>
                  </a:cubicBezTo>
                  <a:cubicBezTo>
                    <a:pt x="141127" y="75794"/>
                    <a:pt x="142956" y="75003"/>
                    <a:pt x="144338" y="73950"/>
                  </a:cubicBezTo>
                  <a:cubicBezTo>
                    <a:pt x="145137" y="73330"/>
                    <a:pt x="145600" y="72329"/>
                    <a:pt x="146451" y="71792"/>
                  </a:cubicBezTo>
                  <a:cubicBezTo>
                    <a:pt x="146481" y="71769"/>
                    <a:pt x="146511" y="71762"/>
                    <a:pt x="146541" y="71769"/>
                  </a:cubicBezTo>
                  <a:cubicBezTo>
                    <a:pt x="146653" y="71829"/>
                    <a:pt x="146488" y="71948"/>
                    <a:pt x="146488" y="72045"/>
                  </a:cubicBezTo>
                  <a:cubicBezTo>
                    <a:pt x="146488" y="72135"/>
                    <a:pt x="146010" y="72680"/>
                    <a:pt x="145921" y="72830"/>
                  </a:cubicBezTo>
                  <a:cubicBezTo>
                    <a:pt x="145682" y="73218"/>
                    <a:pt x="145570" y="73136"/>
                    <a:pt x="145637" y="73546"/>
                  </a:cubicBezTo>
                  <a:cubicBezTo>
                    <a:pt x="145704" y="73957"/>
                    <a:pt x="145644" y="73838"/>
                    <a:pt x="146048" y="73546"/>
                  </a:cubicBezTo>
                  <a:cubicBezTo>
                    <a:pt x="146451" y="73255"/>
                    <a:pt x="146556" y="72942"/>
                    <a:pt x="146966" y="72837"/>
                  </a:cubicBezTo>
                  <a:cubicBezTo>
                    <a:pt x="147056" y="72807"/>
                    <a:pt x="146877" y="73210"/>
                    <a:pt x="146936" y="73210"/>
                  </a:cubicBezTo>
                  <a:cubicBezTo>
                    <a:pt x="147310" y="73173"/>
                    <a:pt x="148661" y="71672"/>
                    <a:pt x="148893" y="71426"/>
                  </a:cubicBezTo>
                  <a:cubicBezTo>
                    <a:pt x="150229" y="70052"/>
                    <a:pt x="151394" y="68648"/>
                    <a:pt x="152716" y="67281"/>
                  </a:cubicBezTo>
                  <a:cubicBezTo>
                    <a:pt x="153403" y="66564"/>
                    <a:pt x="154120" y="65795"/>
                    <a:pt x="155091" y="65295"/>
                  </a:cubicBezTo>
                  <a:cubicBezTo>
                    <a:pt x="156838" y="64391"/>
                    <a:pt x="158615" y="63331"/>
                    <a:pt x="160422" y="62510"/>
                  </a:cubicBezTo>
                  <a:cubicBezTo>
                    <a:pt x="164529" y="60665"/>
                    <a:pt x="168786" y="59702"/>
                    <a:pt x="172617" y="59747"/>
                  </a:cubicBezTo>
                  <a:cubicBezTo>
                    <a:pt x="174401" y="59747"/>
                    <a:pt x="176171" y="60008"/>
                    <a:pt x="177881" y="60523"/>
                  </a:cubicBezTo>
                  <a:cubicBezTo>
                    <a:pt x="178635" y="60762"/>
                    <a:pt x="179375" y="61068"/>
                    <a:pt x="180084" y="61427"/>
                  </a:cubicBezTo>
                  <a:cubicBezTo>
                    <a:pt x="180592" y="61703"/>
                    <a:pt x="181622" y="62084"/>
                    <a:pt x="181846" y="62569"/>
                  </a:cubicBezTo>
                  <a:cubicBezTo>
                    <a:pt x="182070" y="63055"/>
                    <a:pt x="181846" y="64541"/>
                    <a:pt x="181891" y="65146"/>
                  </a:cubicBezTo>
                  <a:cubicBezTo>
                    <a:pt x="181951" y="66116"/>
                    <a:pt x="182108" y="67087"/>
                    <a:pt x="182362" y="68028"/>
                  </a:cubicBezTo>
                  <a:cubicBezTo>
                    <a:pt x="182884" y="69828"/>
                    <a:pt x="183930" y="71336"/>
                    <a:pt x="185729" y="72284"/>
                  </a:cubicBezTo>
                  <a:cubicBezTo>
                    <a:pt x="189769" y="74435"/>
                    <a:pt x="193533" y="77123"/>
                    <a:pt x="196669" y="80693"/>
                  </a:cubicBezTo>
                  <a:cubicBezTo>
                    <a:pt x="198461" y="82746"/>
                    <a:pt x="199992" y="85009"/>
                    <a:pt x="201239" y="87428"/>
                  </a:cubicBezTo>
                  <a:cubicBezTo>
                    <a:pt x="202509" y="89893"/>
                    <a:pt x="203427" y="92618"/>
                    <a:pt x="204614" y="95306"/>
                  </a:cubicBezTo>
                  <a:cubicBezTo>
                    <a:pt x="207064" y="100885"/>
                    <a:pt x="209991" y="106567"/>
                    <a:pt x="212052" y="113318"/>
                  </a:cubicBezTo>
                  <a:cubicBezTo>
                    <a:pt x="212545" y="114923"/>
                    <a:pt x="212985" y="116596"/>
                    <a:pt x="213366" y="118306"/>
                  </a:cubicBezTo>
                  <a:cubicBezTo>
                    <a:pt x="213508" y="118911"/>
                    <a:pt x="214038" y="120822"/>
                    <a:pt x="213971" y="121420"/>
                  </a:cubicBezTo>
                  <a:cubicBezTo>
                    <a:pt x="213911" y="122017"/>
                    <a:pt x="213545" y="122062"/>
                    <a:pt x="214061" y="121905"/>
                  </a:cubicBezTo>
                  <a:cubicBezTo>
                    <a:pt x="214815" y="121674"/>
                    <a:pt x="215561" y="120598"/>
                    <a:pt x="216196" y="119986"/>
                  </a:cubicBezTo>
                  <a:cubicBezTo>
                    <a:pt x="216226" y="119949"/>
                    <a:pt x="216271" y="120009"/>
                    <a:pt x="216271" y="120083"/>
                  </a:cubicBezTo>
                  <a:cubicBezTo>
                    <a:pt x="216577" y="128581"/>
                    <a:pt x="217219" y="137632"/>
                    <a:pt x="217832" y="147623"/>
                  </a:cubicBezTo>
                  <a:cubicBezTo>
                    <a:pt x="218354" y="156181"/>
                    <a:pt x="218780" y="165403"/>
                    <a:pt x="218728" y="175170"/>
                  </a:cubicBezTo>
                  <a:cubicBezTo>
                    <a:pt x="218728" y="175319"/>
                    <a:pt x="218660" y="175260"/>
                    <a:pt x="218660" y="175110"/>
                  </a:cubicBezTo>
                  <a:cubicBezTo>
                    <a:pt x="218787" y="155874"/>
                    <a:pt x="217085" y="139289"/>
                    <a:pt x="216361" y="124616"/>
                  </a:cubicBezTo>
                  <a:cubicBezTo>
                    <a:pt x="216316" y="123593"/>
                    <a:pt x="216271" y="122585"/>
                    <a:pt x="216234" y="121577"/>
                  </a:cubicBezTo>
                  <a:cubicBezTo>
                    <a:pt x="216196" y="120569"/>
                    <a:pt x="216092" y="120486"/>
                    <a:pt x="215666" y="120718"/>
                  </a:cubicBezTo>
                  <a:cubicBezTo>
                    <a:pt x="215233" y="120957"/>
                    <a:pt x="214665" y="121756"/>
                    <a:pt x="214105" y="122077"/>
                  </a:cubicBezTo>
                  <a:cubicBezTo>
                    <a:pt x="213799" y="122249"/>
                    <a:pt x="213784" y="122308"/>
                    <a:pt x="213620" y="121980"/>
                  </a:cubicBezTo>
                  <a:cubicBezTo>
                    <a:pt x="213605" y="121950"/>
                    <a:pt x="213687" y="121748"/>
                    <a:pt x="213687" y="121741"/>
                  </a:cubicBezTo>
                  <a:cubicBezTo>
                    <a:pt x="213687" y="121726"/>
                    <a:pt x="213777" y="121577"/>
                    <a:pt x="213784" y="121502"/>
                  </a:cubicBezTo>
                  <a:cubicBezTo>
                    <a:pt x="213844" y="120979"/>
                    <a:pt x="213725" y="120561"/>
                    <a:pt x="213627" y="120001"/>
                  </a:cubicBezTo>
                  <a:cubicBezTo>
                    <a:pt x="213299" y="118045"/>
                    <a:pt x="212761" y="116081"/>
                    <a:pt x="212231" y="114259"/>
                  </a:cubicBezTo>
                  <a:cubicBezTo>
                    <a:pt x="211238" y="110861"/>
                    <a:pt x="210021" y="107717"/>
                    <a:pt x="208729" y="104738"/>
                  </a:cubicBezTo>
                  <a:cubicBezTo>
                    <a:pt x="207437" y="101766"/>
                    <a:pt x="206108" y="98943"/>
                    <a:pt x="204861" y="96165"/>
                  </a:cubicBezTo>
                  <a:cubicBezTo>
                    <a:pt x="203502" y="93103"/>
                    <a:pt x="202471" y="90005"/>
                    <a:pt x="201008" y="87227"/>
                  </a:cubicBezTo>
                  <a:cubicBezTo>
                    <a:pt x="198013" y="81566"/>
                    <a:pt x="193734" y="77355"/>
                    <a:pt x="188858" y="74256"/>
                  </a:cubicBezTo>
                  <a:cubicBezTo>
                    <a:pt x="187193" y="73180"/>
                    <a:pt x="185102" y="72404"/>
                    <a:pt x="183818" y="71022"/>
                  </a:cubicBezTo>
                  <a:cubicBezTo>
                    <a:pt x="182683" y="69813"/>
                    <a:pt x="182167" y="68215"/>
                    <a:pt x="181914" y="66617"/>
                  </a:cubicBezTo>
                  <a:cubicBezTo>
                    <a:pt x="181749" y="65623"/>
                    <a:pt x="181779" y="64600"/>
                    <a:pt x="181704" y="63592"/>
                  </a:cubicBezTo>
                  <a:cubicBezTo>
                    <a:pt x="181592" y="62226"/>
                    <a:pt x="180532" y="61748"/>
                    <a:pt x="179248" y="61180"/>
                  </a:cubicBezTo>
                  <a:cubicBezTo>
                    <a:pt x="177403" y="60366"/>
                    <a:pt x="175253" y="59933"/>
                    <a:pt x="172968" y="59874"/>
                  </a:cubicBezTo>
                  <a:cubicBezTo>
                    <a:pt x="170242" y="59799"/>
                    <a:pt x="167285" y="60232"/>
                    <a:pt x="164305" y="61151"/>
                  </a:cubicBezTo>
                  <a:cubicBezTo>
                    <a:pt x="162670" y="61658"/>
                    <a:pt x="161080" y="62286"/>
                    <a:pt x="159534" y="63032"/>
                  </a:cubicBezTo>
                  <a:cubicBezTo>
                    <a:pt x="158167" y="63704"/>
                    <a:pt x="156868" y="64660"/>
                    <a:pt x="155516" y="65310"/>
                  </a:cubicBezTo>
                  <a:cubicBezTo>
                    <a:pt x="154665" y="65721"/>
                    <a:pt x="154217" y="65937"/>
                    <a:pt x="153500" y="66632"/>
                  </a:cubicBezTo>
                  <a:cubicBezTo>
                    <a:pt x="152783" y="67319"/>
                    <a:pt x="151932" y="68274"/>
                    <a:pt x="151185" y="69096"/>
                  </a:cubicBezTo>
                  <a:cubicBezTo>
                    <a:pt x="149893" y="70522"/>
                    <a:pt x="148572" y="72217"/>
                    <a:pt x="146794" y="73412"/>
                  </a:cubicBezTo>
                  <a:cubicBezTo>
                    <a:pt x="146742" y="73464"/>
                    <a:pt x="146675" y="73434"/>
                    <a:pt x="146697" y="73390"/>
                  </a:cubicBezTo>
                  <a:cubicBezTo>
                    <a:pt x="147056" y="72493"/>
                    <a:pt x="146137" y="73763"/>
                    <a:pt x="145734" y="73957"/>
                  </a:cubicBezTo>
                  <a:cubicBezTo>
                    <a:pt x="145331" y="74151"/>
                    <a:pt x="145361" y="74144"/>
                    <a:pt x="145152" y="73994"/>
                  </a:cubicBezTo>
                  <a:cubicBezTo>
                    <a:pt x="145092" y="73935"/>
                    <a:pt x="145114" y="73703"/>
                    <a:pt x="145129" y="73629"/>
                  </a:cubicBezTo>
                  <a:cubicBezTo>
                    <a:pt x="145189" y="73390"/>
                    <a:pt x="145846" y="72770"/>
                    <a:pt x="146040" y="72501"/>
                  </a:cubicBezTo>
                  <a:cubicBezTo>
                    <a:pt x="146234" y="72232"/>
                    <a:pt x="146600" y="71881"/>
                    <a:pt x="146339" y="72008"/>
                  </a:cubicBezTo>
                  <a:cubicBezTo>
                    <a:pt x="145712" y="72314"/>
                    <a:pt x="145241" y="73539"/>
                    <a:pt x="144771" y="73935"/>
                  </a:cubicBezTo>
                  <a:cubicBezTo>
                    <a:pt x="144308" y="74338"/>
                    <a:pt x="143471" y="74674"/>
                    <a:pt x="142971" y="74943"/>
                  </a:cubicBezTo>
                  <a:cubicBezTo>
                    <a:pt x="136153" y="78542"/>
                    <a:pt x="129313" y="79901"/>
                    <a:pt x="122936" y="80387"/>
                  </a:cubicBezTo>
                  <a:cubicBezTo>
                    <a:pt x="119867" y="80618"/>
                    <a:pt x="116888" y="80678"/>
                    <a:pt x="113893" y="80797"/>
                  </a:cubicBezTo>
                  <a:cubicBezTo>
                    <a:pt x="112064" y="80864"/>
                    <a:pt x="110145" y="80820"/>
                    <a:pt x="108128" y="81245"/>
                  </a:cubicBezTo>
                  <a:cubicBezTo>
                    <a:pt x="105828" y="81738"/>
                    <a:pt x="103663" y="82179"/>
                    <a:pt x="101497" y="82365"/>
                  </a:cubicBezTo>
                  <a:cubicBezTo>
                    <a:pt x="97390" y="82709"/>
                    <a:pt x="93552" y="82552"/>
                    <a:pt x="89251" y="83261"/>
                  </a:cubicBezTo>
                  <a:cubicBezTo>
                    <a:pt x="87668" y="83523"/>
                    <a:pt x="86227" y="84068"/>
                    <a:pt x="85256" y="83433"/>
                  </a:cubicBezTo>
                  <a:cubicBezTo>
                    <a:pt x="84853" y="83172"/>
                    <a:pt x="84584" y="82798"/>
                    <a:pt x="84255" y="82470"/>
                  </a:cubicBezTo>
                  <a:cubicBezTo>
                    <a:pt x="84128" y="82336"/>
                    <a:pt x="83994" y="82209"/>
                    <a:pt x="83859" y="82089"/>
                  </a:cubicBezTo>
                  <a:cubicBezTo>
                    <a:pt x="83158" y="81544"/>
                    <a:pt x="82553" y="81678"/>
                    <a:pt x="81261" y="82029"/>
                  </a:cubicBezTo>
                  <a:cubicBezTo>
                    <a:pt x="76975" y="83224"/>
                    <a:pt x="72823" y="84232"/>
                    <a:pt x="68716" y="84822"/>
                  </a:cubicBezTo>
                  <a:cubicBezTo>
                    <a:pt x="64609" y="85412"/>
                    <a:pt x="60569" y="85726"/>
                    <a:pt x="56536" y="86174"/>
                  </a:cubicBezTo>
                  <a:cubicBezTo>
                    <a:pt x="54543" y="86390"/>
                    <a:pt x="52556" y="86644"/>
                    <a:pt x="50570" y="86943"/>
                  </a:cubicBezTo>
                  <a:cubicBezTo>
                    <a:pt x="49622" y="87077"/>
                    <a:pt x="48658" y="87242"/>
                    <a:pt x="47702" y="87406"/>
                  </a:cubicBezTo>
                  <a:cubicBezTo>
                    <a:pt x="46433" y="87630"/>
                    <a:pt x="45709" y="87481"/>
                    <a:pt x="44559" y="87264"/>
                  </a:cubicBezTo>
                  <a:cubicBezTo>
                    <a:pt x="40982" y="86577"/>
                    <a:pt x="37495" y="85711"/>
                    <a:pt x="34134" y="84538"/>
                  </a:cubicBezTo>
                  <a:cubicBezTo>
                    <a:pt x="20536" y="79998"/>
                    <a:pt x="9268" y="69320"/>
                    <a:pt x="4750" y="49651"/>
                  </a:cubicBezTo>
                  <a:cubicBezTo>
                    <a:pt x="4422" y="48269"/>
                    <a:pt x="4123" y="46858"/>
                    <a:pt x="3862" y="45424"/>
                  </a:cubicBezTo>
                  <a:cubicBezTo>
                    <a:pt x="3600" y="43983"/>
                    <a:pt x="3496" y="42348"/>
                    <a:pt x="3160" y="40959"/>
                  </a:cubicBezTo>
                  <a:cubicBezTo>
                    <a:pt x="2898" y="39868"/>
                    <a:pt x="3010" y="39831"/>
                    <a:pt x="2480" y="40048"/>
                  </a:cubicBezTo>
                  <a:cubicBezTo>
                    <a:pt x="2256" y="40130"/>
                    <a:pt x="2039" y="40458"/>
                    <a:pt x="1838" y="40653"/>
                  </a:cubicBezTo>
                  <a:cubicBezTo>
                    <a:pt x="1629" y="40847"/>
                    <a:pt x="1338" y="41302"/>
                    <a:pt x="1121" y="41257"/>
                  </a:cubicBezTo>
                  <a:cubicBezTo>
                    <a:pt x="897" y="41213"/>
                    <a:pt x="994" y="41399"/>
                    <a:pt x="882" y="41190"/>
                  </a:cubicBezTo>
                  <a:cubicBezTo>
                    <a:pt x="770" y="40989"/>
                    <a:pt x="1024" y="37852"/>
                    <a:pt x="1031" y="37412"/>
                  </a:cubicBezTo>
                  <a:cubicBezTo>
                    <a:pt x="1061" y="32558"/>
                    <a:pt x="680" y="27256"/>
                    <a:pt x="949" y="22163"/>
                  </a:cubicBezTo>
                  <a:cubicBezTo>
                    <a:pt x="1031" y="20670"/>
                    <a:pt x="1240" y="19288"/>
                    <a:pt x="1330" y="17780"/>
                  </a:cubicBezTo>
                  <a:cubicBezTo>
                    <a:pt x="1405" y="16533"/>
                    <a:pt x="1240" y="17168"/>
                    <a:pt x="1106" y="16525"/>
                  </a:cubicBezTo>
                  <a:cubicBezTo>
                    <a:pt x="919" y="15555"/>
                    <a:pt x="1248" y="13628"/>
                    <a:pt x="501" y="13538"/>
                  </a:cubicBezTo>
                  <a:cubicBezTo>
                    <a:pt x="486" y="13538"/>
                    <a:pt x="464" y="13516"/>
                    <a:pt x="456" y="13464"/>
                  </a:cubicBezTo>
                  <a:cubicBezTo>
                    <a:pt x="61" y="11560"/>
                    <a:pt x="202" y="9700"/>
                    <a:pt x="449" y="8087"/>
                  </a:cubicBezTo>
                  <a:cubicBezTo>
                    <a:pt x="912" y="4966"/>
                    <a:pt x="1741" y="2457"/>
                    <a:pt x="2540" y="82"/>
                  </a:cubicBezTo>
                  <a:cubicBezTo>
                    <a:pt x="2562" y="0"/>
                    <a:pt x="2622" y="187"/>
                    <a:pt x="259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1225525" y="515525"/>
              <a:ext cx="5469875" cy="4381700"/>
            </a:xfrm>
            <a:custGeom>
              <a:avLst/>
              <a:gdLst/>
              <a:ahLst/>
              <a:cxnLst/>
              <a:rect l="l" t="t" r="r" b="b"/>
              <a:pathLst>
                <a:path w="218795" h="175268" extrusionOk="0">
                  <a:moveTo>
                    <a:pt x="2606" y="277"/>
                  </a:moveTo>
                  <a:cubicBezTo>
                    <a:pt x="1934" y="2271"/>
                    <a:pt x="1270" y="4354"/>
                    <a:pt x="777" y="6788"/>
                  </a:cubicBezTo>
                  <a:cubicBezTo>
                    <a:pt x="523" y="8050"/>
                    <a:pt x="0" y="10716"/>
                    <a:pt x="366" y="12553"/>
                  </a:cubicBezTo>
                  <a:cubicBezTo>
                    <a:pt x="575" y="13554"/>
                    <a:pt x="911" y="13166"/>
                    <a:pt x="1105" y="13965"/>
                  </a:cubicBezTo>
                  <a:cubicBezTo>
                    <a:pt x="1300" y="14771"/>
                    <a:pt x="665" y="16406"/>
                    <a:pt x="1494" y="16690"/>
                  </a:cubicBezTo>
                  <a:cubicBezTo>
                    <a:pt x="1524" y="16735"/>
                    <a:pt x="1546" y="16787"/>
                    <a:pt x="1546" y="16840"/>
                  </a:cubicBezTo>
                  <a:cubicBezTo>
                    <a:pt x="762" y="22731"/>
                    <a:pt x="993" y="28967"/>
                    <a:pt x="1076" y="35023"/>
                  </a:cubicBezTo>
                  <a:cubicBezTo>
                    <a:pt x="1098" y="36344"/>
                    <a:pt x="1098" y="37629"/>
                    <a:pt x="1068" y="38898"/>
                  </a:cubicBezTo>
                  <a:cubicBezTo>
                    <a:pt x="1061" y="39115"/>
                    <a:pt x="926" y="41146"/>
                    <a:pt x="949" y="41198"/>
                  </a:cubicBezTo>
                  <a:cubicBezTo>
                    <a:pt x="1098" y="41497"/>
                    <a:pt x="2786" y="39608"/>
                    <a:pt x="2935" y="39458"/>
                  </a:cubicBezTo>
                  <a:cubicBezTo>
                    <a:pt x="3084" y="39309"/>
                    <a:pt x="3010" y="39481"/>
                    <a:pt x="3010" y="39555"/>
                  </a:cubicBezTo>
                  <a:cubicBezTo>
                    <a:pt x="4921" y="55849"/>
                    <a:pt x="10529" y="68551"/>
                    <a:pt x="19102" y="76168"/>
                  </a:cubicBezTo>
                  <a:cubicBezTo>
                    <a:pt x="23276" y="79924"/>
                    <a:pt x="28025" y="82568"/>
                    <a:pt x="33103" y="84472"/>
                  </a:cubicBezTo>
                  <a:cubicBezTo>
                    <a:pt x="35552" y="85368"/>
                    <a:pt x="38046" y="86122"/>
                    <a:pt x="40585" y="86727"/>
                  </a:cubicBezTo>
                  <a:cubicBezTo>
                    <a:pt x="41855" y="87033"/>
                    <a:pt x="43147" y="87317"/>
                    <a:pt x="44431" y="87571"/>
                  </a:cubicBezTo>
                  <a:cubicBezTo>
                    <a:pt x="46059" y="87884"/>
                    <a:pt x="47470" y="87705"/>
                    <a:pt x="49270" y="87429"/>
                  </a:cubicBezTo>
                  <a:cubicBezTo>
                    <a:pt x="54811" y="86563"/>
                    <a:pt x="60299" y="86197"/>
                    <a:pt x="65930" y="85525"/>
                  </a:cubicBezTo>
                  <a:cubicBezTo>
                    <a:pt x="69051" y="85174"/>
                    <a:pt x="72150" y="84658"/>
                    <a:pt x="75219" y="83971"/>
                  </a:cubicBezTo>
                  <a:cubicBezTo>
                    <a:pt x="76825" y="83620"/>
                    <a:pt x="78460" y="83187"/>
                    <a:pt x="80103" y="82709"/>
                  </a:cubicBezTo>
                  <a:cubicBezTo>
                    <a:pt x="81148" y="82403"/>
                    <a:pt x="82238" y="81851"/>
                    <a:pt x="83052" y="82090"/>
                  </a:cubicBezTo>
                  <a:cubicBezTo>
                    <a:pt x="83709" y="82276"/>
                    <a:pt x="84075" y="82769"/>
                    <a:pt x="84471" y="83180"/>
                  </a:cubicBezTo>
                  <a:cubicBezTo>
                    <a:pt x="84859" y="83591"/>
                    <a:pt x="85046" y="83867"/>
                    <a:pt x="85524" y="84016"/>
                  </a:cubicBezTo>
                  <a:cubicBezTo>
                    <a:pt x="86345" y="84278"/>
                    <a:pt x="87406" y="83956"/>
                    <a:pt x="88474" y="83762"/>
                  </a:cubicBezTo>
                  <a:cubicBezTo>
                    <a:pt x="91453" y="83217"/>
                    <a:pt x="94224" y="83105"/>
                    <a:pt x="96972" y="82993"/>
                  </a:cubicBezTo>
                  <a:cubicBezTo>
                    <a:pt x="100085" y="82874"/>
                    <a:pt x="103222" y="82739"/>
                    <a:pt x="106642" y="81963"/>
                  </a:cubicBezTo>
                  <a:cubicBezTo>
                    <a:pt x="108023" y="81657"/>
                    <a:pt x="109084" y="81432"/>
                    <a:pt x="110331" y="81358"/>
                  </a:cubicBezTo>
                  <a:cubicBezTo>
                    <a:pt x="111585" y="81283"/>
                    <a:pt x="112631" y="81238"/>
                    <a:pt x="113758" y="81194"/>
                  </a:cubicBezTo>
                  <a:cubicBezTo>
                    <a:pt x="119030" y="80992"/>
                    <a:pt x="124287" y="80969"/>
                    <a:pt x="130052" y="79842"/>
                  </a:cubicBezTo>
                  <a:cubicBezTo>
                    <a:pt x="133233" y="79215"/>
                    <a:pt x="136332" y="78259"/>
                    <a:pt x="139304" y="76982"/>
                  </a:cubicBezTo>
                  <a:cubicBezTo>
                    <a:pt x="140917" y="76295"/>
                    <a:pt x="142746" y="75496"/>
                    <a:pt x="144128" y="74436"/>
                  </a:cubicBezTo>
                  <a:cubicBezTo>
                    <a:pt x="144927" y="73831"/>
                    <a:pt x="145390" y="72830"/>
                    <a:pt x="146241" y="72285"/>
                  </a:cubicBezTo>
                  <a:cubicBezTo>
                    <a:pt x="146271" y="72270"/>
                    <a:pt x="146301" y="72263"/>
                    <a:pt x="146331" y="72270"/>
                  </a:cubicBezTo>
                  <a:cubicBezTo>
                    <a:pt x="146443" y="72322"/>
                    <a:pt x="146279" y="72434"/>
                    <a:pt x="146279" y="72539"/>
                  </a:cubicBezTo>
                  <a:cubicBezTo>
                    <a:pt x="146279" y="72643"/>
                    <a:pt x="145801" y="73174"/>
                    <a:pt x="145711" y="73323"/>
                  </a:cubicBezTo>
                  <a:cubicBezTo>
                    <a:pt x="145472" y="73711"/>
                    <a:pt x="145360" y="73622"/>
                    <a:pt x="145427" y="74032"/>
                  </a:cubicBezTo>
                  <a:cubicBezTo>
                    <a:pt x="145494" y="74443"/>
                    <a:pt x="145435" y="74324"/>
                    <a:pt x="145838" y="74040"/>
                  </a:cubicBezTo>
                  <a:cubicBezTo>
                    <a:pt x="146241" y="73763"/>
                    <a:pt x="146346" y="73435"/>
                    <a:pt x="146764" y="73323"/>
                  </a:cubicBezTo>
                  <a:cubicBezTo>
                    <a:pt x="146861" y="73293"/>
                    <a:pt x="146674" y="73696"/>
                    <a:pt x="146727" y="73696"/>
                  </a:cubicBezTo>
                  <a:cubicBezTo>
                    <a:pt x="147100" y="73659"/>
                    <a:pt x="148452" y="72158"/>
                    <a:pt x="148698" y="71912"/>
                  </a:cubicBezTo>
                  <a:cubicBezTo>
                    <a:pt x="150020" y="70538"/>
                    <a:pt x="151200" y="69134"/>
                    <a:pt x="152506" y="67767"/>
                  </a:cubicBezTo>
                  <a:cubicBezTo>
                    <a:pt x="153193" y="67043"/>
                    <a:pt x="153925" y="66274"/>
                    <a:pt x="154881" y="65781"/>
                  </a:cubicBezTo>
                  <a:cubicBezTo>
                    <a:pt x="156636" y="64870"/>
                    <a:pt x="158413" y="63809"/>
                    <a:pt x="160220" y="62988"/>
                  </a:cubicBezTo>
                  <a:cubicBezTo>
                    <a:pt x="164327" y="61136"/>
                    <a:pt x="168599" y="60165"/>
                    <a:pt x="172422" y="60188"/>
                  </a:cubicBezTo>
                  <a:cubicBezTo>
                    <a:pt x="174296" y="60210"/>
                    <a:pt x="176081" y="60457"/>
                    <a:pt x="177694" y="60957"/>
                  </a:cubicBezTo>
                  <a:cubicBezTo>
                    <a:pt x="178463" y="61188"/>
                    <a:pt x="179202" y="61495"/>
                    <a:pt x="179912" y="61860"/>
                  </a:cubicBezTo>
                  <a:cubicBezTo>
                    <a:pt x="180419" y="62122"/>
                    <a:pt x="181442" y="62503"/>
                    <a:pt x="181666" y="62981"/>
                  </a:cubicBezTo>
                  <a:cubicBezTo>
                    <a:pt x="181890" y="63458"/>
                    <a:pt x="181674" y="64959"/>
                    <a:pt x="181719" y="65557"/>
                  </a:cubicBezTo>
                  <a:cubicBezTo>
                    <a:pt x="181771" y="66535"/>
                    <a:pt x="181928" y="67498"/>
                    <a:pt x="182197" y="68439"/>
                  </a:cubicBezTo>
                  <a:cubicBezTo>
                    <a:pt x="182719" y="70231"/>
                    <a:pt x="183765" y="71725"/>
                    <a:pt x="185564" y="72681"/>
                  </a:cubicBezTo>
                  <a:cubicBezTo>
                    <a:pt x="189604" y="74801"/>
                    <a:pt x="193390" y="77467"/>
                    <a:pt x="196534" y="81037"/>
                  </a:cubicBezTo>
                  <a:cubicBezTo>
                    <a:pt x="198326" y="83068"/>
                    <a:pt x="199864" y="85308"/>
                    <a:pt x="201119" y="87713"/>
                  </a:cubicBezTo>
                  <a:cubicBezTo>
                    <a:pt x="202396" y="90169"/>
                    <a:pt x="203322" y="92887"/>
                    <a:pt x="204502" y="95568"/>
                  </a:cubicBezTo>
                  <a:cubicBezTo>
                    <a:pt x="206966" y="101117"/>
                    <a:pt x="209908" y="106777"/>
                    <a:pt x="211984" y="113497"/>
                  </a:cubicBezTo>
                  <a:cubicBezTo>
                    <a:pt x="212477" y="115103"/>
                    <a:pt x="212925" y="116753"/>
                    <a:pt x="213306" y="118463"/>
                  </a:cubicBezTo>
                  <a:cubicBezTo>
                    <a:pt x="213448" y="119061"/>
                    <a:pt x="213978" y="120972"/>
                    <a:pt x="213911" y="121570"/>
                  </a:cubicBezTo>
                  <a:cubicBezTo>
                    <a:pt x="213851" y="122167"/>
                    <a:pt x="213485" y="122204"/>
                    <a:pt x="214000" y="122048"/>
                  </a:cubicBezTo>
                  <a:cubicBezTo>
                    <a:pt x="214762" y="121816"/>
                    <a:pt x="215509" y="120741"/>
                    <a:pt x="216143" y="120114"/>
                  </a:cubicBezTo>
                  <a:cubicBezTo>
                    <a:pt x="216173" y="120084"/>
                    <a:pt x="216218" y="120151"/>
                    <a:pt x="216218" y="120226"/>
                  </a:cubicBezTo>
                  <a:cubicBezTo>
                    <a:pt x="216539" y="128694"/>
                    <a:pt x="217196" y="137722"/>
                    <a:pt x="217816" y="147668"/>
                  </a:cubicBezTo>
                  <a:cubicBezTo>
                    <a:pt x="218346" y="156189"/>
                    <a:pt x="218794" y="165388"/>
                    <a:pt x="218757" y="175118"/>
                  </a:cubicBezTo>
                  <a:cubicBezTo>
                    <a:pt x="218757" y="175268"/>
                    <a:pt x="218682" y="175215"/>
                    <a:pt x="218682" y="175066"/>
                  </a:cubicBezTo>
                  <a:cubicBezTo>
                    <a:pt x="218794" y="155890"/>
                    <a:pt x="217062" y="139365"/>
                    <a:pt x="216323" y="124736"/>
                  </a:cubicBezTo>
                  <a:cubicBezTo>
                    <a:pt x="216263" y="123720"/>
                    <a:pt x="216225" y="122720"/>
                    <a:pt x="216181" y="121719"/>
                  </a:cubicBezTo>
                  <a:cubicBezTo>
                    <a:pt x="216136" y="120718"/>
                    <a:pt x="216039" y="120629"/>
                    <a:pt x="215613" y="120853"/>
                  </a:cubicBezTo>
                  <a:cubicBezTo>
                    <a:pt x="215180" y="121077"/>
                    <a:pt x="214605" y="121898"/>
                    <a:pt x="214045" y="122212"/>
                  </a:cubicBezTo>
                  <a:cubicBezTo>
                    <a:pt x="213739" y="122391"/>
                    <a:pt x="213739" y="122451"/>
                    <a:pt x="213560" y="122130"/>
                  </a:cubicBezTo>
                  <a:cubicBezTo>
                    <a:pt x="213537" y="122092"/>
                    <a:pt x="213627" y="121898"/>
                    <a:pt x="213627" y="121891"/>
                  </a:cubicBezTo>
                  <a:cubicBezTo>
                    <a:pt x="213627" y="121876"/>
                    <a:pt x="213716" y="121727"/>
                    <a:pt x="213724" y="121652"/>
                  </a:cubicBezTo>
                  <a:cubicBezTo>
                    <a:pt x="213784" y="121122"/>
                    <a:pt x="213672" y="120711"/>
                    <a:pt x="213567" y="120151"/>
                  </a:cubicBezTo>
                  <a:cubicBezTo>
                    <a:pt x="213238" y="118202"/>
                    <a:pt x="212701" y="116253"/>
                    <a:pt x="212156" y="114438"/>
                  </a:cubicBezTo>
                  <a:cubicBezTo>
                    <a:pt x="211163" y="111063"/>
                    <a:pt x="209930" y="107927"/>
                    <a:pt x="208639" y="104962"/>
                  </a:cubicBezTo>
                  <a:cubicBezTo>
                    <a:pt x="207354" y="102005"/>
                    <a:pt x="205995" y="99197"/>
                    <a:pt x="204756" y="96412"/>
                  </a:cubicBezTo>
                  <a:cubicBezTo>
                    <a:pt x="203382" y="93373"/>
                    <a:pt x="202351" y="90289"/>
                    <a:pt x="200880" y="87526"/>
                  </a:cubicBezTo>
                  <a:cubicBezTo>
                    <a:pt x="197878" y="81888"/>
                    <a:pt x="193592" y="77706"/>
                    <a:pt x="188701" y="74630"/>
                  </a:cubicBezTo>
                  <a:cubicBezTo>
                    <a:pt x="187028" y="73562"/>
                    <a:pt x="184937" y="72800"/>
                    <a:pt x="183645" y="71419"/>
                  </a:cubicBezTo>
                  <a:cubicBezTo>
                    <a:pt x="182510" y="70216"/>
                    <a:pt x="181988" y="68626"/>
                    <a:pt x="181741" y="67028"/>
                  </a:cubicBezTo>
                  <a:cubicBezTo>
                    <a:pt x="181577" y="66035"/>
                    <a:pt x="181607" y="65012"/>
                    <a:pt x="181525" y="64004"/>
                  </a:cubicBezTo>
                  <a:cubicBezTo>
                    <a:pt x="181420" y="62645"/>
                    <a:pt x="180345" y="62167"/>
                    <a:pt x="179068" y="61607"/>
                  </a:cubicBezTo>
                  <a:cubicBezTo>
                    <a:pt x="177223" y="60793"/>
                    <a:pt x="175073" y="60374"/>
                    <a:pt x="172780" y="60322"/>
                  </a:cubicBezTo>
                  <a:cubicBezTo>
                    <a:pt x="170040" y="60247"/>
                    <a:pt x="167083" y="60696"/>
                    <a:pt x="164103" y="61614"/>
                  </a:cubicBezTo>
                  <a:cubicBezTo>
                    <a:pt x="162475" y="62137"/>
                    <a:pt x="160877" y="62771"/>
                    <a:pt x="159339" y="63511"/>
                  </a:cubicBezTo>
                  <a:cubicBezTo>
                    <a:pt x="157965" y="64175"/>
                    <a:pt x="156666" y="65146"/>
                    <a:pt x="155307" y="65796"/>
                  </a:cubicBezTo>
                  <a:cubicBezTo>
                    <a:pt x="154463" y="66206"/>
                    <a:pt x="154015" y="66423"/>
                    <a:pt x="153298" y="67117"/>
                  </a:cubicBezTo>
                  <a:cubicBezTo>
                    <a:pt x="152581" y="67804"/>
                    <a:pt x="151730" y="68745"/>
                    <a:pt x="150976" y="69582"/>
                  </a:cubicBezTo>
                  <a:cubicBezTo>
                    <a:pt x="149684" y="71008"/>
                    <a:pt x="148362" y="72703"/>
                    <a:pt x="146585" y="73913"/>
                  </a:cubicBezTo>
                  <a:cubicBezTo>
                    <a:pt x="146532" y="73950"/>
                    <a:pt x="146465" y="73928"/>
                    <a:pt x="146480" y="73883"/>
                  </a:cubicBezTo>
                  <a:cubicBezTo>
                    <a:pt x="146846" y="72979"/>
                    <a:pt x="145920" y="74249"/>
                    <a:pt x="145524" y="74443"/>
                  </a:cubicBezTo>
                  <a:cubicBezTo>
                    <a:pt x="145121" y="74637"/>
                    <a:pt x="145151" y="74630"/>
                    <a:pt x="144942" y="74480"/>
                  </a:cubicBezTo>
                  <a:cubicBezTo>
                    <a:pt x="144740" y="74331"/>
                    <a:pt x="144905" y="74189"/>
                    <a:pt x="144912" y="74122"/>
                  </a:cubicBezTo>
                  <a:cubicBezTo>
                    <a:pt x="144979" y="73883"/>
                    <a:pt x="145636" y="73263"/>
                    <a:pt x="145831" y="72987"/>
                  </a:cubicBezTo>
                  <a:cubicBezTo>
                    <a:pt x="145920" y="72845"/>
                    <a:pt x="146391" y="72367"/>
                    <a:pt x="146129" y="72501"/>
                  </a:cubicBezTo>
                  <a:cubicBezTo>
                    <a:pt x="145502" y="72808"/>
                    <a:pt x="145024" y="74032"/>
                    <a:pt x="144561" y="74421"/>
                  </a:cubicBezTo>
                  <a:cubicBezTo>
                    <a:pt x="144091" y="74816"/>
                    <a:pt x="143262" y="75167"/>
                    <a:pt x="142761" y="75444"/>
                  </a:cubicBezTo>
                  <a:cubicBezTo>
                    <a:pt x="135944" y="79043"/>
                    <a:pt x="129096" y="80417"/>
                    <a:pt x="122719" y="80902"/>
                  </a:cubicBezTo>
                  <a:cubicBezTo>
                    <a:pt x="119650" y="81134"/>
                    <a:pt x="116670" y="81201"/>
                    <a:pt x="113676" y="81313"/>
                  </a:cubicBezTo>
                  <a:cubicBezTo>
                    <a:pt x="111847" y="81388"/>
                    <a:pt x="109912" y="81328"/>
                    <a:pt x="107904" y="81769"/>
                  </a:cubicBezTo>
                  <a:cubicBezTo>
                    <a:pt x="105611" y="82261"/>
                    <a:pt x="103446" y="82694"/>
                    <a:pt x="101280" y="82881"/>
                  </a:cubicBezTo>
                  <a:cubicBezTo>
                    <a:pt x="97173" y="83225"/>
                    <a:pt x="93335" y="83068"/>
                    <a:pt x="89041" y="83770"/>
                  </a:cubicBezTo>
                  <a:cubicBezTo>
                    <a:pt x="87443" y="84031"/>
                    <a:pt x="86017" y="84561"/>
                    <a:pt x="85046" y="83934"/>
                  </a:cubicBezTo>
                  <a:cubicBezTo>
                    <a:pt x="84635" y="83665"/>
                    <a:pt x="84367" y="83292"/>
                    <a:pt x="84038" y="82963"/>
                  </a:cubicBezTo>
                  <a:cubicBezTo>
                    <a:pt x="83911" y="82836"/>
                    <a:pt x="83784" y="82709"/>
                    <a:pt x="83642" y="82590"/>
                  </a:cubicBezTo>
                  <a:cubicBezTo>
                    <a:pt x="82948" y="82037"/>
                    <a:pt x="82335" y="82172"/>
                    <a:pt x="81051" y="82523"/>
                  </a:cubicBezTo>
                  <a:cubicBezTo>
                    <a:pt x="76765" y="83710"/>
                    <a:pt x="72620" y="84718"/>
                    <a:pt x="68506" y="85301"/>
                  </a:cubicBezTo>
                  <a:cubicBezTo>
                    <a:pt x="64391" y="85876"/>
                    <a:pt x="60366" y="86197"/>
                    <a:pt x="56342" y="86622"/>
                  </a:cubicBezTo>
                  <a:cubicBezTo>
                    <a:pt x="54355" y="86839"/>
                    <a:pt x="52369" y="87078"/>
                    <a:pt x="50390" y="87369"/>
                  </a:cubicBezTo>
                  <a:cubicBezTo>
                    <a:pt x="49434" y="87511"/>
                    <a:pt x="48471" y="87668"/>
                    <a:pt x="47523" y="87840"/>
                  </a:cubicBezTo>
                  <a:cubicBezTo>
                    <a:pt x="46261" y="88049"/>
                    <a:pt x="45521" y="87899"/>
                    <a:pt x="44386" y="87690"/>
                  </a:cubicBezTo>
                  <a:cubicBezTo>
                    <a:pt x="40809" y="86988"/>
                    <a:pt x="37322" y="86100"/>
                    <a:pt x="33969" y="84912"/>
                  </a:cubicBezTo>
                  <a:cubicBezTo>
                    <a:pt x="20401" y="80312"/>
                    <a:pt x="9170" y="69559"/>
                    <a:pt x="4690" y="49808"/>
                  </a:cubicBezTo>
                  <a:cubicBezTo>
                    <a:pt x="4361" y="48419"/>
                    <a:pt x="4070" y="47008"/>
                    <a:pt x="3809" y="45567"/>
                  </a:cubicBezTo>
                  <a:cubicBezTo>
                    <a:pt x="3547" y="44118"/>
                    <a:pt x="3450" y="42483"/>
                    <a:pt x="3114" y="41086"/>
                  </a:cubicBezTo>
                  <a:cubicBezTo>
                    <a:pt x="2853" y="39988"/>
                    <a:pt x="2972" y="39951"/>
                    <a:pt x="2442" y="40160"/>
                  </a:cubicBezTo>
                  <a:cubicBezTo>
                    <a:pt x="2203" y="40250"/>
                    <a:pt x="2001" y="40578"/>
                    <a:pt x="1792" y="40765"/>
                  </a:cubicBezTo>
                  <a:cubicBezTo>
                    <a:pt x="1591" y="40952"/>
                    <a:pt x="1300" y="41430"/>
                    <a:pt x="1076" y="41370"/>
                  </a:cubicBezTo>
                  <a:cubicBezTo>
                    <a:pt x="851" y="41318"/>
                    <a:pt x="956" y="41512"/>
                    <a:pt x="844" y="41310"/>
                  </a:cubicBezTo>
                  <a:cubicBezTo>
                    <a:pt x="732" y="41101"/>
                    <a:pt x="993" y="37957"/>
                    <a:pt x="993" y="37517"/>
                  </a:cubicBezTo>
                  <a:cubicBezTo>
                    <a:pt x="1031" y="32648"/>
                    <a:pt x="657" y="27324"/>
                    <a:pt x="934" y="22216"/>
                  </a:cubicBezTo>
                  <a:cubicBezTo>
                    <a:pt x="1023" y="20715"/>
                    <a:pt x="1225" y="19334"/>
                    <a:pt x="1322" y="17833"/>
                  </a:cubicBezTo>
                  <a:cubicBezTo>
                    <a:pt x="1397" y="16578"/>
                    <a:pt x="1225" y="17213"/>
                    <a:pt x="1105" y="16563"/>
                  </a:cubicBezTo>
                  <a:cubicBezTo>
                    <a:pt x="919" y="15592"/>
                    <a:pt x="1247" y="13666"/>
                    <a:pt x="501" y="13561"/>
                  </a:cubicBezTo>
                  <a:cubicBezTo>
                    <a:pt x="478" y="13561"/>
                    <a:pt x="463" y="13539"/>
                    <a:pt x="448" y="13487"/>
                  </a:cubicBezTo>
                  <a:cubicBezTo>
                    <a:pt x="67" y="11575"/>
                    <a:pt x="209" y="9708"/>
                    <a:pt x="448" y="8095"/>
                  </a:cubicBezTo>
                  <a:cubicBezTo>
                    <a:pt x="919" y="4966"/>
                    <a:pt x="1755" y="2457"/>
                    <a:pt x="2554" y="83"/>
                  </a:cubicBezTo>
                  <a:cubicBezTo>
                    <a:pt x="2576" y="1"/>
                    <a:pt x="2636" y="187"/>
                    <a:pt x="2606" y="27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1209475" y="532325"/>
              <a:ext cx="5470050" cy="4380775"/>
            </a:xfrm>
            <a:custGeom>
              <a:avLst/>
              <a:gdLst/>
              <a:ahLst/>
              <a:cxnLst/>
              <a:rect l="l" t="t" r="r" b="b"/>
              <a:pathLst>
                <a:path w="218802" h="175231" extrusionOk="0">
                  <a:moveTo>
                    <a:pt x="2606" y="284"/>
                  </a:moveTo>
                  <a:cubicBezTo>
                    <a:pt x="1934" y="2278"/>
                    <a:pt x="1269" y="4362"/>
                    <a:pt x="777" y="6796"/>
                  </a:cubicBezTo>
                  <a:cubicBezTo>
                    <a:pt x="523" y="8065"/>
                    <a:pt x="0" y="10739"/>
                    <a:pt x="366" y="12583"/>
                  </a:cubicBezTo>
                  <a:cubicBezTo>
                    <a:pt x="560" y="13584"/>
                    <a:pt x="896" y="13188"/>
                    <a:pt x="1090" y="14002"/>
                  </a:cubicBezTo>
                  <a:cubicBezTo>
                    <a:pt x="1292" y="14816"/>
                    <a:pt x="657" y="16451"/>
                    <a:pt x="1479" y="16735"/>
                  </a:cubicBezTo>
                  <a:cubicBezTo>
                    <a:pt x="1501" y="16750"/>
                    <a:pt x="1531" y="16832"/>
                    <a:pt x="1523" y="16892"/>
                  </a:cubicBezTo>
                  <a:cubicBezTo>
                    <a:pt x="739" y="22799"/>
                    <a:pt x="956" y="29041"/>
                    <a:pt x="1038" y="35127"/>
                  </a:cubicBezTo>
                  <a:cubicBezTo>
                    <a:pt x="1045" y="36441"/>
                    <a:pt x="1045" y="37741"/>
                    <a:pt x="1016" y="39010"/>
                  </a:cubicBezTo>
                  <a:cubicBezTo>
                    <a:pt x="1016" y="39227"/>
                    <a:pt x="881" y="41273"/>
                    <a:pt x="904" y="41310"/>
                  </a:cubicBezTo>
                  <a:cubicBezTo>
                    <a:pt x="1045" y="41616"/>
                    <a:pt x="2733" y="39742"/>
                    <a:pt x="2882" y="39593"/>
                  </a:cubicBezTo>
                  <a:cubicBezTo>
                    <a:pt x="3032" y="39443"/>
                    <a:pt x="2950" y="39608"/>
                    <a:pt x="2957" y="39675"/>
                  </a:cubicBezTo>
                  <a:cubicBezTo>
                    <a:pt x="4846" y="56036"/>
                    <a:pt x="10424" y="68805"/>
                    <a:pt x="18975" y="76482"/>
                  </a:cubicBezTo>
                  <a:cubicBezTo>
                    <a:pt x="23134" y="80260"/>
                    <a:pt x="27876" y="82919"/>
                    <a:pt x="32939" y="84845"/>
                  </a:cubicBezTo>
                  <a:cubicBezTo>
                    <a:pt x="35380" y="85764"/>
                    <a:pt x="37875" y="86525"/>
                    <a:pt x="40406" y="87138"/>
                  </a:cubicBezTo>
                  <a:cubicBezTo>
                    <a:pt x="41675" y="87459"/>
                    <a:pt x="42960" y="87735"/>
                    <a:pt x="44252" y="87989"/>
                  </a:cubicBezTo>
                  <a:cubicBezTo>
                    <a:pt x="45872" y="88310"/>
                    <a:pt x="47291" y="88146"/>
                    <a:pt x="49083" y="87862"/>
                  </a:cubicBezTo>
                  <a:cubicBezTo>
                    <a:pt x="54616" y="87018"/>
                    <a:pt x="60105" y="86660"/>
                    <a:pt x="65720" y="86010"/>
                  </a:cubicBezTo>
                  <a:cubicBezTo>
                    <a:pt x="68842" y="85659"/>
                    <a:pt x="71933" y="85144"/>
                    <a:pt x="75002" y="84479"/>
                  </a:cubicBezTo>
                  <a:cubicBezTo>
                    <a:pt x="76608" y="84113"/>
                    <a:pt x="78243" y="83695"/>
                    <a:pt x="79871" y="83210"/>
                  </a:cubicBezTo>
                  <a:cubicBezTo>
                    <a:pt x="80931" y="82911"/>
                    <a:pt x="82014" y="82359"/>
                    <a:pt x="82821" y="82590"/>
                  </a:cubicBezTo>
                  <a:cubicBezTo>
                    <a:pt x="83635" y="82821"/>
                    <a:pt x="83851" y="83284"/>
                    <a:pt x="84239" y="83680"/>
                  </a:cubicBezTo>
                  <a:cubicBezTo>
                    <a:pt x="84635" y="84083"/>
                    <a:pt x="84829" y="84375"/>
                    <a:pt x="85307" y="84532"/>
                  </a:cubicBezTo>
                  <a:cubicBezTo>
                    <a:pt x="86121" y="84793"/>
                    <a:pt x="87182" y="84464"/>
                    <a:pt x="88257" y="84270"/>
                  </a:cubicBezTo>
                  <a:cubicBezTo>
                    <a:pt x="91221" y="83733"/>
                    <a:pt x="93999" y="83620"/>
                    <a:pt x="96747" y="83516"/>
                  </a:cubicBezTo>
                  <a:cubicBezTo>
                    <a:pt x="99861" y="83396"/>
                    <a:pt x="102997" y="83262"/>
                    <a:pt x="106418" y="82485"/>
                  </a:cubicBezTo>
                  <a:cubicBezTo>
                    <a:pt x="107799" y="82179"/>
                    <a:pt x="108859" y="81955"/>
                    <a:pt x="110106" y="81881"/>
                  </a:cubicBezTo>
                  <a:cubicBezTo>
                    <a:pt x="111361" y="81806"/>
                    <a:pt x="112391" y="81761"/>
                    <a:pt x="113534" y="81716"/>
                  </a:cubicBezTo>
                  <a:cubicBezTo>
                    <a:pt x="118806" y="81515"/>
                    <a:pt x="124063" y="81492"/>
                    <a:pt x="129828" y="80350"/>
                  </a:cubicBezTo>
                  <a:cubicBezTo>
                    <a:pt x="133009" y="79730"/>
                    <a:pt x="136115" y="78774"/>
                    <a:pt x="139087" y="77497"/>
                  </a:cubicBezTo>
                  <a:cubicBezTo>
                    <a:pt x="140708" y="76795"/>
                    <a:pt x="142537" y="76004"/>
                    <a:pt x="143919" y="74936"/>
                  </a:cubicBezTo>
                  <a:cubicBezTo>
                    <a:pt x="144710" y="74331"/>
                    <a:pt x="145173" y="73330"/>
                    <a:pt x="146024" y="72778"/>
                  </a:cubicBezTo>
                  <a:cubicBezTo>
                    <a:pt x="146054" y="72763"/>
                    <a:pt x="146084" y="72755"/>
                    <a:pt x="146122" y="72763"/>
                  </a:cubicBezTo>
                  <a:cubicBezTo>
                    <a:pt x="146234" y="72815"/>
                    <a:pt x="146062" y="72942"/>
                    <a:pt x="146062" y="73032"/>
                  </a:cubicBezTo>
                  <a:cubicBezTo>
                    <a:pt x="146062" y="73129"/>
                    <a:pt x="145584" y="73666"/>
                    <a:pt x="145494" y="73823"/>
                  </a:cubicBezTo>
                  <a:cubicBezTo>
                    <a:pt x="145263" y="74212"/>
                    <a:pt x="145151" y="74122"/>
                    <a:pt x="145211" y="74533"/>
                  </a:cubicBezTo>
                  <a:cubicBezTo>
                    <a:pt x="145278" y="74943"/>
                    <a:pt x="145225" y="74824"/>
                    <a:pt x="145621" y="74533"/>
                  </a:cubicBezTo>
                  <a:cubicBezTo>
                    <a:pt x="146024" y="74249"/>
                    <a:pt x="146129" y="73928"/>
                    <a:pt x="146547" y="73816"/>
                  </a:cubicBezTo>
                  <a:cubicBezTo>
                    <a:pt x="146644" y="73801"/>
                    <a:pt x="146458" y="74197"/>
                    <a:pt x="146510" y="74189"/>
                  </a:cubicBezTo>
                  <a:cubicBezTo>
                    <a:pt x="146883" y="74159"/>
                    <a:pt x="148235" y="72651"/>
                    <a:pt x="148481" y="72404"/>
                  </a:cubicBezTo>
                  <a:cubicBezTo>
                    <a:pt x="149803" y="71045"/>
                    <a:pt x="150983" y="69627"/>
                    <a:pt x="152290" y="68253"/>
                  </a:cubicBezTo>
                  <a:cubicBezTo>
                    <a:pt x="152992" y="67536"/>
                    <a:pt x="153708" y="66767"/>
                    <a:pt x="154672" y="66266"/>
                  </a:cubicBezTo>
                  <a:cubicBezTo>
                    <a:pt x="156427" y="65363"/>
                    <a:pt x="158196" y="64295"/>
                    <a:pt x="160018" y="63473"/>
                  </a:cubicBezTo>
                  <a:cubicBezTo>
                    <a:pt x="164125" y="61607"/>
                    <a:pt x="168389" y="60628"/>
                    <a:pt x="172227" y="60643"/>
                  </a:cubicBezTo>
                  <a:cubicBezTo>
                    <a:pt x="174012" y="60643"/>
                    <a:pt x="175797" y="60897"/>
                    <a:pt x="177507" y="61405"/>
                  </a:cubicBezTo>
                  <a:cubicBezTo>
                    <a:pt x="178269" y="61629"/>
                    <a:pt x="179015" y="61928"/>
                    <a:pt x="179725" y="62286"/>
                  </a:cubicBezTo>
                  <a:cubicBezTo>
                    <a:pt x="180232" y="62548"/>
                    <a:pt x="181263" y="62921"/>
                    <a:pt x="181487" y="63406"/>
                  </a:cubicBezTo>
                  <a:cubicBezTo>
                    <a:pt x="181711" y="63892"/>
                    <a:pt x="181494" y="65378"/>
                    <a:pt x="181532" y="65975"/>
                  </a:cubicBezTo>
                  <a:cubicBezTo>
                    <a:pt x="181592" y="66946"/>
                    <a:pt x="181748" y="67909"/>
                    <a:pt x="182010" y="68850"/>
                  </a:cubicBezTo>
                  <a:cubicBezTo>
                    <a:pt x="182540" y="70642"/>
                    <a:pt x="183585" y="72136"/>
                    <a:pt x="185400" y="73069"/>
                  </a:cubicBezTo>
                  <a:cubicBezTo>
                    <a:pt x="189447" y="75182"/>
                    <a:pt x="193241" y="77833"/>
                    <a:pt x="196392" y="81365"/>
                  </a:cubicBezTo>
                  <a:cubicBezTo>
                    <a:pt x="198184" y="83396"/>
                    <a:pt x="199722" y="85629"/>
                    <a:pt x="200984" y="88026"/>
                  </a:cubicBezTo>
                  <a:cubicBezTo>
                    <a:pt x="202276" y="90468"/>
                    <a:pt x="203195" y="93179"/>
                    <a:pt x="204382" y="95845"/>
                  </a:cubicBezTo>
                  <a:cubicBezTo>
                    <a:pt x="206869" y="101370"/>
                    <a:pt x="209818" y="107001"/>
                    <a:pt x="211894" y="113684"/>
                  </a:cubicBezTo>
                  <a:cubicBezTo>
                    <a:pt x="212402" y="115275"/>
                    <a:pt x="212850" y="116933"/>
                    <a:pt x="213238" y="118643"/>
                  </a:cubicBezTo>
                  <a:cubicBezTo>
                    <a:pt x="213380" y="119225"/>
                    <a:pt x="213925" y="121129"/>
                    <a:pt x="213858" y="121719"/>
                  </a:cubicBezTo>
                  <a:cubicBezTo>
                    <a:pt x="213791" y="122309"/>
                    <a:pt x="213417" y="122361"/>
                    <a:pt x="213940" y="122205"/>
                  </a:cubicBezTo>
                  <a:cubicBezTo>
                    <a:pt x="214709" y="121966"/>
                    <a:pt x="215456" y="120890"/>
                    <a:pt x="216076" y="120263"/>
                  </a:cubicBezTo>
                  <a:cubicBezTo>
                    <a:pt x="216113" y="120233"/>
                    <a:pt x="216151" y="120293"/>
                    <a:pt x="216165" y="120368"/>
                  </a:cubicBezTo>
                  <a:cubicBezTo>
                    <a:pt x="216487" y="128813"/>
                    <a:pt x="217159" y="137811"/>
                    <a:pt x="217793" y="147728"/>
                  </a:cubicBezTo>
                  <a:cubicBezTo>
                    <a:pt x="218346" y="156218"/>
                    <a:pt x="218801" y="165374"/>
                    <a:pt x="218779" y="175081"/>
                  </a:cubicBezTo>
                  <a:cubicBezTo>
                    <a:pt x="218779" y="175230"/>
                    <a:pt x="218712" y="175178"/>
                    <a:pt x="218712" y="175029"/>
                  </a:cubicBezTo>
                  <a:cubicBezTo>
                    <a:pt x="218787" y="155920"/>
                    <a:pt x="217024" y="139454"/>
                    <a:pt x="216263" y="124878"/>
                  </a:cubicBezTo>
                  <a:cubicBezTo>
                    <a:pt x="216218" y="123855"/>
                    <a:pt x="216173" y="122862"/>
                    <a:pt x="216128" y="121861"/>
                  </a:cubicBezTo>
                  <a:cubicBezTo>
                    <a:pt x="216076" y="120860"/>
                    <a:pt x="215986" y="120778"/>
                    <a:pt x="215546" y="121002"/>
                  </a:cubicBezTo>
                  <a:cubicBezTo>
                    <a:pt x="215105" y="121226"/>
                    <a:pt x="214545" y="122048"/>
                    <a:pt x="213985" y="122376"/>
                  </a:cubicBezTo>
                  <a:cubicBezTo>
                    <a:pt x="213679" y="122548"/>
                    <a:pt x="213671" y="122608"/>
                    <a:pt x="213492" y="122287"/>
                  </a:cubicBezTo>
                  <a:cubicBezTo>
                    <a:pt x="213477" y="122249"/>
                    <a:pt x="213567" y="122055"/>
                    <a:pt x="213567" y="122048"/>
                  </a:cubicBezTo>
                  <a:cubicBezTo>
                    <a:pt x="213567" y="122040"/>
                    <a:pt x="213664" y="121891"/>
                    <a:pt x="213671" y="121816"/>
                  </a:cubicBezTo>
                  <a:cubicBezTo>
                    <a:pt x="213724" y="121279"/>
                    <a:pt x="213604" y="120868"/>
                    <a:pt x="213500" y="120323"/>
                  </a:cubicBezTo>
                  <a:cubicBezTo>
                    <a:pt x="213164" y="118366"/>
                    <a:pt x="212626" y="116425"/>
                    <a:pt x="212081" y="114625"/>
                  </a:cubicBezTo>
                  <a:cubicBezTo>
                    <a:pt x="211073" y="111257"/>
                    <a:pt x="209841" y="108136"/>
                    <a:pt x="208549" y="105186"/>
                  </a:cubicBezTo>
                  <a:cubicBezTo>
                    <a:pt x="207249" y="102237"/>
                    <a:pt x="205898" y="99451"/>
                    <a:pt x="204643" y="96688"/>
                  </a:cubicBezTo>
                  <a:cubicBezTo>
                    <a:pt x="203269" y="93664"/>
                    <a:pt x="202224" y="90588"/>
                    <a:pt x="200753" y="87840"/>
                  </a:cubicBezTo>
                  <a:cubicBezTo>
                    <a:pt x="197736" y="82224"/>
                    <a:pt x="193435" y="78072"/>
                    <a:pt x="188536" y="75011"/>
                  </a:cubicBezTo>
                  <a:cubicBezTo>
                    <a:pt x="186864" y="73958"/>
                    <a:pt x="184765" y="73203"/>
                    <a:pt x="183466" y="71829"/>
                  </a:cubicBezTo>
                  <a:cubicBezTo>
                    <a:pt x="182338" y="70627"/>
                    <a:pt x="181816" y="69037"/>
                    <a:pt x="181562" y="67454"/>
                  </a:cubicBezTo>
                  <a:cubicBezTo>
                    <a:pt x="181405" y="66453"/>
                    <a:pt x="181420" y="65437"/>
                    <a:pt x="181345" y="64437"/>
                  </a:cubicBezTo>
                  <a:cubicBezTo>
                    <a:pt x="181233" y="63070"/>
                    <a:pt x="180158" y="62600"/>
                    <a:pt x="178881" y="62047"/>
                  </a:cubicBezTo>
                  <a:cubicBezTo>
                    <a:pt x="177022" y="61233"/>
                    <a:pt x="174878" y="60823"/>
                    <a:pt x="172578" y="60770"/>
                  </a:cubicBezTo>
                  <a:cubicBezTo>
                    <a:pt x="169845" y="60711"/>
                    <a:pt x="166888" y="61159"/>
                    <a:pt x="163901" y="62092"/>
                  </a:cubicBezTo>
                  <a:cubicBezTo>
                    <a:pt x="162266" y="62607"/>
                    <a:pt x="160668" y="63249"/>
                    <a:pt x="159130" y="63996"/>
                  </a:cubicBezTo>
                  <a:cubicBezTo>
                    <a:pt x="157756" y="64668"/>
                    <a:pt x="156449" y="65632"/>
                    <a:pt x="155097" y="66281"/>
                  </a:cubicBezTo>
                  <a:cubicBezTo>
                    <a:pt x="154246" y="66692"/>
                    <a:pt x="153798" y="66916"/>
                    <a:pt x="153081" y="67610"/>
                  </a:cubicBezTo>
                  <a:cubicBezTo>
                    <a:pt x="152364" y="68297"/>
                    <a:pt x="151513" y="69246"/>
                    <a:pt x="150766" y="70075"/>
                  </a:cubicBezTo>
                  <a:cubicBezTo>
                    <a:pt x="149482" y="71508"/>
                    <a:pt x="148145" y="73203"/>
                    <a:pt x="146368" y="74406"/>
                  </a:cubicBezTo>
                  <a:cubicBezTo>
                    <a:pt x="146316" y="74443"/>
                    <a:pt x="146248" y="74421"/>
                    <a:pt x="146271" y="74376"/>
                  </a:cubicBezTo>
                  <a:cubicBezTo>
                    <a:pt x="146629" y="73472"/>
                    <a:pt x="145711" y="74742"/>
                    <a:pt x="145308" y="74943"/>
                  </a:cubicBezTo>
                  <a:cubicBezTo>
                    <a:pt x="144904" y="75152"/>
                    <a:pt x="144934" y="75130"/>
                    <a:pt x="144725" y="74981"/>
                  </a:cubicBezTo>
                  <a:cubicBezTo>
                    <a:pt x="144665" y="74936"/>
                    <a:pt x="144680" y="74697"/>
                    <a:pt x="144703" y="74630"/>
                  </a:cubicBezTo>
                  <a:cubicBezTo>
                    <a:pt x="144762" y="74383"/>
                    <a:pt x="145420" y="73764"/>
                    <a:pt x="145614" y="73487"/>
                  </a:cubicBezTo>
                  <a:cubicBezTo>
                    <a:pt x="145808" y="73218"/>
                    <a:pt x="146174" y="72875"/>
                    <a:pt x="145912" y="73002"/>
                  </a:cubicBezTo>
                  <a:cubicBezTo>
                    <a:pt x="145285" y="73301"/>
                    <a:pt x="144800" y="74533"/>
                    <a:pt x="144344" y="74928"/>
                  </a:cubicBezTo>
                  <a:cubicBezTo>
                    <a:pt x="143889" y="75317"/>
                    <a:pt x="143045" y="75675"/>
                    <a:pt x="142545" y="75937"/>
                  </a:cubicBezTo>
                  <a:cubicBezTo>
                    <a:pt x="135719" y="79551"/>
                    <a:pt x="128872" y="80932"/>
                    <a:pt x="122495" y="81425"/>
                  </a:cubicBezTo>
                  <a:cubicBezTo>
                    <a:pt x="119426" y="81657"/>
                    <a:pt x="116446" y="81724"/>
                    <a:pt x="113452" y="81836"/>
                  </a:cubicBezTo>
                  <a:cubicBezTo>
                    <a:pt x="111622" y="81910"/>
                    <a:pt x="109688" y="81866"/>
                    <a:pt x="107680" y="82291"/>
                  </a:cubicBezTo>
                  <a:cubicBezTo>
                    <a:pt x="105387" y="82784"/>
                    <a:pt x="103221" y="83217"/>
                    <a:pt x="101056" y="83404"/>
                  </a:cubicBezTo>
                  <a:cubicBezTo>
                    <a:pt x="96949" y="83747"/>
                    <a:pt x="93111" y="83583"/>
                    <a:pt x="88817" y="84278"/>
                  </a:cubicBezTo>
                  <a:cubicBezTo>
                    <a:pt x="87219" y="84539"/>
                    <a:pt x="85793" y="85077"/>
                    <a:pt x="84822" y="84442"/>
                  </a:cubicBezTo>
                  <a:cubicBezTo>
                    <a:pt x="84419" y="84181"/>
                    <a:pt x="84150" y="83807"/>
                    <a:pt x="83821" y="83479"/>
                  </a:cubicBezTo>
                  <a:cubicBezTo>
                    <a:pt x="83694" y="83344"/>
                    <a:pt x="83560" y="83217"/>
                    <a:pt x="83418" y="83098"/>
                  </a:cubicBezTo>
                  <a:cubicBezTo>
                    <a:pt x="82724" y="82553"/>
                    <a:pt x="82126" y="82672"/>
                    <a:pt x="80834" y="83031"/>
                  </a:cubicBezTo>
                  <a:cubicBezTo>
                    <a:pt x="76548" y="84218"/>
                    <a:pt x="72404" y="85211"/>
                    <a:pt x="68297" y="85786"/>
                  </a:cubicBezTo>
                  <a:cubicBezTo>
                    <a:pt x="64190" y="86354"/>
                    <a:pt x="60172" y="86660"/>
                    <a:pt x="56147" y="87078"/>
                  </a:cubicBezTo>
                  <a:cubicBezTo>
                    <a:pt x="54153" y="87287"/>
                    <a:pt x="52175" y="87533"/>
                    <a:pt x="50203" y="87817"/>
                  </a:cubicBezTo>
                  <a:cubicBezTo>
                    <a:pt x="49240" y="87952"/>
                    <a:pt x="48284" y="88108"/>
                    <a:pt x="47336" y="88265"/>
                  </a:cubicBezTo>
                  <a:cubicBezTo>
                    <a:pt x="46074" y="88482"/>
                    <a:pt x="45334" y="88332"/>
                    <a:pt x="44199" y="88108"/>
                  </a:cubicBezTo>
                  <a:cubicBezTo>
                    <a:pt x="40630" y="87399"/>
                    <a:pt x="37150" y="86503"/>
                    <a:pt x="33812" y="85301"/>
                  </a:cubicBezTo>
                  <a:cubicBezTo>
                    <a:pt x="20259" y="80641"/>
                    <a:pt x="9065" y="69806"/>
                    <a:pt x="4615" y="49980"/>
                  </a:cubicBezTo>
                  <a:cubicBezTo>
                    <a:pt x="4294" y="48591"/>
                    <a:pt x="4003" y="47157"/>
                    <a:pt x="3756" y="45709"/>
                  </a:cubicBezTo>
                  <a:cubicBezTo>
                    <a:pt x="3502" y="44267"/>
                    <a:pt x="3390" y="42610"/>
                    <a:pt x="3062" y="41213"/>
                  </a:cubicBezTo>
                  <a:cubicBezTo>
                    <a:pt x="2800" y="40108"/>
                    <a:pt x="2920" y="40086"/>
                    <a:pt x="2390" y="40287"/>
                  </a:cubicBezTo>
                  <a:cubicBezTo>
                    <a:pt x="2158" y="40369"/>
                    <a:pt x="1949" y="40698"/>
                    <a:pt x="1747" y="40885"/>
                  </a:cubicBezTo>
                  <a:cubicBezTo>
                    <a:pt x="1538" y="41071"/>
                    <a:pt x="1255" y="41549"/>
                    <a:pt x="1038" y="41489"/>
                  </a:cubicBezTo>
                  <a:cubicBezTo>
                    <a:pt x="821" y="41437"/>
                    <a:pt x="904" y="41631"/>
                    <a:pt x="792" y="41415"/>
                  </a:cubicBezTo>
                  <a:cubicBezTo>
                    <a:pt x="680" y="41206"/>
                    <a:pt x="941" y="38069"/>
                    <a:pt x="956" y="37621"/>
                  </a:cubicBezTo>
                  <a:cubicBezTo>
                    <a:pt x="993" y="32738"/>
                    <a:pt x="627" y="27398"/>
                    <a:pt x="919" y="22283"/>
                  </a:cubicBezTo>
                  <a:cubicBezTo>
                    <a:pt x="1001" y="20782"/>
                    <a:pt x="1217" y="19386"/>
                    <a:pt x="1307" y="17885"/>
                  </a:cubicBezTo>
                  <a:cubicBezTo>
                    <a:pt x="1381" y="16623"/>
                    <a:pt x="1217" y="17258"/>
                    <a:pt x="1083" y="16608"/>
                  </a:cubicBezTo>
                  <a:cubicBezTo>
                    <a:pt x="904" y="15630"/>
                    <a:pt x="1232" y="13703"/>
                    <a:pt x="485" y="13591"/>
                  </a:cubicBezTo>
                  <a:cubicBezTo>
                    <a:pt x="470" y="13591"/>
                    <a:pt x="448" y="13576"/>
                    <a:pt x="441" y="13524"/>
                  </a:cubicBezTo>
                  <a:cubicBezTo>
                    <a:pt x="60" y="11597"/>
                    <a:pt x="209" y="9731"/>
                    <a:pt x="448" y="8110"/>
                  </a:cubicBezTo>
                  <a:cubicBezTo>
                    <a:pt x="926" y="4974"/>
                    <a:pt x="1755" y="2465"/>
                    <a:pt x="2546" y="98"/>
                  </a:cubicBezTo>
                  <a:cubicBezTo>
                    <a:pt x="2576" y="1"/>
                    <a:pt x="2629" y="187"/>
                    <a:pt x="2606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1193400" y="549125"/>
              <a:ext cx="5470250" cy="4379850"/>
            </a:xfrm>
            <a:custGeom>
              <a:avLst/>
              <a:gdLst/>
              <a:ahLst/>
              <a:cxnLst/>
              <a:rect l="l" t="t" r="r" b="b"/>
              <a:pathLst>
                <a:path w="218810" h="175194" extrusionOk="0">
                  <a:moveTo>
                    <a:pt x="2614" y="284"/>
                  </a:moveTo>
                  <a:cubicBezTo>
                    <a:pt x="1942" y="2293"/>
                    <a:pt x="1278" y="4369"/>
                    <a:pt x="777" y="6811"/>
                  </a:cubicBezTo>
                  <a:cubicBezTo>
                    <a:pt x="524" y="8080"/>
                    <a:pt x="1" y="10754"/>
                    <a:pt x="352" y="12613"/>
                  </a:cubicBezTo>
                  <a:cubicBezTo>
                    <a:pt x="553" y="13614"/>
                    <a:pt x="889" y="13233"/>
                    <a:pt x="1084" y="14039"/>
                  </a:cubicBezTo>
                  <a:cubicBezTo>
                    <a:pt x="1278" y="14853"/>
                    <a:pt x="636" y="16489"/>
                    <a:pt x="1464" y="16787"/>
                  </a:cubicBezTo>
                  <a:cubicBezTo>
                    <a:pt x="1494" y="16832"/>
                    <a:pt x="1509" y="16884"/>
                    <a:pt x="1509" y="16937"/>
                  </a:cubicBezTo>
                  <a:cubicBezTo>
                    <a:pt x="718" y="22851"/>
                    <a:pt x="927" y="29124"/>
                    <a:pt x="1001" y="35224"/>
                  </a:cubicBezTo>
                  <a:cubicBezTo>
                    <a:pt x="1009" y="36546"/>
                    <a:pt x="1009" y="37853"/>
                    <a:pt x="979" y="39122"/>
                  </a:cubicBezTo>
                  <a:cubicBezTo>
                    <a:pt x="972" y="39339"/>
                    <a:pt x="837" y="41385"/>
                    <a:pt x="860" y="41430"/>
                  </a:cubicBezTo>
                  <a:cubicBezTo>
                    <a:pt x="1001" y="41736"/>
                    <a:pt x="2689" y="39862"/>
                    <a:pt x="2838" y="39712"/>
                  </a:cubicBezTo>
                  <a:cubicBezTo>
                    <a:pt x="2988" y="39563"/>
                    <a:pt x="2906" y="39727"/>
                    <a:pt x="2913" y="39802"/>
                  </a:cubicBezTo>
                  <a:cubicBezTo>
                    <a:pt x="4765" y="56223"/>
                    <a:pt x="10321" y="69052"/>
                    <a:pt x="18848" y="76780"/>
                  </a:cubicBezTo>
                  <a:cubicBezTo>
                    <a:pt x="22993" y="80596"/>
                    <a:pt x="27720" y="83285"/>
                    <a:pt x="32783" y="85226"/>
                  </a:cubicBezTo>
                  <a:cubicBezTo>
                    <a:pt x="35217" y="86152"/>
                    <a:pt x="37711" y="86921"/>
                    <a:pt x="40242" y="87548"/>
                  </a:cubicBezTo>
                  <a:cubicBezTo>
                    <a:pt x="41497" y="87870"/>
                    <a:pt x="42781" y="88153"/>
                    <a:pt x="44066" y="88415"/>
                  </a:cubicBezTo>
                  <a:cubicBezTo>
                    <a:pt x="45679" y="88743"/>
                    <a:pt x="47098" y="88579"/>
                    <a:pt x="48890" y="88303"/>
                  </a:cubicBezTo>
                  <a:cubicBezTo>
                    <a:pt x="54430" y="87466"/>
                    <a:pt x="59897" y="87130"/>
                    <a:pt x="65520" y="86488"/>
                  </a:cubicBezTo>
                  <a:cubicBezTo>
                    <a:pt x="68633" y="86145"/>
                    <a:pt x="71725" y="85637"/>
                    <a:pt x="74787" y="84972"/>
                  </a:cubicBezTo>
                  <a:cubicBezTo>
                    <a:pt x="76400" y="84606"/>
                    <a:pt x="78027" y="84196"/>
                    <a:pt x="79655" y="83710"/>
                  </a:cubicBezTo>
                  <a:cubicBezTo>
                    <a:pt x="80716" y="83411"/>
                    <a:pt x="81798" y="82859"/>
                    <a:pt x="82605" y="83098"/>
                  </a:cubicBezTo>
                  <a:cubicBezTo>
                    <a:pt x="83419" y="83329"/>
                    <a:pt x="83635" y="83785"/>
                    <a:pt x="84024" y="84196"/>
                  </a:cubicBezTo>
                  <a:cubicBezTo>
                    <a:pt x="84419" y="84606"/>
                    <a:pt x="84606" y="84890"/>
                    <a:pt x="85084" y="85039"/>
                  </a:cubicBezTo>
                  <a:cubicBezTo>
                    <a:pt x="85898" y="85308"/>
                    <a:pt x="86958" y="84980"/>
                    <a:pt x="88026" y="84785"/>
                  </a:cubicBezTo>
                  <a:cubicBezTo>
                    <a:pt x="90998" y="84255"/>
                    <a:pt x="93769" y="84143"/>
                    <a:pt x="96524" y="84039"/>
                  </a:cubicBezTo>
                  <a:cubicBezTo>
                    <a:pt x="99630" y="83919"/>
                    <a:pt x="102767" y="83785"/>
                    <a:pt x="106194" y="83008"/>
                  </a:cubicBezTo>
                  <a:cubicBezTo>
                    <a:pt x="107576" y="82702"/>
                    <a:pt x="108629" y="82478"/>
                    <a:pt x="109883" y="82403"/>
                  </a:cubicBezTo>
                  <a:cubicBezTo>
                    <a:pt x="111130" y="82329"/>
                    <a:pt x="112168" y="82284"/>
                    <a:pt x="113303" y="82247"/>
                  </a:cubicBezTo>
                  <a:cubicBezTo>
                    <a:pt x="118583" y="82037"/>
                    <a:pt x="123832" y="82015"/>
                    <a:pt x="129605" y="80865"/>
                  </a:cubicBezTo>
                  <a:cubicBezTo>
                    <a:pt x="132786" y="80238"/>
                    <a:pt x="135892" y="79282"/>
                    <a:pt x="138872" y="77998"/>
                  </a:cubicBezTo>
                  <a:cubicBezTo>
                    <a:pt x="140477" y="77296"/>
                    <a:pt x="142314" y="76504"/>
                    <a:pt x="143695" y="75444"/>
                  </a:cubicBezTo>
                  <a:cubicBezTo>
                    <a:pt x="144494" y="74824"/>
                    <a:pt x="144950" y="73831"/>
                    <a:pt x="145809" y="73286"/>
                  </a:cubicBezTo>
                  <a:cubicBezTo>
                    <a:pt x="145839" y="73263"/>
                    <a:pt x="145868" y="73256"/>
                    <a:pt x="145898" y="73263"/>
                  </a:cubicBezTo>
                  <a:cubicBezTo>
                    <a:pt x="146010" y="73323"/>
                    <a:pt x="145846" y="73435"/>
                    <a:pt x="145846" y="73540"/>
                  </a:cubicBezTo>
                  <a:cubicBezTo>
                    <a:pt x="145846" y="73637"/>
                    <a:pt x="145368" y="74174"/>
                    <a:pt x="145279" y="74324"/>
                  </a:cubicBezTo>
                  <a:cubicBezTo>
                    <a:pt x="145040" y="74712"/>
                    <a:pt x="144928" y="74630"/>
                    <a:pt x="144995" y="75041"/>
                  </a:cubicBezTo>
                  <a:cubicBezTo>
                    <a:pt x="145062" y="75451"/>
                    <a:pt x="145002" y="75332"/>
                    <a:pt x="145405" y="75041"/>
                  </a:cubicBezTo>
                  <a:cubicBezTo>
                    <a:pt x="145809" y="74749"/>
                    <a:pt x="145913" y="74436"/>
                    <a:pt x="146331" y="74324"/>
                  </a:cubicBezTo>
                  <a:cubicBezTo>
                    <a:pt x="146429" y="74294"/>
                    <a:pt x="146242" y="74697"/>
                    <a:pt x="146294" y="74697"/>
                  </a:cubicBezTo>
                  <a:cubicBezTo>
                    <a:pt x="146667" y="74660"/>
                    <a:pt x="148019" y="73151"/>
                    <a:pt x="148265" y="72905"/>
                  </a:cubicBezTo>
                  <a:cubicBezTo>
                    <a:pt x="149587" y="71538"/>
                    <a:pt x="150767" y="70120"/>
                    <a:pt x="152081" y="68746"/>
                  </a:cubicBezTo>
                  <a:cubicBezTo>
                    <a:pt x="152776" y="68029"/>
                    <a:pt x="153493" y="67267"/>
                    <a:pt x="154463" y="66759"/>
                  </a:cubicBezTo>
                  <a:cubicBezTo>
                    <a:pt x="156218" y="65848"/>
                    <a:pt x="157988" y="64780"/>
                    <a:pt x="159803" y="63951"/>
                  </a:cubicBezTo>
                  <a:cubicBezTo>
                    <a:pt x="163917" y="62085"/>
                    <a:pt x="168196" y="61091"/>
                    <a:pt x="172027" y="61106"/>
                  </a:cubicBezTo>
                  <a:cubicBezTo>
                    <a:pt x="173916" y="61114"/>
                    <a:pt x="175701" y="61345"/>
                    <a:pt x="177314" y="61838"/>
                  </a:cubicBezTo>
                  <a:cubicBezTo>
                    <a:pt x="178075" y="62070"/>
                    <a:pt x="178822" y="62368"/>
                    <a:pt x="179531" y="62727"/>
                  </a:cubicBezTo>
                  <a:cubicBezTo>
                    <a:pt x="180047" y="62988"/>
                    <a:pt x="181077" y="63354"/>
                    <a:pt x="181301" y="63839"/>
                  </a:cubicBezTo>
                  <a:cubicBezTo>
                    <a:pt x="181525" y="64325"/>
                    <a:pt x="181309" y="65796"/>
                    <a:pt x="181353" y="66408"/>
                  </a:cubicBezTo>
                  <a:cubicBezTo>
                    <a:pt x="181413" y="67379"/>
                    <a:pt x="181570" y="68335"/>
                    <a:pt x="181831" y="69268"/>
                  </a:cubicBezTo>
                  <a:cubicBezTo>
                    <a:pt x="182362" y="71053"/>
                    <a:pt x="183407" y="72539"/>
                    <a:pt x="185229" y="73472"/>
                  </a:cubicBezTo>
                  <a:cubicBezTo>
                    <a:pt x="189291" y="75563"/>
                    <a:pt x="193077" y="78192"/>
                    <a:pt x="196243" y="81716"/>
                  </a:cubicBezTo>
                  <a:cubicBezTo>
                    <a:pt x="198043" y="83725"/>
                    <a:pt x="199589" y="85950"/>
                    <a:pt x="200851" y="88332"/>
                  </a:cubicBezTo>
                  <a:cubicBezTo>
                    <a:pt x="202143" y="90767"/>
                    <a:pt x="203076" y="93463"/>
                    <a:pt x="204271" y="96114"/>
                  </a:cubicBezTo>
                  <a:cubicBezTo>
                    <a:pt x="206750" y="101624"/>
                    <a:pt x="209722" y="107225"/>
                    <a:pt x="211820" y="113878"/>
                  </a:cubicBezTo>
                  <a:cubicBezTo>
                    <a:pt x="212328" y="115469"/>
                    <a:pt x="212784" y="117112"/>
                    <a:pt x="213172" y="118807"/>
                  </a:cubicBezTo>
                  <a:cubicBezTo>
                    <a:pt x="213314" y="119397"/>
                    <a:pt x="213859" y="121294"/>
                    <a:pt x="213792" y="121891"/>
                  </a:cubicBezTo>
                  <a:cubicBezTo>
                    <a:pt x="213724" y="122488"/>
                    <a:pt x="213359" y="122533"/>
                    <a:pt x="213874" y="122361"/>
                  </a:cubicBezTo>
                  <a:cubicBezTo>
                    <a:pt x="214643" y="122122"/>
                    <a:pt x="215390" y="121040"/>
                    <a:pt x="216024" y="120412"/>
                  </a:cubicBezTo>
                  <a:cubicBezTo>
                    <a:pt x="216062" y="120383"/>
                    <a:pt x="216099" y="120442"/>
                    <a:pt x="216107" y="120517"/>
                  </a:cubicBezTo>
                  <a:cubicBezTo>
                    <a:pt x="216443" y="128933"/>
                    <a:pt x="217130" y="137909"/>
                    <a:pt x="217779" y="147788"/>
                  </a:cubicBezTo>
                  <a:cubicBezTo>
                    <a:pt x="218339" y="156256"/>
                    <a:pt x="218810" y="165374"/>
                    <a:pt x="218802" y="175044"/>
                  </a:cubicBezTo>
                  <a:cubicBezTo>
                    <a:pt x="218802" y="175193"/>
                    <a:pt x="218728" y="175141"/>
                    <a:pt x="218728" y="174992"/>
                  </a:cubicBezTo>
                  <a:cubicBezTo>
                    <a:pt x="218787" y="155950"/>
                    <a:pt x="216995" y="139536"/>
                    <a:pt x="216211" y="125005"/>
                  </a:cubicBezTo>
                  <a:lnTo>
                    <a:pt x="216069" y="122003"/>
                  </a:lnTo>
                  <a:cubicBezTo>
                    <a:pt x="216024" y="120995"/>
                    <a:pt x="215927" y="120920"/>
                    <a:pt x="215487" y="121152"/>
                  </a:cubicBezTo>
                  <a:cubicBezTo>
                    <a:pt x="215054" y="121383"/>
                    <a:pt x="214479" y="122205"/>
                    <a:pt x="213919" y="122533"/>
                  </a:cubicBezTo>
                  <a:cubicBezTo>
                    <a:pt x="213612" y="122712"/>
                    <a:pt x="213605" y="122765"/>
                    <a:pt x="213426" y="122451"/>
                  </a:cubicBezTo>
                  <a:cubicBezTo>
                    <a:pt x="213441" y="122369"/>
                    <a:pt x="213471" y="122287"/>
                    <a:pt x="213500" y="122205"/>
                  </a:cubicBezTo>
                  <a:cubicBezTo>
                    <a:pt x="213486" y="122122"/>
                    <a:pt x="213598" y="122048"/>
                    <a:pt x="213605" y="121973"/>
                  </a:cubicBezTo>
                  <a:cubicBezTo>
                    <a:pt x="213657" y="121450"/>
                    <a:pt x="213538" y="121032"/>
                    <a:pt x="213433" y="120480"/>
                  </a:cubicBezTo>
                  <a:cubicBezTo>
                    <a:pt x="213097" y="118538"/>
                    <a:pt x="212552" y="116612"/>
                    <a:pt x="212007" y="114812"/>
                  </a:cubicBezTo>
                  <a:cubicBezTo>
                    <a:pt x="210991" y="111459"/>
                    <a:pt x="209752" y="108360"/>
                    <a:pt x="208453" y="105425"/>
                  </a:cubicBezTo>
                  <a:cubicBezTo>
                    <a:pt x="207153" y="102483"/>
                    <a:pt x="205779" y="99713"/>
                    <a:pt x="204532" y="96965"/>
                  </a:cubicBezTo>
                  <a:cubicBezTo>
                    <a:pt x="203151" y="93940"/>
                    <a:pt x="202105" y="90886"/>
                    <a:pt x="200619" y="88153"/>
                  </a:cubicBezTo>
                  <a:cubicBezTo>
                    <a:pt x="197587" y="82560"/>
                    <a:pt x="193286" y="78431"/>
                    <a:pt x="188373" y="75391"/>
                  </a:cubicBezTo>
                  <a:cubicBezTo>
                    <a:pt x="186693" y="74346"/>
                    <a:pt x="184594" y="73599"/>
                    <a:pt x="183295" y="72240"/>
                  </a:cubicBezTo>
                  <a:cubicBezTo>
                    <a:pt x="182160" y="71038"/>
                    <a:pt x="181630" y="69455"/>
                    <a:pt x="181376" y="67872"/>
                  </a:cubicBezTo>
                  <a:cubicBezTo>
                    <a:pt x="181212" y="66879"/>
                    <a:pt x="181241" y="65863"/>
                    <a:pt x="181159" y="64855"/>
                  </a:cubicBezTo>
                  <a:cubicBezTo>
                    <a:pt x="181047" y="63503"/>
                    <a:pt x="179972" y="63025"/>
                    <a:pt x="178695" y="62488"/>
                  </a:cubicBezTo>
                  <a:cubicBezTo>
                    <a:pt x="176836" y="61681"/>
                    <a:pt x="174685" y="61271"/>
                    <a:pt x="172385" y="61226"/>
                  </a:cubicBezTo>
                  <a:cubicBezTo>
                    <a:pt x="169652" y="61166"/>
                    <a:pt x="166680" y="61629"/>
                    <a:pt x="163693" y="62570"/>
                  </a:cubicBezTo>
                  <a:cubicBezTo>
                    <a:pt x="162058" y="63093"/>
                    <a:pt x="160467" y="63727"/>
                    <a:pt x="158921" y="64482"/>
                  </a:cubicBezTo>
                  <a:cubicBezTo>
                    <a:pt x="157540" y="65154"/>
                    <a:pt x="156248" y="66117"/>
                    <a:pt x="154882" y="66782"/>
                  </a:cubicBezTo>
                  <a:cubicBezTo>
                    <a:pt x="154045" y="67192"/>
                    <a:pt x="153582" y="67401"/>
                    <a:pt x="152873" y="68096"/>
                  </a:cubicBezTo>
                  <a:cubicBezTo>
                    <a:pt x="152163" y="68783"/>
                    <a:pt x="151297" y="69739"/>
                    <a:pt x="150551" y="70568"/>
                  </a:cubicBezTo>
                  <a:cubicBezTo>
                    <a:pt x="149266" y="72009"/>
                    <a:pt x="147929" y="73696"/>
                    <a:pt x="146152" y="74906"/>
                  </a:cubicBezTo>
                  <a:cubicBezTo>
                    <a:pt x="146100" y="74943"/>
                    <a:pt x="146033" y="74929"/>
                    <a:pt x="146055" y="74869"/>
                  </a:cubicBezTo>
                  <a:cubicBezTo>
                    <a:pt x="146414" y="73973"/>
                    <a:pt x="145495" y="75242"/>
                    <a:pt x="145092" y="75444"/>
                  </a:cubicBezTo>
                  <a:cubicBezTo>
                    <a:pt x="144689" y="75638"/>
                    <a:pt x="144718" y="75638"/>
                    <a:pt x="144509" y="75489"/>
                  </a:cubicBezTo>
                  <a:cubicBezTo>
                    <a:pt x="144450" y="75429"/>
                    <a:pt x="144465" y="75197"/>
                    <a:pt x="144487" y="75123"/>
                  </a:cubicBezTo>
                  <a:cubicBezTo>
                    <a:pt x="144547" y="74884"/>
                    <a:pt x="145204" y="74264"/>
                    <a:pt x="145398" y="73988"/>
                  </a:cubicBezTo>
                  <a:cubicBezTo>
                    <a:pt x="145495" y="73853"/>
                    <a:pt x="145958" y="73368"/>
                    <a:pt x="145697" y="73502"/>
                  </a:cubicBezTo>
                  <a:cubicBezTo>
                    <a:pt x="145069" y="73808"/>
                    <a:pt x="144584" y="75033"/>
                    <a:pt x="144129" y="75429"/>
                  </a:cubicBezTo>
                  <a:cubicBezTo>
                    <a:pt x="143673" y="75832"/>
                    <a:pt x="142829" y="76176"/>
                    <a:pt x="142329" y="76437"/>
                  </a:cubicBezTo>
                  <a:cubicBezTo>
                    <a:pt x="135504" y="80059"/>
                    <a:pt x="128641" y="81455"/>
                    <a:pt x="122272" y="81948"/>
                  </a:cubicBezTo>
                  <a:cubicBezTo>
                    <a:pt x="119188" y="82179"/>
                    <a:pt x="116223" y="82247"/>
                    <a:pt x="113221" y="82366"/>
                  </a:cubicBezTo>
                  <a:cubicBezTo>
                    <a:pt x="111384" y="82433"/>
                    <a:pt x="109465" y="82388"/>
                    <a:pt x="107456" y="82814"/>
                  </a:cubicBezTo>
                  <a:cubicBezTo>
                    <a:pt x="105156" y="83307"/>
                    <a:pt x="102991" y="83740"/>
                    <a:pt x="100818" y="83927"/>
                  </a:cubicBezTo>
                  <a:cubicBezTo>
                    <a:pt x="96718" y="84270"/>
                    <a:pt x="92887" y="84106"/>
                    <a:pt x="88594" y="84793"/>
                  </a:cubicBezTo>
                  <a:cubicBezTo>
                    <a:pt x="87003" y="85054"/>
                    <a:pt x="85577" y="85584"/>
                    <a:pt x="84606" y="84950"/>
                  </a:cubicBezTo>
                  <a:cubicBezTo>
                    <a:pt x="84195" y="84681"/>
                    <a:pt x="83927" y="84308"/>
                    <a:pt x="83606" y="83979"/>
                  </a:cubicBezTo>
                  <a:cubicBezTo>
                    <a:pt x="83479" y="83852"/>
                    <a:pt x="83344" y="83725"/>
                    <a:pt x="83202" y="83606"/>
                  </a:cubicBezTo>
                  <a:cubicBezTo>
                    <a:pt x="82508" y="83061"/>
                    <a:pt x="81895" y="83180"/>
                    <a:pt x="80611" y="83531"/>
                  </a:cubicBezTo>
                  <a:cubicBezTo>
                    <a:pt x="76332" y="84711"/>
                    <a:pt x="72203" y="85696"/>
                    <a:pt x="68096" y="86271"/>
                  </a:cubicBezTo>
                  <a:cubicBezTo>
                    <a:pt x="63989" y="86839"/>
                    <a:pt x="59964" y="87130"/>
                    <a:pt x="55946" y="87541"/>
                  </a:cubicBezTo>
                  <a:cubicBezTo>
                    <a:pt x="53960" y="87743"/>
                    <a:pt x="51981" y="87974"/>
                    <a:pt x="50010" y="88258"/>
                  </a:cubicBezTo>
                  <a:cubicBezTo>
                    <a:pt x="49054" y="88385"/>
                    <a:pt x="48098" y="88534"/>
                    <a:pt x="47150" y="88706"/>
                  </a:cubicBezTo>
                  <a:cubicBezTo>
                    <a:pt x="45888" y="88907"/>
                    <a:pt x="45156" y="88758"/>
                    <a:pt x="44021" y="88534"/>
                  </a:cubicBezTo>
                  <a:cubicBezTo>
                    <a:pt x="40467" y="87810"/>
                    <a:pt x="36979" y="86891"/>
                    <a:pt x="33641" y="85682"/>
                  </a:cubicBezTo>
                  <a:cubicBezTo>
                    <a:pt x="20125" y="80970"/>
                    <a:pt x="8962" y="70045"/>
                    <a:pt x="4548" y="50137"/>
                  </a:cubicBezTo>
                  <a:cubicBezTo>
                    <a:pt x="4227" y="48740"/>
                    <a:pt x="3951" y="47307"/>
                    <a:pt x="3690" y="45865"/>
                  </a:cubicBezTo>
                  <a:cubicBezTo>
                    <a:pt x="3428" y="44417"/>
                    <a:pt x="3339" y="42752"/>
                    <a:pt x="3018" y="41348"/>
                  </a:cubicBezTo>
                  <a:cubicBezTo>
                    <a:pt x="2756" y="40242"/>
                    <a:pt x="2876" y="40205"/>
                    <a:pt x="2346" y="40414"/>
                  </a:cubicBezTo>
                  <a:cubicBezTo>
                    <a:pt x="2107" y="40496"/>
                    <a:pt x="1905" y="40825"/>
                    <a:pt x="1696" y="41012"/>
                  </a:cubicBezTo>
                  <a:cubicBezTo>
                    <a:pt x="1494" y="41198"/>
                    <a:pt x="1203" y="41661"/>
                    <a:pt x="987" y="41616"/>
                  </a:cubicBezTo>
                  <a:cubicBezTo>
                    <a:pt x="777" y="41572"/>
                    <a:pt x="860" y="41743"/>
                    <a:pt x="755" y="41542"/>
                  </a:cubicBezTo>
                  <a:cubicBezTo>
                    <a:pt x="650" y="41333"/>
                    <a:pt x="904" y="38181"/>
                    <a:pt x="912" y="37733"/>
                  </a:cubicBezTo>
                  <a:cubicBezTo>
                    <a:pt x="964" y="32835"/>
                    <a:pt x="598" y="27473"/>
                    <a:pt x="897" y="22351"/>
                  </a:cubicBezTo>
                  <a:cubicBezTo>
                    <a:pt x="979" y="20835"/>
                    <a:pt x="1196" y="19446"/>
                    <a:pt x="1285" y="17937"/>
                  </a:cubicBezTo>
                  <a:cubicBezTo>
                    <a:pt x="1375" y="16675"/>
                    <a:pt x="1196" y="17310"/>
                    <a:pt x="1076" y="16653"/>
                  </a:cubicBezTo>
                  <a:cubicBezTo>
                    <a:pt x="897" y="15675"/>
                    <a:pt x="1225" y="13741"/>
                    <a:pt x="479" y="13629"/>
                  </a:cubicBezTo>
                  <a:cubicBezTo>
                    <a:pt x="456" y="13614"/>
                    <a:pt x="441" y="13584"/>
                    <a:pt x="441" y="13554"/>
                  </a:cubicBezTo>
                  <a:cubicBezTo>
                    <a:pt x="53" y="11627"/>
                    <a:pt x="202" y="9746"/>
                    <a:pt x="449" y="8125"/>
                  </a:cubicBezTo>
                  <a:cubicBezTo>
                    <a:pt x="927" y="4989"/>
                    <a:pt x="1763" y="2480"/>
                    <a:pt x="2555" y="98"/>
                  </a:cubicBezTo>
                  <a:cubicBezTo>
                    <a:pt x="2585" y="1"/>
                    <a:pt x="2644" y="202"/>
                    <a:pt x="2614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1177350" y="565925"/>
              <a:ext cx="5470450" cy="4379275"/>
            </a:xfrm>
            <a:custGeom>
              <a:avLst/>
              <a:gdLst/>
              <a:ahLst/>
              <a:cxnLst/>
              <a:rect l="l" t="t" r="r" b="b"/>
              <a:pathLst>
                <a:path w="218818" h="175171" extrusionOk="0">
                  <a:moveTo>
                    <a:pt x="2622" y="285"/>
                  </a:moveTo>
                  <a:cubicBezTo>
                    <a:pt x="1950" y="2293"/>
                    <a:pt x="1278" y="4369"/>
                    <a:pt x="785" y="6818"/>
                  </a:cubicBezTo>
                  <a:cubicBezTo>
                    <a:pt x="523" y="8088"/>
                    <a:pt x="1" y="10776"/>
                    <a:pt x="352" y="12643"/>
                  </a:cubicBezTo>
                  <a:cubicBezTo>
                    <a:pt x="546" y="13651"/>
                    <a:pt x="882" y="13255"/>
                    <a:pt x="1068" y="14069"/>
                  </a:cubicBezTo>
                  <a:cubicBezTo>
                    <a:pt x="1292" y="15018"/>
                    <a:pt x="620" y="16526"/>
                    <a:pt x="1457" y="16832"/>
                  </a:cubicBezTo>
                  <a:cubicBezTo>
                    <a:pt x="1487" y="16877"/>
                    <a:pt x="1494" y="16929"/>
                    <a:pt x="1494" y="16982"/>
                  </a:cubicBezTo>
                  <a:cubicBezTo>
                    <a:pt x="695" y="22918"/>
                    <a:pt x="897" y="29213"/>
                    <a:pt x="956" y="35322"/>
                  </a:cubicBezTo>
                  <a:cubicBezTo>
                    <a:pt x="971" y="36651"/>
                    <a:pt x="971" y="37958"/>
                    <a:pt x="934" y="39234"/>
                  </a:cubicBezTo>
                  <a:cubicBezTo>
                    <a:pt x="934" y="39444"/>
                    <a:pt x="792" y="41505"/>
                    <a:pt x="807" y="41542"/>
                  </a:cubicBezTo>
                  <a:cubicBezTo>
                    <a:pt x="956" y="41848"/>
                    <a:pt x="2637" y="39981"/>
                    <a:pt x="2786" y="39832"/>
                  </a:cubicBezTo>
                  <a:cubicBezTo>
                    <a:pt x="2935" y="39682"/>
                    <a:pt x="2853" y="39854"/>
                    <a:pt x="2861" y="39929"/>
                  </a:cubicBezTo>
                  <a:cubicBezTo>
                    <a:pt x="4690" y="56402"/>
                    <a:pt x="10216" y="69291"/>
                    <a:pt x="18714" y="77087"/>
                  </a:cubicBezTo>
                  <a:cubicBezTo>
                    <a:pt x="22851" y="80925"/>
                    <a:pt x="27570" y="83636"/>
                    <a:pt x="32618" y="85599"/>
                  </a:cubicBezTo>
                  <a:cubicBezTo>
                    <a:pt x="35045" y="86540"/>
                    <a:pt x="37532" y="87324"/>
                    <a:pt x="40063" y="87959"/>
                  </a:cubicBezTo>
                  <a:cubicBezTo>
                    <a:pt x="41318" y="88280"/>
                    <a:pt x="42602" y="88579"/>
                    <a:pt x="43886" y="88840"/>
                  </a:cubicBezTo>
                  <a:cubicBezTo>
                    <a:pt x="45499" y="89176"/>
                    <a:pt x="46911" y="89012"/>
                    <a:pt x="48703" y="88743"/>
                  </a:cubicBezTo>
                  <a:cubicBezTo>
                    <a:pt x="54229" y="87922"/>
                    <a:pt x="59702" y="87593"/>
                    <a:pt x="65310" y="86959"/>
                  </a:cubicBezTo>
                  <a:cubicBezTo>
                    <a:pt x="68417" y="86630"/>
                    <a:pt x="71508" y="86130"/>
                    <a:pt x="74570" y="85465"/>
                  </a:cubicBezTo>
                  <a:cubicBezTo>
                    <a:pt x="76183" y="85114"/>
                    <a:pt x="77811" y="84696"/>
                    <a:pt x="79439" y="84218"/>
                  </a:cubicBezTo>
                  <a:cubicBezTo>
                    <a:pt x="80484" y="83912"/>
                    <a:pt x="81582" y="83367"/>
                    <a:pt x="82388" y="83598"/>
                  </a:cubicBezTo>
                  <a:cubicBezTo>
                    <a:pt x="83053" y="83800"/>
                    <a:pt x="83411" y="84300"/>
                    <a:pt x="83807" y="84703"/>
                  </a:cubicBezTo>
                  <a:cubicBezTo>
                    <a:pt x="84210" y="85107"/>
                    <a:pt x="84389" y="85405"/>
                    <a:pt x="84860" y="85555"/>
                  </a:cubicBezTo>
                  <a:cubicBezTo>
                    <a:pt x="85674" y="85816"/>
                    <a:pt x="86742" y="85487"/>
                    <a:pt x="87802" y="85301"/>
                  </a:cubicBezTo>
                  <a:cubicBezTo>
                    <a:pt x="90774" y="84771"/>
                    <a:pt x="93544" y="84666"/>
                    <a:pt x="96300" y="84562"/>
                  </a:cubicBezTo>
                  <a:cubicBezTo>
                    <a:pt x="99406" y="84442"/>
                    <a:pt x="102543" y="84308"/>
                    <a:pt x="105970" y="83546"/>
                  </a:cubicBezTo>
                  <a:cubicBezTo>
                    <a:pt x="107344" y="83240"/>
                    <a:pt x="108397" y="83016"/>
                    <a:pt x="109652" y="82941"/>
                  </a:cubicBezTo>
                  <a:cubicBezTo>
                    <a:pt x="110914" y="82866"/>
                    <a:pt x="111944" y="82814"/>
                    <a:pt x="113079" y="82769"/>
                  </a:cubicBezTo>
                  <a:cubicBezTo>
                    <a:pt x="118344" y="82568"/>
                    <a:pt x="123608" y="82538"/>
                    <a:pt x="129380" y="81388"/>
                  </a:cubicBezTo>
                  <a:cubicBezTo>
                    <a:pt x="132561" y="80753"/>
                    <a:pt x="135668" y="79790"/>
                    <a:pt x="138647" y="78513"/>
                  </a:cubicBezTo>
                  <a:cubicBezTo>
                    <a:pt x="140260" y="77811"/>
                    <a:pt x="142090" y="77012"/>
                    <a:pt x="143479" y="75944"/>
                  </a:cubicBezTo>
                  <a:cubicBezTo>
                    <a:pt x="144278" y="75332"/>
                    <a:pt x="144733" y="74331"/>
                    <a:pt x="145592" y="73794"/>
                  </a:cubicBezTo>
                  <a:cubicBezTo>
                    <a:pt x="145622" y="73771"/>
                    <a:pt x="145652" y="73764"/>
                    <a:pt x="145682" y="73771"/>
                  </a:cubicBezTo>
                  <a:cubicBezTo>
                    <a:pt x="145794" y="73816"/>
                    <a:pt x="145629" y="73943"/>
                    <a:pt x="145629" y="74040"/>
                  </a:cubicBezTo>
                  <a:cubicBezTo>
                    <a:pt x="145629" y="74144"/>
                    <a:pt x="145151" y="74675"/>
                    <a:pt x="145062" y="74824"/>
                  </a:cubicBezTo>
                  <a:cubicBezTo>
                    <a:pt x="144823" y="75220"/>
                    <a:pt x="144711" y="75123"/>
                    <a:pt x="144778" y="75533"/>
                  </a:cubicBezTo>
                  <a:cubicBezTo>
                    <a:pt x="144845" y="75944"/>
                    <a:pt x="144785" y="75825"/>
                    <a:pt x="145189" y="75533"/>
                  </a:cubicBezTo>
                  <a:cubicBezTo>
                    <a:pt x="145592" y="75250"/>
                    <a:pt x="145697" y="74929"/>
                    <a:pt x="146115" y="74817"/>
                  </a:cubicBezTo>
                  <a:cubicBezTo>
                    <a:pt x="146212" y="74802"/>
                    <a:pt x="146025" y="75197"/>
                    <a:pt x="146077" y="75190"/>
                  </a:cubicBezTo>
                  <a:cubicBezTo>
                    <a:pt x="146451" y="75153"/>
                    <a:pt x="147810" y="73652"/>
                    <a:pt x="148049" y="73405"/>
                  </a:cubicBezTo>
                  <a:cubicBezTo>
                    <a:pt x="149370" y="72039"/>
                    <a:pt x="150550" y="70620"/>
                    <a:pt x="151865" y="69246"/>
                  </a:cubicBezTo>
                  <a:cubicBezTo>
                    <a:pt x="152559" y="68522"/>
                    <a:pt x="153283" y="67760"/>
                    <a:pt x="154247" y="67260"/>
                  </a:cubicBezTo>
                  <a:cubicBezTo>
                    <a:pt x="156001" y="66334"/>
                    <a:pt x="157786" y="65266"/>
                    <a:pt x="159593" y="64437"/>
                  </a:cubicBezTo>
                  <a:cubicBezTo>
                    <a:pt x="163723" y="62563"/>
                    <a:pt x="167987" y="61562"/>
                    <a:pt x="171832" y="61562"/>
                  </a:cubicBezTo>
                  <a:cubicBezTo>
                    <a:pt x="173714" y="61562"/>
                    <a:pt x="175499" y="61793"/>
                    <a:pt x="177119" y="62279"/>
                  </a:cubicBezTo>
                  <a:cubicBezTo>
                    <a:pt x="177888" y="62510"/>
                    <a:pt x="178628" y="62802"/>
                    <a:pt x="179344" y="63160"/>
                  </a:cubicBezTo>
                  <a:cubicBezTo>
                    <a:pt x="179860" y="63421"/>
                    <a:pt x="180890" y="63787"/>
                    <a:pt x="181107" y="64273"/>
                  </a:cubicBezTo>
                  <a:cubicBezTo>
                    <a:pt x="181323" y="64758"/>
                    <a:pt x="181129" y="66229"/>
                    <a:pt x="181174" y="66826"/>
                  </a:cubicBezTo>
                  <a:cubicBezTo>
                    <a:pt x="181226" y="67797"/>
                    <a:pt x="181391" y="68761"/>
                    <a:pt x="181652" y="69694"/>
                  </a:cubicBezTo>
                  <a:cubicBezTo>
                    <a:pt x="182182" y="71479"/>
                    <a:pt x="183235" y="72950"/>
                    <a:pt x="185050" y="73876"/>
                  </a:cubicBezTo>
                  <a:cubicBezTo>
                    <a:pt x="189119" y="75944"/>
                    <a:pt x="192928" y="78558"/>
                    <a:pt x="196086" y="82060"/>
                  </a:cubicBezTo>
                  <a:cubicBezTo>
                    <a:pt x="197901" y="84054"/>
                    <a:pt x="199454" y="86264"/>
                    <a:pt x="200716" y="88639"/>
                  </a:cubicBezTo>
                  <a:cubicBezTo>
                    <a:pt x="202015" y="91066"/>
                    <a:pt x="202949" y="93746"/>
                    <a:pt x="204159" y="96397"/>
                  </a:cubicBezTo>
                  <a:cubicBezTo>
                    <a:pt x="206645" y="101878"/>
                    <a:pt x="209625" y="107442"/>
                    <a:pt x="211745" y="114080"/>
                  </a:cubicBezTo>
                  <a:cubicBezTo>
                    <a:pt x="212246" y="115656"/>
                    <a:pt x="212709" y="117299"/>
                    <a:pt x="213097" y="118986"/>
                  </a:cubicBezTo>
                  <a:cubicBezTo>
                    <a:pt x="213239" y="119576"/>
                    <a:pt x="213791" y="121450"/>
                    <a:pt x="213724" y="122048"/>
                  </a:cubicBezTo>
                  <a:cubicBezTo>
                    <a:pt x="213657" y="122645"/>
                    <a:pt x="213291" y="122690"/>
                    <a:pt x="213806" y="122526"/>
                  </a:cubicBezTo>
                  <a:cubicBezTo>
                    <a:pt x="214583" y="122272"/>
                    <a:pt x="215330" y="121189"/>
                    <a:pt x="215964" y="120569"/>
                  </a:cubicBezTo>
                  <a:cubicBezTo>
                    <a:pt x="215994" y="120532"/>
                    <a:pt x="216039" y="120599"/>
                    <a:pt x="216039" y="120674"/>
                  </a:cubicBezTo>
                  <a:cubicBezTo>
                    <a:pt x="216390" y="129067"/>
                    <a:pt x="217092" y="137998"/>
                    <a:pt x="217757" y="147848"/>
                  </a:cubicBezTo>
                  <a:cubicBezTo>
                    <a:pt x="218324" y="156286"/>
                    <a:pt x="218817" y="165374"/>
                    <a:pt x="218817" y="175022"/>
                  </a:cubicBezTo>
                  <a:cubicBezTo>
                    <a:pt x="218817" y="175171"/>
                    <a:pt x="218757" y="175111"/>
                    <a:pt x="218757" y="174962"/>
                  </a:cubicBezTo>
                  <a:cubicBezTo>
                    <a:pt x="218772" y="155980"/>
                    <a:pt x="216950" y="139634"/>
                    <a:pt x="216159" y="125147"/>
                  </a:cubicBezTo>
                  <a:cubicBezTo>
                    <a:pt x="216106" y="124139"/>
                    <a:pt x="216054" y="123138"/>
                    <a:pt x="216009" y="122152"/>
                  </a:cubicBezTo>
                  <a:cubicBezTo>
                    <a:pt x="215964" y="121159"/>
                    <a:pt x="215860" y="121077"/>
                    <a:pt x="215419" y="121309"/>
                  </a:cubicBezTo>
                  <a:cubicBezTo>
                    <a:pt x="214986" y="121540"/>
                    <a:pt x="214426" y="122354"/>
                    <a:pt x="213851" y="122690"/>
                  </a:cubicBezTo>
                  <a:cubicBezTo>
                    <a:pt x="213545" y="122869"/>
                    <a:pt x="213538" y="122922"/>
                    <a:pt x="213366" y="122608"/>
                  </a:cubicBezTo>
                  <a:cubicBezTo>
                    <a:pt x="213351" y="122578"/>
                    <a:pt x="213433" y="122384"/>
                    <a:pt x="213433" y="122361"/>
                  </a:cubicBezTo>
                  <a:cubicBezTo>
                    <a:pt x="213433" y="122347"/>
                    <a:pt x="213530" y="122205"/>
                    <a:pt x="213538" y="122130"/>
                  </a:cubicBezTo>
                  <a:cubicBezTo>
                    <a:pt x="213590" y="121607"/>
                    <a:pt x="213470" y="121197"/>
                    <a:pt x="213366" y="120644"/>
                  </a:cubicBezTo>
                  <a:cubicBezTo>
                    <a:pt x="213022" y="118717"/>
                    <a:pt x="212470" y="116791"/>
                    <a:pt x="211932" y="115006"/>
                  </a:cubicBezTo>
                  <a:cubicBezTo>
                    <a:pt x="210902" y="111668"/>
                    <a:pt x="209662" y="108577"/>
                    <a:pt x="208348" y="105657"/>
                  </a:cubicBezTo>
                  <a:cubicBezTo>
                    <a:pt x="207026" y="102737"/>
                    <a:pt x="205674" y="99974"/>
                    <a:pt x="204405" y="97234"/>
                  </a:cubicBezTo>
                  <a:cubicBezTo>
                    <a:pt x="203024" y="94232"/>
                    <a:pt x="201971" y="91185"/>
                    <a:pt x="200485" y="88459"/>
                  </a:cubicBezTo>
                  <a:cubicBezTo>
                    <a:pt x="197445" y="82896"/>
                    <a:pt x="193122" y="78789"/>
                    <a:pt x="188201" y="75780"/>
                  </a:cubicBezTo>
                  <a:cubicBezTo>
                    <a:pt x="186521" y="74742"/>
                    <a:pt x="184422" y="74003"/>
                    <a:pt x="183116" y="72651"/>
                  </a:cubicBezTo>
                  <a:cubicBezTo>
                    <a:pt x="181980" y="71456"/>
                    <a:pt x="181443" y="69881"/>
                    <a:pt x="181196" y="68290"/>
                  </a:cubicBezTo>
                  <a:cubicBezTo>
                    <a:pt x="181032" y="67304"/>
                    <a:pt x="181055" y="66281"/>
                    <a:pt x="180980" y="65288"/>
                  </a:cubicBezTo>
                  <a:cubicBezTo>
                    <a:pt x="180868" y="63929"/>
                    <a:pt x="179785" y="63466"/>
                    <a:pt x="178501" y="62914"/>
                  </a:cubicBezTo>
                  <a:cubicBezTo>
                    <a:pt x="176649" y="62129"/>
                    <a:pt x="174491" y="61726"/>
                    <a:pt x="172191" y="61681"/>
                  </a:cubicBezTo>
                  <a:cubicBezTo>
                    <a:pt x="169443" y="61637"/>
                    <a:pt x="166478" y="62100"/>
                    <a:pt x="163484" y="63048"/>
                  </a:cubicBezTo>
                  <a:cubicBezTo>
                    <a:pt x="161848" y="63578"/>
                    <a:pt x="160250" y="64220"/>
                    <a:pt x="158705" y="64967"/>
                  </a:cubicBezTo>
                  <a:cubicBezTo>
                    <a:pt x="157331" y="65639"/>
                    <a:pt x="156024" y="66602"/>
                    <a:pt x="154672" y="67267"/>
                  </a:cubicBezTo>
                  <a:cubicBezTo>
                    <a:pt x="153828" y="67685"/>
                    <a:pt x="153373" y="67902"/>
                    <a:pt x="152656" y="68589"/>
                  </a:cubicBezTo>
                  <a:cubicBezTo>
                    <a:pt x="151939" y="69283"/>
                    <a:pt x="151080" y="70232"/>
                    <a:pt x="150334" y="71060"/>
                  </a:cubicBezTo>
                  <a:cubicBezTo>
                    <a:pt x="149042" y="72502"/>
                    <a:pt x="147713" y="74197"/>
                    <a:pt x="145935" y="75406"/>
                  </a:cubicBezTo>
                  <a:cubicBezTo>
                    <a:pt x="145883" y="75451"/>
                    <a:pt x="145816" y="75421"/>
                    <a:pt x="145838" y="75377"/>
                  </a:cubicBezTo>
                  <a:cubicBezTo>
                    <a:pt x="146197" y="74473"/>
                    <a:pt x="145278" y="75750"/>
                    <a:pt x="144875" y="75944"/>
                  </a:cubicBezTo>
                  <a:cubicBezTo>
                    <a:pt x="144472" y="76138"/>
                    <a:pt x="144502" y="76131"/>
                    <a:pt x="144293" y="75981"/>
                  </a:cubicBezTo>
                  <a:cubicBezTo>
                    <a:pt x="144233" y="75937"/>
                    <a:pt x="144248" y="75690"/>
                    <a:pt x="144270" y="75631"/>
                  </a:cubicBezTo>
                  <a:cubicBezTo>
                    <a:pt x="144330" y="75384"/>
                    <a:pt x="144987" y="74772"/>
                    <a:pt x="145181" y="74488"/>
                  </a:cubicBezTo>
                  <a:cubicBezTo>
                    <a:pt x="145278" y="74346"/>
                    <a:pt x="145741" y="73876"/>
                    <a:pt x="145480" y="74003"/>
                  </a:cubicBezTo>
                  <a:cubicBezTo>
                    <a:pt x="144853" y="74309"/>
                    <a:pt x="144367" y="75533"/>
                    <a:pt x="143912" y="75937"/>
                  </a:cubicBezTo>
                  <a:cubicBezTo>
                    <a:pt x="143456" y="76340"/>
                    <a:pt x="142612" y="76683"/>
                    <a:pt x="142105" y="76952"/>
                  </a:cubicBezTo>
                  <a:cubicBezTo>
                    <a:pt x="135280" y="80574"/>
                    <a:pt x="128417" y="81963"/>
                    <a:pt x="122040" y="82471"/>
                  </a:cubicBezTo>
                  <a:cubicBezTo>
                    <a:pt x="118963" y="82702"/>
                    <a:pt x="115991" y="82769"/>
                    <a:pt x="112989" y="82889"/>
                  </a:cubicBezTo>
                  <a:cubicBezTo>
                    <a:pt x="111160" y="82956"/>
                    <a:pt x="109233" y="82911"/>
                    <a:pt x="107225" y="83337"/>
                  </a:cubicBezTo>
                  <a:cubicBezTo>
                    <a:pt x="104932" y="83830"/>
                    <a:pt x="102767" y="84263"/>
                    <a:pt x="100594" y="84450"/>
                  </a:cubicBezTo>
                  <a:cubicBezTo>
                    <a:pt x="96487" y="84793"/>
                    <a:pt x="92663" y="84614"/>
                    <a:pt x="88362" y="85308"/>
                  </a:cubicBezTo>
                  <a:cubicBezTo>
                    <a:pt x="86779" y="85570"/>
                    <a:pt x="85353" y="86100"/>
                    <a:pt x="84374" y="85465"/>
                  </a:cubicBezTo>
                  <a:cubicBezTo>
                    <a:pt x="83979" y="85196"/>
                    <a:pt x="83702" y="84823"/>
                    <a:pt x="83381" y="84494"/>
                  </a:cubicBezTo>
                  <a:cubicBezTo>
                    <a:pt x="83254" y="84360"/>
                    <a:pt x="83120" y="84233"/>
                    <a:pt x="82978" y="84113"/>
                  </a:cubicBezTo>
                  <a:cubicBezTo>
                    <a:pt x="82284" y="83561"/>
                    <a:pt x="81679" y="83680"/>
                    <a:pt x="80394" y="84039"/>
                  </a:cubicBezTo>
                  <a:cubicBezTo>
                    <a:pt x="76116" y="85211"/>
                    <a:pt x="71979" y="86197"/>
                    <a:pt x="67887" y="86757"/>
                  </a:cubicBezTo>
                  <a:cubicBezTo>
                    <a:pt x="63787" y="87317"/>
                    <a:pt x="59762" y="87593"/>
                    <a:pt x="55752" y="87997"/>
                  </a:cubicBezTo>
                  <a:cubicBezTo>
                    <a:pt x="53773" y="88191"/>
                    <a:pt x="51794" y="88415"/>
                    <a:pt x="49815" y="88698"/>
                  </a:cubicBezTo>
                  <a:cubicBezTo>
                    <a:pt x="48860" y="88825"/>
                    <a:pt x="47911" y="88975"/>
                    <a:pt x="46963" y="89132"/>
                  </a:cubicBezTo>
                  <a:cubicBezTo>
                    <a:pt x="45708" y="89341"/>
                    <a:pt x="44969" y="89191"/>
                    <a:pt x="43842" y="88960"/>
                  </a:cubicBezTo>
                  <a:cubicBezTo>
                    <a:pt x="40280" y="88221"/>
                    <a:pt x="36807" y="87295"/>
                    <a:pt x="33477" y="86062"/>
                  </a:cubicBezTo>
                  <a:cubicBezTo>
                    <a:pt x="19983" y="81283"/>
                    <a:pt x="8857" y="70291"/>
                    <a:pt x="4489" y="50294"/>
                  </a:cubicBezTo>
                  <a:cubicBezTo>
                    <a:pt x="4167" y="48897"/>
                    <a:pt x="3876" y="47464"/>
                    <a:pt x="3630" y="46000"/>
                  </a:cubicBezTo>
                  <a:cubicBezTo>
                    <a:pt x="3376" y="44536"/>
                    <a:pt x="3279" y="42886"/>
                    <a:pt x="2958" y="41475"/>
                  </a:cubicBezTo>
                  <a:cubicBezTo>
                    <a:pt x="2704" y="40362"/>
                    <a:pt x="2823" y="40325"/>
                    <a:pt x="2293" y="40534"/>
                  </a:cubicBezTo>
                  <a:cubicBezTo>
                    <a:pt x="2062" y="40616"/>
                    <a:pt x="1853" y="40944"/>
                    <a:pt x="1651" y="41131"/>
                  </a:cubicBezTo>
                  <a:cubicBezTo>
                    <a:pt x="1442" y="41318"/>
                    <a:pt x="1166" y="41781"/>
                    <a:pt x="942" y="41729"/>
                  </a:cubicBezTo>
                  <a:cubicBezTo>
                    <a:pt x="718" y="41669"/>
                    <a:pt x="815" y="41863"/>
                    <a:pt x="703" y="41654"/>
                  </a:cubicBezTo>
                  <a:cubicBezTo>
                    <a:pt x="591" y="41437"/>
                    <a:pt x="867" y="38279"/>
                    <a:pt x="874" y="37831"/>
                  </a:cubicBezTo>
                  <a:cubicBezTo>
                    <a:pt x="919" y="32924"/>
                    <a:pt x="576" y="27548"/>
                    <a:pt x="874" y="22403"/>
                  </a:cubicBezTo>
                  <a:cubicBezTo>
                    <a:pt x="956" y="20895"/>
                    <a:pt x="1173" y="19491"/>
                    <a:pt x="1278" y="17982"/>
                  </a:cubicBezTo>
                  <a:cubicBezTo>
                    <a:pt x="1352" y="16720"/>
                    <a:pt x="1180" y="17355"/>
                    <a:pt x="1061" y="16690"/>
                  </a:cubicBezTo>
                  <a:cubicBezTo>
                    <a:pt x="882" y="15712"/>
                    <a:pt x="1210" y="13771"/>
                    <a:pt x="471" y="13659"/>
                  </a:cubicBezTo>
                  <a:cubicBezTo>
                    <a:pt x="449" y="13644"/>
                    <a:pt x="426" y="13614"/>
                    <a:pt x="426" y="13584"/>
                  </a:cubicBezTo>
                  <a:cubicBezTo>
                    <a:pt x="53" y="11642"/>
                    <a:pt x="202" y="9753"/>
                    <a:pt x="456" y="8140"/>
                  </a:cubicBezTo>
                  <a:cubicBezTo>
                    <a:pt x="927" y="4996"/>
                    <a:pt x="1763" y="2472"/>
                    <a:pt x="2562" y="98"/>
                  </a:cubicBezTo>
                  <a:cubicBezTo>
                    <a:pt x="2592" y="1"/>
                    <a:pt x="2644" y="195"/>
                    <a:pt x="2622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1161100" y="582725"/>
              <a:ext cx="5471000" cy="4378550"/>
            </a:xfrm>
            <a:custGeom>
              <a:avLst/>
              <a:gdLst/>
              <a:ahLst/>
              <a:cxnLst/>
              <a:rect l="l" t="t" r="r" b="b"/>
              <a:pathLst>
                <a:path w="218840" h="175142" extrusionOk="0">
                  <a:moveTo>
                    <a:pt x="2629" y="285"/>
                  </a:moveTo>
                  <a:cubicBezTo>
                    <a:pt x="1957" y="2293"/>
                    <a:pt x="1293" y="4369"/>
                    <a:pt x="785" y="6826"/>
                  </a:cubicBezTo>
                  <a:cubicBezTo>
                    <a:pt x="539" y="8095"/>
                    <a:pt x="1" y="10784"/>
                    <a:pt x="359" y="12658"/>
                  </a:cubicBezTo>
                  <a:cubicBezTo>
                    <a:pt x="546" y="13666"/>
                    <a:pt x="882" y="13285"/>
                    <a:pt x="1069" y="14099"/>
                  </a:cubicBezTo>
                  <a:cubicBezTo>
                    <a:pt x="1293" y="15055"/>
                    <a:pt x="628" y="16563"/>
                    <a:pt x="1442" y="16877"/>
                  </a:cubicBezTo>
                  <a:cubicBezTo>
                    <a:pt x="1472" y="16892"/>
                    <a:pt x="1494" y="16974"/>
                    <a:pt x="1487" y="17026"/>
                  </a:cubicBezTo>
                  <a:cubicBezTo>
                    <a:pt x="688" y="22971"/>
                    <a:pt x="882" y="29288"/>
                    <a:pt x="927" y="35419"/>
                  </a:cubicBezTo>
                  <a:cubicBezTo>
                    <a:pt x="934" y="36740"/>
                    <a:pt x="934" y="38055"/>
                    <a:pt x="897" y="39339"/>
                  </a:cubicBezTo>
                  <a:cubicBezTo>
                    <a:pt x="890" y="39548"/>
                    <a:pt x="763" y="41617"/>
                    <a:pt x="778" y="41654"/>
                  </a:cubicBezTo>
                  <a:cubicBezTo>
                    <a:pt x="919" y="41968"/>
                    <a:pt x="2600" y="40101"/>
                    <a:pt x="2749" y="39951"/>
                  </a:cubicBezTo>
                  <a:cubicBezTo>
                    <a:pt x="2898" y="39802"/>
                    <a:pt x="2809" y="39974"/>
                    <a:pt x="2824" y="40048"/>
                  </a:cubicBezTo>
                  <a:cubicBezTo>
                    <a:pt x="4623" y="56574"/>
                    <a:pt x="10119" y="69545"/>
                    <a:pt x="18595" y="77385"/>
                  </a:cubicBezTo>
                  <a:cubicBezTo>
                    <a:pt x="22724" y="81246"/>
                    <a:pt x="27429" y="83994"/>
                    <a:pt x="32469" y="85980"/>
                  </a:cubicBezTo>
                  <a:cubicBezTo>
                    <a:pt x="34889" y="86929"/>
                    <a:pt x="37368" y="87728"/>
                    <a:pt x="39884" y="88370"/>
                  </a:cubicBezTo>
                  <a:cubicBezTo>
                    <a:pt x="41161" y="88699"/>
                    <a:pt x="42431" y="88982"/>
                    <a:pt x="43715" y="89259"/>
                  </a:cubicBezTo>
                  <a:cubicBezTo>
                    <a:pt x="45320" y="89595"/>
                    <a:pt x="46732" y="89445"/>
                    <a:pt x="48524" y="89184"/>
                  </a:cubicBezTo>
                  <a:cubicBezTo>
                    <a:pt x="54042" y="88370"/>
                    <a:pt x="59501" y="88064"/>
                    <a:pt x="65109" y="87437"/>
                  </a:cubicBezTo>
                  <a:cubicBezTo>
                    <a:pt x="68133" y="87100"/>
                    <a:pt x="71217" y="86652"/>
                    <a:pt x="74369" y="85958"/>
                  </a:cubicBezTo>
                  <a:cubicBezTo>
                    <a:pt x="75974" y="85607"/>
                    <a:pt x="77594" y="85196"/>
                    <a:pt x="79230" y="84718"/>
                  </a:cubicBezTo>
                  <a:cubicBezTo>
                    <a:pt x="80275" y="84412"/>
                    <a:pt x="81373" y="83867"/>
                    <a:pt x="82179" y="84114"/>
                  </a:cubicBezTo>
                  <a:cubicBezTo>
                    <a:pt x="82844" y="84300"/>
                    <a:pt x="83202" y="84801"/>
                    <a:pt x="83591" y="85211"/>
                  </a:cubicBezTo>
                  <a:cubicBezTo>
                    <a:pt x="83979" y="85622"/>
                    <a:pt x="84166" y="85906"/>
                    <a:pt x="84644" y="86063"/>
                  </a:cubicBezTo>
                  <a:cubicBezTo>
                    <a:pt x="85465" y="86324"/>
                    <a:pt x="86518" y="85995"/>
                    <a:pt x="87593" y="85809"/>
                  </a:cubicBezTo>
                  <a:cubicBezTo>
                    <a:pt x="90565" y="85278"/>
                    <a:pt x="93336" y="85174"/>
                    <a:pt x="96076" y="85077"/>
                  </a:cubicBezTo>
                  <a:cubicBezTo>
                    <a:pt x="99175" y="84965"/>
                    <a:pt x="102326" y="84830"/>
                    <a:pt x="105746" y="84069"/>
                  </a:cubicBezTo>
                  <a:cubicBezTo>
                    <a:pt x="107120" y="83755"/>
                    <a:pt x="108173" y="83531"/>
                    <a:pt x="109435" y="83456"/>
                  </a:cubicBezTo>
                  <a:cubicBezTo>
                    <a:pt x="110697" y="83382"/>
                    <a:pt x="111720" y="83337"/>
                    <a:pt x="112855" y="83292"/>
                  </a:cubicBezTo>
                  <a:cubicBezTo>
                    <a:pt x="118127" y="83083"/>
                    <a:pt x="123392" y="83061"/>
                    <a:pt x="129157" y="81903"/>
                  </a:cubicBezTo>
                  <a:cubicBezTo>
                    <a:pt x="132345" y="81268"/>
                    <a:pt x="135459" y="80305"/>
                    <a:pt x="138439" y="79013"/>
                  </a:cubicBezTo>
                  <a:cubicBezTo>
                    <a:pt x="140052" y="78319"/>
                    <a:pt x="141881" y="77512"/>
                    <a:pt x="143270" y="76452"/>
                  </a:cubicBezTo>
                  <a:cubicBezTo>
                    <a:pt x="144069" y="75832"/>
                    <a:pt x="144524" y="74832"/>
                    <a:pt x="145383" y="74286"/>
                  </a:cubicBezTo>
                  <a:cubicBezTo>
                    <a:pt x="145413" y="74264"/>
                    <a:pt x="145443" y="74257"/>
                    <a:pt x="145473" y="74272"/>
                  </a:cubicBezTo>
                  <a:cubicBezTo>
                    <a:pt x="145577" y="74324"/>
                    <a:pt x="145421" y="74443"/>
                    <a:pt x="145421" y="74533"/>
                  </a:cubicBezTo>
                  <a:cubicBezTo>
                    <a:pt x="145421" y="74630"/>
                    <a:pt x="144943" y="75168"/>
                    <a:pt x="144853" y="75332"/>
                  </a:cubicBezTo>
                  <a:cubicBezTo>
                    <a:pt x="144614" y="75713"/>
                    <a:pt x="144502" y="75631"/>
                    <a:pt x="144569" y="76041"/>
                  </a:cubicBezTo>
                  <a:cubicBezTo>
                    <a:pt x="144636" y="76452"/>
                    <a:pt x="144577" y="76325"/>
                    <a:pt x="144980" y="76041"/>
                  </a:cubicBezTo>
                  <a:cubicBezTo>
                    <a:pt x="145383" y="75750"/>
                    <a:pt x="145488" y="75429"/>
                    <a:pt x="145906" y="75317"/>
                  </a:cubicBezTo>
                  <a:cubicBezTo>
                    <a:pt x="146003" y="75295"/>
                    <a:pt x="145816" y="75690"/>
                    <a:pt x="145869" y="75690"/>
                  </a:cubicBezTo>
                  <a:cubicBezTo>
                    <a:pt x="146242" y="75653"/>
                    <a:pt x="147601" y="74145"/>
                    <a:pt x="147840" y="73898"/>
                  </a:cubicBezTo>
                  <a:cubicBezTo>
                    <a:pt x="149162" y="72532"/>
                    <a:pt x="150349" y="71113"/>
                    <a:pt x="151656" y="69739"/>
                  </a:cubicBezTo>
                  <a:cubicBezTo>
                    <a:pt x="152350" y="69022"/>
                    <a:pt x="153075" y="68253"/>
                    <a:pt x="154045" y="67738"/>
                  </a:cubicBezTo>
                  <a:cubicBezTo>
                    <a:pt x="155800" y="66827"/>
                    <a:pt x="157570" y="65751"/>
                    <a:pt x="159392" y="64922"/>
                  </a:cubicBezTo>
                  <a:cubicBezTo>
                    <a:pt x="163521" y="63033"/>
                    <a:pt x="167793" y="62040"/>
                    <a:pt x="171639" y="62025"/>
                  </a:cubicBezTo>
                  <a:cubicBezTo>
                    <a:pt x="173431" y="62003"/>
                    <a:pt x="175215" y="62242"/>
                    <a:pt x="176940" y="62727"/>
                  </a:cubicBezTo>
                  <a:cubicBezTo>
                    <a:pt x="177709" y="62958"/>
                    <a:pt x="178449" y="63242"/>
                    <a:pt x="179166" y="63593"/>
                  </a:cubicBezTo>
                  <a:cubicBezTo>
                    <a:pt x="179681" y="63854"/>
                    <a:pt x="180711" y="64213"/>
                    <a:pt x="180935" y="64698"/>
                  </a:cubicBezTo>
                  <a:cubicBezTo>
                    <a:pt x="181159" y="65184"/>
                    <a:pt x="180950" y="66655"/>
                    <a:pt x="180995" y="67252"/>
                  </a:cubicBezTo>
                  <a:cubicBezTo>
                    <a:pt x="181055" y="68223"/>
                    <a:pt x="181219" y="69179"/>
                    <a:pt x="181481" y="70112"/>
                  </a:cubicBezTo>
                  <a:cubicBezTo>
                    <a:pt x="182011" y="71882"/>
                    <a:pt x="183064" y="73360"/>
                    <a:pt x="184886" y="74272"/>
                  </a:cubicBezTo>
                  <a:cubicBezTo>
                    <a:pt x="188963" y="76325"/>
                    <a:pt x="192771" y="78924"/>
                    <a:pt x="195952" y="82404"/>
                  </a:cubicBezTo>
                  <a:cubicBezTo>
                    <a:pt x="197767" y="84390"/>
                    <a:pt x="199328" y="86593"/>
                    <a:pt x="200597" y="88960"/>
                  </a:cubicBezTo>
                  <a:cubicBezTo>
                    <a:pt x="201889" y="91364"/>
                    <a:pt x="202837" y="94045"/>
                    <a:pt x="204039" y="96674"/>
                  </a:cubicBezTo>
                  <a:cubicBezTo>
                    <a:pt x="206548" y="102125"/>
                    <a:pt x="209535" y="107673"/>
                    <a:pt x="211664" y="114274"/>
                  </a:cubicBezTo>
                  <a:cubicBezTo>
                    <a:pt x="212179" y="115850"/>
                    <a:pt x="212642" y="117470"/>
                    <a:pt x="213038" y="119151"/>
                  </a:cubicBezTo>
                  <a:cubicBezTo>
                    <a:pt x="213179" y="119740"/>
                    <a:pt x="213725" y="121615"/>
                    <a:pt x="213665" y="122205"/>
                  </a:cubicBezTo>
                  <a:cubicBezTo>
                    <a:pt x="213598" y="122795"/>
                    <a:pt x="213232" y="122862"/>
                    <a:pt x="213747" y="122683"/>
                  </a:cubicBezTo>
                  <a:cubicBezTo>
                    <a:pt x="214524" y="122429"/>
                    <a:pt x="215270" y="121346"/>
                    <a:pt x="215905" y="120719"/>
                  </a:cubicBezTo>
                  <a:cubicBezTo>
                    <a:pt x="215942" y="120681"/>
                    <a:pt x="215980" y="120749"/>
                    <a:pt x="215987" y="120823"/>
                  </a:cubicBezTo>
                  <a:cubicBezTo>
                    <a:pt x="216353" y="129187"/>
                    <a:pt x="217063" y="138103"/>
                    <a:pt x="217742" y="147915"/>
                  </a:cubicBezTo>
                  <a:cubicBezTo>
                    <a:pt x="218332" y="156323"/>
                    <a:pt x="218832" y="165374"/>
                    <a:pt x="218840" y="174992"/>
                  </a:cubicBezTo>
                  <a:cubicBezTo>
                    <a:pt x="218840" y="175141"/>
                    <a:pt x="218780" y="175074"/>
                    <a:pt x="218780" y="174932"/>
                  </a:cubicBezTo>
                  <a:cubicBezTo>
                    <a:pt x="218765" y="156017"/>
                    <a:pt x="216928" y="139738"/>
                    <a:pt x="216107" y="125289"/>
                  </a:cubicBezTo>
                  <a:cubicBezTo>
                    <a:pt x="216054" y="124288"/>
                    <a:pt x="216010" y="123287"/>
                    <a:pt x="215957" y="122302"/>
                  </a:cubicBezTo>
                  <a:cubicBezTo>
                    <a:pt x="215913" y="121309"/>
                    <a:pt x="215808" y="121226"/>
                    <a:pt x="215367" y="121465"/>
                  </a:cubicBezTo>
                  <a:cubicBezTo>
                    <a:pt x="214934" y="121712"/>
                    <a:pt x="214359" y="122511"/>
                    <a:pt x="213792" y="122847"/>
                  </a:cubicBezTo>
                  <a:cubicBezTo>
                    <a:pt x="213486" y="123034"/>
                    <a:pt x="213486" y="123093"/>
                    <a:pt x="213306" y="122772"/>
                  </a:cubicBezTo>
                  <a:cubicBezTo>
                    <a:pt x="213292" y="122735"/>
                    <a:pt x="213374" y="122541"/>
                    <a:pt x="213374" y="122533"/>
                  </a:cubicBezTo>
                  <a:cubicBezTo>
                    <a:pt x="213374" y="122526"/>
                    <a:pt x="213463" y="122376"/>
                    <a:pt x="213478" y="122302"/>
                  </a:cubicBezTo>
                  <a:cubicBezTo>
                    <a:pt x="213530" y="121779"/>
                    <a:pt x="213411" y="121368"/>
                    <a:pt x="213306" y="120816"/>
                  </a:cubicBezTo>
                  <a:cubicBezTo>
                    <a:pt x="212963" y="118889"/>
                    <a:pt x="212403" y="116978"/>
                    <a:pt x="211850" y="115193"/>
                  </a:cubicBezTo>
                  <a:cubicBezTo>
                    <a:pt x="210827" y="111870"/>
                    <a:pt x="209573" y="108801"/>
                    <a:pt x="208258" y="105896"/>
                  </a:cubicBezTo>
                  <a:cubicBezTo>
                    <a:pt x="206944" y="102999"/>
                    <a:pt x="205570" y="100236"/>
                    <a:pt x="204301" y="97510"/>
                  </a:cubicBezTo>
                  <a:cubicBezTo>
                    <a:pt x="202912" y="94523"/>
                    <a:pt x="201851" y="91484"/>
                    <a:pt x="200358" y="88781"/>
                  </a:cubicBezTo>
                  <a:cubicBezTo>
                    <a:pt x="197311" y="83232"/>
                    <a:pt x="192980" y="79155"/>
                    <a:pt x="188037" y="76168"/>
                  </a:cubicBezTo>
                  <a:cubicBezTo>
                    <a:pt x="186357" y="75145"/>
                    <a:pt x="184251" y="74413"/>
                    <a:pt x="182944" y="73062"/>
                  </a:cubicBezTo>
                  <a:cubicBezTo>
                    <a:pt x="181802" y="71874"/>
                    <a:pt x="181271" y="70299"/>
                    <a:pt x="181018" y="68723"/>
                  </a:cubicBezTo>
                  <a:cubicBezTo>
                    <a:pt x="180853" y="67730"/>
                    <a:pt x="180883" y="66715"/>
                    <a:pt x="180794" y="65714"/>
                  </a:cubicBezTo>
                  <a:cubicBezTo>
                    <a:pt x="180681" y="64362"/>
                    <a:pt x="179614" y="63892"/>
                    <a:pt x="178322" y="63354"/>
                  </a:cubicBezTo>
                  <a:cubicBezTo>
                    <a:pt x="176455" y="62570"/>
                    <a:pt x="174297" y="62174"/>
                    <a:pt x="171997" y="62137"/>
                  </a:cubicBezTo>
                  <a:cubicBezTo>
                    <a:pt x="169249" y="62100"/>
                    <a:pt x="166284" y="62570"/>
                    <a:pt x="163283" y="63518"/>
                  </a:cubicBezTo>
                  <a:cubicBezTo>
                    <a:pt x="161647" y="64049"/>
                    <a:pt x="160049" y="64698"/>
                    <a:pt x="158503" y="65453"/>
                  </a:cubicBezTo>
                  <a:cubicBezTo>
                    <a:pt x="157137" y="66125"/>
                    <a:pt x="155830" y="67095"/>
                    <a:pt x="154464" y="67760"/>
                  </a:cubicBezTo>
                  <a:cubicBezTo>
                    <a:pt x="153612" y="68171"/>
                    <a:pt x="153164" y="68395"/>
                    <a:pt x="152447" y="69082"/>
                  </a:cubicBezTo>
                  <a:cubicBezTo>
                    <a:pt x="151730" y="69776"/>
                    <a:pt x="150879" y="70724"/>
                    <a:pt x="150125" y="71568"/>
                  </a:cubicBezTo>
                  <a:cubicBezTo>
                    <a:pt x="148833" y="72995"/>
                    <a:pt x="147504" y="74697"/>
                    <a:pt x="145727" y="75907"/>
                  </a:cubicBezTo>
                  <a:cubicBezTo>
                    <a:pt x="145674" y="75944"/>
                    <a:pt x="145607" y="75929"/>
                    <a:pt x="145622" y="75877"/>
                  </a:cubicBezTo>
                  <a:cubicBezTo>
                    <a:pt x="145988" y="74973"/>
                    <a:pt x="145062" y="76243"/>
                    <a:pt x="144666" y="76452"/>
                  </a:cubicBezTo>
                  <a:cubicBezTo>
                    <a:pt x="144263" y="76654"/>
                    <a:pt x="144293" y="76639"/>
                    <a:pt x="144084" y="76489"/>
                  </a:cubicBezTo>
                  <a:cubicBezTo>
                    <a:pt x="144017" y="76437"/>
                    <a:pt x="144039" y="76198"/>
                    <a:pt x="144054" y="76131"/>
                  </a:cubicBezTo>
                  <a:cubicBezTo>
                    <a:pt x="144114" y="75892"/>
                    <a:pt x="144763" y="75265"/>
                    <a:pt x="144973" y="74996"/>
                  </a:cubicBezTo>
                  <a:cubicBezTo>
                    <a:pt x="145174" y="74720"/>
                    <a:pt x="145533" y="74376"/>
                    <a:pt x="145271" y="74510"/>
                  </a:cubicBezTo>
                  <a:cubicBezTo>
                    <a:pt x="144644" y="74817"/>
                    <a:pt x="144159" y="76041"/>
                    <a:pt x="143696" y="76437"/>
                  </a:cubicBezTo>
                  <a:cubicBezTo>
                    <a:pt x="143225" y="76840"/>
                    <a:pt x="142404" y="77184"/>
                    <a:pt x="141888" y="77460"/>
                  </a:cubicBezTo>
                  <a:cubicBezTo>
                    <a:pt x="135056" y="81089"/>
                    <a:pt x="128201" y="82486"/>
                    <a:pt x="121824" y="82993"/>
                  </a:cubicBezTo>
                  <a:cubicBezTo>
                    <a:pt x="118740" y="83225"/>
                    <a:pt x="115768" y="83300"/>
                    <a:pt x="112766" y="83412"/>
                  </a:cubicBezTo>
                  <a:cubicBezTo>
                    <a:pt x="110936" y="83486"/>
                    <a:pt x="109010" y="83434"/>
                    <a:pt x="107001" y="83867"/>
                  </a:cubicBezTo>
                  <a:cubicBezTo>
                    <a:pt x="104701" y="84367"/>
                    <a:pt x="102550" y="84786"/>
                    <a:pt x="100370" y="84972"/>
                  </a:cubicBezTo>
                  <a:cubicBezTo>
                    <a:pt x="96263" y="85316"/>
                    <a:pt x="92447" y="85137"/>
                    <a:pt x="88153" y="85824"/>
                  </a:cubicBezTo>
                  <a:cubicBezTo>
                    <a:pt x="86555" y="86085"/>
                    <a:pt x="85136" y="86615"/>
                    <a:pt x="84166" y="85973"/>
                  </a:cubicBezTo>
                  <a:cubicBezTo>
                    <a:pt x="83755" y="85697"/>
                    <a:pt x="83494" y="85323"/>
                    <a:pt x="83173" y="85002"/>
                  </a:cubicBezTo>
                  <a:cubicBezTo>
                    <a:pt x="83046" y="84868"/>
                    <a:pt x="82911" y="84741"/>
                    <a:pt x="82769" y="84614"/>
                  </a:cubicBezTo>
                  <a:cubicBezTo>
                    <a:pt x="82067" y="84069"/>
                    <a:pt x="81470" y="84188"/>
                    <a:pt x="80186" y="84539"/>
                  </a:cubicBezTo>
                  <a:cubicBezTo>
                    <a:pt x="75907" y="85712"/>
                    <a:pt x="71770" y="86682"/>
                    <a:pt x="67685" y="87242"/>
                  </a:cubicBezTo>
                  <a:cubicBezTo>
                    <a:pt x="63593" y="87802"/>
                    <a:pt x="59576" y="88064"/>
                    <a:pt x="55558" y="88452"/>
                  </a:cubicBezTo>
                  <a:cubicBezTo>
                    <a:pt x="53579" y="88639"/>
                    <a:pt x="51608" y="88870"/>
                    <a:pt x="49629" y="89132"/>
                  </a:cubicBezTo>
                  <a:cubicBezTo>
                    <a:pt x="48681" y="89266"/>
                    <a:pt x="47725" y="89415"/>
                    <a:pt x="46784" y="89565"/>
                  </a:cubicBezTo>
                  <a:cubicBezTo>
                    <a:pt x="45522" y="89766"/>
                    <a:pt x="44798" y="89610"/>
                    <a:pt x="43670" y="89378"/>
                  </a:cubicBezTo>
                  <a:cubicBezTo>
                    <a:pt x="40108" y="88631"/>
                    <a:pt x="36651" y="87690"/>
                    <a:pt x="33328" y="86443"/>
                  </a:cubicBezTo>
                  <a:cubicBezTo>
                    <a:pt x="19857" y="81612"/>
                    <a:pt x="8768" y="70530"/>
                    <a:pt x="4429" y="50465"/>
                  </a:cubicBezTo>
                  <a:cubicBezTo>
                    <a:pt x="4108" y="49054"/>
                    <a:pt x="3832" y="47605"/>
                    <a:pt x="3578" y="46142"/>
                  </a:cubicBezTo>
                  <a:cubicBezTo>
                    <a:pt x="3324" y="44678"/>
                    <a:pt x="3242" y="43013"/>
                    <a:pt x="2913" y="41594"/>
                  </a:cubicBezTo>
                  <a:cubicBezTo>
                    <a:pt x="2667" y="40489"/>
                    <a:pt x="2786" y="40452"/>
                    <a:pt x="2256" y="40646"/>
                  </a:cubicBezTo>
                  <a:cubicBezTo>
                    <a:pt x="2032" y="40728"/>
                    <a:pt x="1816" y="41057"/>
                    <a:pt x="1606" y="41243"/>
                  </a:cubicBezTo>
                  <a:cubicBezTo>
                    <a:pt x="1405" y="41430"/>
                    <a:pt x="1121" y="41893"/>
                    <a:pt x="897" y="41841"/>
                  </a:cubicBezTo>
                  <a:cubicBezTo>
                    <a:pt x="673" y="41781"/>
                    <a:pt x="778" y="41975"/>
                    <a:pt x="673" y="41766"/>
                  </a:cubicBezTo>
                  <a:cubicBezTo>
                    <a:pt x="576" y="41549"/>
                    <a:pt x="837" y="38383"/>
                    <a:pt x="845" y="37935"/>
                  </a:cubicBezTo>
                  <a:cubicBezTo>
                    <a:pt x="897" y="33007"/>
                    <a:pt x="554" y="27615"/>
                    <a:pt x="860" y="22463"/>
                  </a:cubicBezTo>
                  <a:cubicBezTo>
                    <a:pt x="957" y="20939"/>
                    <a:pt x="1173" y="19550"/>
                    <a:pt x="1263" y="18027"/>
                  </a:cubicBezTo>
                  <a:cubicBezTo>
                    <a:pt x="1345" y="16758"/>
                    <a:pt x="1181" y="17392"/>
                    <a:pt x="1061" y="16735"/>
                  </a:cubicBezTo>
                  <a:cubicBezTo>
                    <a:pt x="882" y="15742"/>
                    <a:pt x="1211" y="13808"/>
                    <a:pt x="479" y="13674"/>
                  </a:cubicBezTo>
                  <a:cubicBezTo>
                    <a:pt x="464" y="13674"/>
                    <a:pt x="442" y="13659"/>
                    <a:pt x="434" y="13614"/>
                  </a:cubicBezTo>
                  <a:cubicBezTo>
                    <a:pt x="61" y="11650"/>
                    <a:pt x="218" y="9768"/>
                    <a:pt x="464" y="8140"/>
                  </a:cubicBezTo>
                  <a:cubicBezTo>
                    <a:pt x="949" y="4996"/>
                    <a:pt x="1778" y="2473"/>
                    <a:pt x="2577" y="98"/>
                  </a:cubicBezTo>
                  <a:cubicBezTo>
                    <a:pt x="2607" y="1"/>
                    <a:pt x="2667" y="195"/>
                    <a:pt x="2629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1145050" y="599525"/>
              <a:ext cx="5471750" cy="4377800"/>
            </a:xfrm>
            <a:custGeom>
              <a:avLst/>
              <a:gdLst/>
              <a:ahLst/>
              <a:cxnLst/>
              <a:rect l="l" t="t" r="r" b="b"/>
              <a:pathLst>
                <a:path w="218870" h="175112" extrusionOk="0">
                  <a:moveTo>
                    <a:pt x="2637" y="285"/>
                  </a:moveTo>
                  <a:cubicBezTo>
                    <a:pt x="1965" y="2293"/>
                    <a:pt x="1300" y="4369"/>
                    <a:pt x="792" y="6834"/>
                  </a:cubicBezTo>
                  <a:cubicBezTo>
                    <a:pt x="531" y="8103"/>
                    <a:pt x="1" y="10806"/>
                    <a:pt x="359" y="12681"/>
                  </a:cubicBezTo>
                  <a:cubicBezTo>
                    <a:pt x="546" y="13696"/>
                    <a:pt x="882" y="13315"/>
                    <a:pt x="1069" y="14137"/>
                  </a:cubicBezTo>
                  <a:cubicBezTo>
                    <a:pt x="1278" y="15100"/>
                    <a:pt x="621" y="16601"/>
                    <a:pt x="1427" y="16915"/>
                  </a:cubicBezTo>
                  <a:cubicBezTo>
                    <a:pt x="1457" y="16929"/>
                    <a:pt x="1487" y="17012"/>
                    <a:pt x="1479" y="17064"/>
                  </a:cubicBezTo>
                  <a:cubicBezTo>
                    <a:pt x="665" y="23023"/>
                    <a:pt x="852" y="29363"/>
                    <a:pt x="897" y="35508"/>
                  </a:cubicBezTo>
                  <a:cubicBezTo>
                    <a:pt x="904" y="36845"/>
                    <a:pt x="897" y="38159"/>
                    <a:pt x="860" y="39444"/>
                  </a:cubicBezTo>
                  <a:cubicBezTo>
                    <a:pt x="852" y="39653"/>
                    <a:pt x="710" y="41721"/>
                    <a:pt x="733" y="41766"/>
                  </a:cubicBezTo>
                  <a:cubicBezTo>
                    <a:pt x="867" y="42080"/>
                    <a:pt x="2547" y="40213"/>
                    <a:pt x="2696" y="40078"/>
                  </a:cubicBezTo>
                  <a:cubicBezTo>
                    <a:pt x="2846" y="39936"/>
                    <a:pt x="2764" y="40093"/>
                    <a:pt x="2771" y="40161"/>
                  </a:cubicBezTo>
                  <a:cubicBezTo>
                    <a:pt x="4556" y="56753"/>
                    <a:pt x="10015" y="69784"/>
                    <a:pt x="18468" y="77684"/>
                  </a:cubicBezTo>
                  <a:cubicBezTo>
                    <a:pt x="22582" y="81575"/>
                    <a:pt x="27279" y="84338"/>
                    <a:pt x="32297" y="86354"/>
                  </a:cubicBezTo>
                  <a:cubicBezTo>
                    <a:pt x="34717" y="87310"/>
                    <a:pt x="37196" y="88124"/>
                    <a:pt x="39720" y="88773"/>
                  </a:cubicBezTo>
                  <a:cubicBezTo>
                    <a:pt x="40982" y="89109"/>
                    <a:pt x="42251" y="89408"/>
                    <a:pt x="43536" y="89677"/>
                  </a:cubicBezTo>
                  <a:cubicBezTo>
                    <a:pt x="45141" y="90020"/>
                    <a:pt x="46545" y="89871"/>
                    <a:pt x="48337" y="89625"/>
                  </a:cubicBezTo>
                  <a:cubicBezTo>
                    <a:pt x="53841" y="88818"/>
                    <a:pt x="59299" y="88527"/>
                    <a:pt x="64900" y="87915"/>
                  </a:cubicBezTo>
                  <a:cubicBezTo>
                    <a:pt x="68006" y="87593"/>
                    <a:pt x="71098" y="87108"/>
                    <a:pt x="74152" y="86458"/>
                  </a:cubicBezTo>
                  <a:cubicBezTo>
                    <a:pt x="75757" y="86100"/>
                    <a:pt x="77378" y="85689"/>
                    <a:pt x="79013" y="85219"/>
                  </a:cubicBezTo>
                  <a:cubicBezTo>
                    <a:pt x="80058" y="84920"/>
                    <a:pt x="81141" y="84375"/>
                    <a:pt x="81955" y="84621"/>
                  </a:cubicBezTo>
                  <a:cubicBezTo>
                    <a:pt x="82769" y="84860"/>
                    <a:pt x="82978" y="85308"/>
                    <a:pt x="83374" y="85719"/>
                  </a:cubicBezTo>
                  <a:cubicBezTo>
                    <a:pt x="83770" y="86130"/>
                    <a:pt x="83956" y="86421"/>
                    <a:pt x="84427" y="86570"/>
                  </a:cubicBezTo>
                  <a:cubicBezTo>
                    <a:pt x="85241" y="86839"/>
                    <a:pt x="86301" y="86511"/>
                    <a:pt x="87369" y="86324"/>
                  </a:cubicBezTo>
                  <a:cubicBezTo>
                    <a:pt x="90334" y="85801"/>
                    <a:pt x="93111" y="85704"/>
                    <a:pt x="95852" y="85600"/>
                  </a:cubicBezTo>
                  <a:cubicBezTo>
                    <a:pt x="98951" y="85488"/>
                    <a:pt x="102087" y="85353"/>
                    <a:pt x="105515" y="84592"/>
                  </a:cubicBezTo>
                  <a:cubicBezTo>
                    <a:pt x="106896" y="84285"/>
                    <a:pt x="107949" y="84061"/>
                    <a:pt x="109204" y="83987"/>
                  </a:cubicBezTo>
                  <a:cubicBezTo>
                    <a:pt x="110451" y="83912"/>
                    <a:pt x="111496" y="83860"/>
                    <a:pt x="112631" y="83822"/>
                  </a:cubicBezTo>
                  <a:cubicBezTo>
                    <a:pt x="117903" y="83621"/>
                    <a:pt x="123168" y="83583"/>
                    <a:pt x="128932" y="82426"/>
                  </a:cubicBezTo>
                  <a:cubicBezTo>
                    <a:pt x="132121" y="81791"/>
                    <a:pt x="135227" y="80820"/>
                    <a:pt x="138214" y="79529"/>
                  </a:cubicBezTo>
                  <a:cubicBezTo>
                    <a:pt x="139827" y="78819"/>
                    <a:pt x="141664" y="78020"/>
                    <a:pt x="143046" y="76952"/>
                  </a:cubicBezTo>
                  <a:cubicBezTo>
                    <a:pt x="143852" y="76340"/>
                    <a:pt x="144308" y="75339"/>
                    <a:pt x="145166" y="74787"/>
                  </a:cubicBezTo>
                  <a:cubicBezTo>
                    <a:pt x="145196" y="74772"/>
                    <a:pt x="145226" y="74764"/>
                    <a:pt x="145264" y="74772"/>
                  </a:cubicBezTo>
                  <a:cubicBezTo>
                    <a:pt x="145361" y="74824"/>
                    <a:pt x="145204" y="74951"/>
                    <a:pt x="145204" y="75041"/>
                  </a:cubicBezTo>
                  <a:cubicBezTo>
                    <a:pt x="145204" y="75138"/>
                    <a:pt x="144726" y="75675"/>
                    <a:pt x="144636" y="75832"/>
                  </a:cubicBezTo>
                  <a:cubicBezTo>
                    <a:pt x="144390" y="76221"/>
                    <a:pt x="144293" y="76131"/>
                    <a:pt x="144353" y="76542"/>
                  </a:cubicBezTo>
                  <a:cubicBezTo>
                    <a:pt x="144420" y="76952"/>
                    <a:pt x="144353" y="76833"/>
                    <a:pt x="144763" y="76542"/>
                  </a:cubicBezTo>
                  <a:cubicBezTo>
                    <a:pt x="145174" y="76258"/>
                    <a:pt x="145271" y="75937"/>
                    <a:pt x="145689" y="75825"/>
                  </a:cubicBezTo>
                  <a:cubicBezTo>
                    <a:pt x="145786" y="75795"/>
                    <a:pt x="145600" y="76198"/>
                    <a:pt x="145652" y="76191"/>
                  </a:cubicBezTo>
                  <a:cubicBezTo>
                    <a:pt x="146025" y="76153"/>
                    <a:pt x="147392" y="74652"/>
                    <a:pt x="147623" y="74406"/>
                  </a:cubicBezTo>
                  <a:cubicBezTo>
                    <a:pt x="148960" y="73025"/>
                    <a:pt x="150132" y="71606"/>
                    <a:pt x="151439" y="70232"/>
                  </a:cubicBezTo>
                  <a:cubicBezTo>
                    <a:pt x="152141" y="69515"/>
                    <a:pt x="152858" y="68753"/>
                    <a:pt x="153829" y="68238"/>
                  </a:cubicBezTo>
                  <a:cubicBezTo>
                    <a:pt x="155583" y="67312"/>
                    <a:pt x="157368" y="66237"/>
                    <a:pt x="159190" y="65408"/>
                  </a:cubicBezTo>
                  <a:cubicBezTo>
                    <a:pt x="163312" y="63526"/>
                    <a:pt x="167591" y="62503"/>
                    <a:pt x="171444" y="62488"/>
                  </a:cubicBezTo>
                  <a:cubicBezTo>
                    <a:pt x="173326" y="62481"/>
                    <a:pt x="175118" y="62705"/>
                    <a:pt x="176746" y="63175"/>
                  </a:cubicBezTo>
                  <a:cubicBezTo>
                    <a:pt x="177515" y="63399"/>
                    <a:pt x="178262" y="63683"/>
                    <a:pt x="178979" y="64034"/>
                  </a:cubicBezTo>
                  <a:cubicBezTo>
                    <a:pt x="179501" y="64288"/>
                    <a:pt x="180524" y="64654"/>
                    <a:pt x="180749" y="65131"/>
                  </a:cubicBezTo>
                  <a:cubicBezTo>
                    <a:pt x="180973" y="65602"/>
                    <a:pt x="180771" y="67088"/>
                    <a:pt x="180816" y="67685"/>
                  </a:cubicBezTo>
                  <a:cubicBezTo>
                    <a:pt x="180868" y="68649"/>
                    <a:pt x="181032" y="69604"/>
                    <a:pt x="181301" y="70530"/>
                  </a:cubicBezTo>
                  <a:cubicBezTo>
                    <a:pt x="181831" y="72308"/>
                    <a:pt x="182884" y="73771"/>
                    <a:pt x="184714" y="74690"/>
                  </a:cubicBezTo>
                  <a:cubicBezTo>
                    <a:pt x="188791" y="76721"/>
                    <a:pt x="192614" y="79290"/>
                    <a:pt x="195803" y="82755"/>
                  </a:cubicBezTo>
                  <a:cubicBezTo>
                    <a:pt x="197617" y="84726"/>
                    <a:pt x="199185" y="86914"/>
                    <a:pt x="200462" y="89266"/>
                  </a:cubicBezTo>
                  <a:cubicBezTo>
                    <a:pt x="201769" y="91678"/>
                    <a:pt x="202710" y="94336"/>
                    <a:pt x="203927" y="96958"/>
                  </a:cubicBezTo>
                  <a:cubicBezTo>
                    <a:pt x="206444" y="102394"/>
                    <a:pt x="209446" y="107897"/>
                    <a:pt x="211581" y="114469"/>
                  </a:cubicBezTo>
                  <a:cubicBezTo>
                    <a:pt x="212097" y="116037"/>
                    <a:pt x="212560" y="117665"/>
                    <a:pt x="212963" y="119330"/>
                  </a:cubicBezTo>
                  <a:cubicBezTo>
                    <a:pt x="213112" y="119920"/>
                    <a:pt x="213665" y="121787"/>
                    <a:pt x="213597" y="122377"/>
                  </a:cubicBezTo>
                  <a:cubicBezTo>
                    <a:pt x="213530" y="122966"/>
                    <a:pt x="213157" y="123019"/>
                    <a:pt x="213687" y="122854"/>
                  </a:cubicBezTo>
                  <a:cubicBezTo>
                    <a:pt x="214456" y="122593"/>
                    <a:pt x="215203" y="121510"/>
                    <a:pt x="215838" y="120883"/>
                  </a:cubicBezTo>
                  <a:cubicBezTo>
                    <a:pt x="215875" y="120846"/>
                    <a:pt x="215920" y="120913"/>
                    <a:pt x="215920" y="120988"/>
                  </a:cubicBezTo>
                  <a:cubicBezTo>
                    <a:pt x="216293" y="129321"/>
                    <a:pt x="217025" y="138200"/>
                    <a:pt x="217712" y="147982"/>
                  </a:cubicBezTo>
                  <a:cubicBezTo>
                    <a:pt x="218317" y="156361"/>
                    <a:pt x="218832" y="165389"/>
                    <a:pt x="218869" y="174962"/>
                  </a:cubicBezTo>
                  <a:cubicBezTo>
                    <a:pt x="218869" y="175111"/>
                    <a:pt x="218795" y="175059"/>
                    <a:pt x="218795" y="174910"/>
                  </a:cubicBezTo>
                  <a:cubicBezTo>
                    <a:pt x="218757" y="156054"/>
                    <a:pt x="216891" y="139828"/>
                    <a:pt x="216054" y="125431"/>
                  </a:cubicBezTo>
                  <a:cubicBezTo>
                    <a:pt x="215994" y="124430"/>
                    <a:pt x="215942" y="123437"/>
                    <a:pt x="215890" y="122451"/>
                  </a:cubicBezTo>
                  <a:cubicBezTo>
                    <a:pt x="215845" y="121458"/>
                    <a:pt x="215741" y="121383"/>
                    <a:pt x="215307" y="121622"/>
                  </a:cubicBezTo>
                  <a:cubicBezTo>
                    <a:pt x="214867" y="121854"/>
                    <a:pt x="214299" y="122683"/>
                    <a:pt x="213724" y="123019"/>
                  </a:cubicBezTo>
                  <a:cubicBezTo>
                    <a:pt x="213418" y="123198"/>
                    <a:pt x="213411" y="123250"/>
                    <a:pt x="213232" y="122944"/>
                  </a:cubicBezTo>
                  <a:cubicBezTo>
                    <a:pt x="213217" y="122907"/>
                    <a:pt x="213306" y="122713"/>
                    <a:pt x="213306" y="122705"/>
                  </a:cubicBezTo>
                  <a:cubicBezTo>
                    <a:pt x="213306" y="122690"/>
                    <a:pt x="213403" y="122541"/>
                    <a:pt x="213411" y="122466"/>
                  </a:cubicBezTo>
                  <a:cubicBezTo>
                    <a:pt x="213463" y="121943"/>
                    <a:pt x="213336" y="121533"/>
                    <a:pt x="213239" y="120995"/>
                  </a:cubicBezTo>
                  <a:cubicBezTo>
                    <a:pt x="212888" y="119068"/>
                    <a:pt x="212328" y="117164"/>
                    <a:pt x="211775" y="115395"/>
                  </a:cubicBezTo>
                  <a:cubicBezTo>
                    <a:pt x="210737" y="112079"/>
                    <a:pt x="209483" y="109025"/>
                    <a:pt x="208154" y="106135"/>
                  </a:cubicBezTo>
                  <a:cubicBezTo>
                    <a:pt x="206825" y="103238"/>
                    <a:pt x="205458" y="100505"/>
                    <a:pt x="204189" y="97786"/>
                  </a:cubicBezTo>
                  <a:cubicBezTo>
                    <a:pt x="202785" y="94814"/>
                    <a:pt x="201724" y="91790"/>
                    <a:pt x="200231" y="89087"/>
                  </a:cubicBezTo>
                  <a:cubicBezTo>
                    <a:pt x="197154" y="83583"/>
                    <a:pt x="192816" y="79529"/>
                    <a:pt x="187880" y="76564"/>
                  </a:cubicBezTo>
                  <a:cubicBezTo>
                    <a:pt x="186192" y="75534"/>
                    <a:pt x="184079" y="74817"/>
                    <a:pt x="182765" y="73473"/>
                  </a:cubicBezTo>
                  <a:cubicBezTo>
                    <a:pt x="181622" y="72285"/>
                    <a:pt x="181092" y="70717"/>
                    <a:pt x="180831" y="69141"/>
                  </a:cubicBezTo>
                  <a:cubicBezTo>
                    <a:pt x="180674" y="68163"/>
                    <a:pt x="180689" y="67148"/>
                    <a:pt x="180607" y="66147"/>
                  </a:cubicBezTo>
                  <a:cubicBezTo>
                    <a:pt x="180495" y="64795"/>
                    <a:pt x="179419" y="64332"/>
                    <a:pt x="178135" y="63802"/>
                  </a:cubicBezTo>
                  <a:cubicBezTo>
                    <a:pt x="176268" y="63018"/>
                    <a:pt x="174103" y="62637"/>
                    <a:pt x="171795" y="62608"/>
                  </a:cubicBezTo>
                  <a:cubicBezTo>
                    <a:pt x="169055" y="62570"/>
                    <a:pt x="166075" y="63048"/>
                    <a:pt x="163081" y="64011"/>
                  </a:cubicBezTo>
                  <a:cubicBezTo>
                    <a:pt x="161438" y="64534"/>
                    <a:pt x="159840" y="65176"/>
                    <a:pt x="158302" y="65938"/>
                  </a:cubicBezTo>
                  <a:cubicBezTo>
                    <a:pt x="156920" y="66610"/>
                    <a:pt x="155613" y="67581"/>
                    <a:pt x="154254" y="68253"/>
                  </a:cubicBezTo>
                  <a:cubicBezTo>
                    <a:pt x="153410" y="68664"/>
                    <a:pt x="152947" y="68888"/>
                    <a:pt x="152231" y="69582"/>
                  </a:cubicBezTo>
                  <a:cubicBezTo>
                    <a:pt x="151514" y="70269"/>
                    <a:pt x="150662" y="71232"/>
                    <a:pt x="149908" y="72061"/>
                  </a:cubicBezTo>
                  <a:cubicBezTo>
                    <a:pt x="148616" y="73502"/>
                    <a:pt x="147287" y="75198"/>
                    <a:pt x="145510" y="76407"/>
                  </a:cubicBezTo>
                  <a:cubicBezTo>
                    <a:pt x="145458" y="76452"/>
                    <a:pt x="145391" y="76430"/>
                    <a:pt x="145405" y="76377"/>
                  </a:cubicBezTo>
                  <a:cubicBezTo>
                    <a:pt x="145771" y="75481"/>
                    <a:pt x="144845" y="76751"/>
                    <a:pt x="144435" y="76952"/>
                  </a:cubicBezTo>
                  <a:cubicBezTo>
                    <a:pt x="144024" y="77161"/>
                    <a:pt x="144061" y="77139"/>
                    <a:pt x="143867" y="76990"/>
                  </a:cubicBezTo>
                  <a:cubicBezTo>
                    <a:pt x="143673" y="76840"/>
                    <a:pt x="143822" y="76706"/>
                    <a:pt x="143837" y="76639"/>
                  </a:cubicBezTo>
                  <a:cubicBezTo>
                    <a:pt x="143897" y="76392"/>
                    <a:pt x="144547" y="75773"/>
                    <a:pt x="144748" y="75496"/>
                  </a:cubicBezTo>
                  <a:cubicBezTo>
                    <a:pt x="144942" y="75227"/>
                    <a:pt x="145316" y="74884"/>
                    <a:pt x="145054" y="75011"/>
                  </a:cubicBezTo>
                  <a:cubicBezTo>
                    <a:pt x="144427" y="75310"/>
                    <a:pt x="143942" y="76542"/>
                    <a:pt x="143479" y="76937"/>
                  </a:cubicBezTo>
                  <a:cubicBezTo>
                    <a:pt x="143008" y="77326"/>
                    <a:pt x="142180" y="77692"/>
                    <a:pt x="141672" y="77960"/>
                  </a:cubicBezTo>
                  <a:cubicBezTo>
                    <a:pt x="134839" y="81605"/>
                    <a:pt x="127969" y="83016"/>
                    <a:pt x="121599" y="83516"/>
                  </a:cubicBezTo>
                  <a:cubicBezTo>
                    <a:pt x="118515" y="83748"/>
                    <a:pt x="115536" y="83822"/>
                    <a:pt x="112542" y="83934"/>
                  </a:cubicBezTo>
                  <a:cubicBezTo>
                    <a:pt x="110712" y="84009"/>
                    <a:pt x="108778" y="83964"/>
                    <a:pt x="106777" y="84397"/>
                  </a:cubicBezTo>
                  <a:cubicBezTo>
                    <a:pt x="104477" y="84890"/>
                    <a:pt x="102311" y="85316"/>
                    <a:pt x="100146" y="85495"/>
                  </a:cubicBezTo>
                  <a:cubicBezTo>
                    <a:pt x="96039" y="85831"/>
                    <a:pt x="92223" y="85652"/>
                    <a:pt x="87929" y="86339"/>
                  </a:cubicBezTo>
                  <a:cubicBezTo>
                    <a:pt x="86339" y="86600"/>
                    <a:pt x="84912" y="87123"/>
                    <a:pt x="83949" y="86488"/>
                  </a:cubicBezTo>
                  <a:cubicBezTo>
                    <a:pt x="83538" y="86212"/>
                    <a:pt x="83269" y="85839"/>
                    <a:pt x="82956" y="85503"/>
                  </a:cubicBezTo>
                  <a:cubicBezTo>
                    <a:pt x="82829" y="85368"/>
                    <a:pt x="82694" y="85241"/>
                    <a:pt x="82553" y="85122"/>
                  </a:cubicBezTo>
                  <a:cubicBezTo>
                    <a:pt x="81851" y="84569"/>
                    <a:pt x="81253" y="84696"/>
                    <a:pt x="79969" y="85047"/>
                  </a:cubicBezTo>
                  <a:cubicBezTo>
                    <a:pt x="75690" y="86204"/>
                    <a:pt x="71568" y="87175"/>
                    <a:pt x="67468" y="87720"/>
                  </a:cubicBezTo>
                  <a:cubicBezTo>
                    <a:pt x="63369" y="88258"/>
                    <a:pt x="59366" y="88519"/>
                    <a:pt x="55364" y="88900"/>
                  </a:cubicBezTo>
                  <a:cubicBezTo>
                    <a:pt x="53385" y="89102"/>
                    <a:pt x="51414" y="89311"/>
                    <a:pt x="49442" y="89572"/>
                  </a:cubicBezTo>
                  <a:cubicBezTo>
                    <a:pt x="48494" y="89707"/>
                    <a:pt x="47538" y="89849"/>
                    <a:pt x="46597" y="89998"/>
                  </a:cubicBezTo>
                  <a:cubicBezTo>
                    <a:pt x="45335" y="90200"/>
                    <a:pt x="44611" y="90043"/>
                    <a:pt x="43476" y="89796"/>
                  </a:cubicBezTo>
                  <a:cubicBezTo>
                    <a:pt x="39944" y="89035"/>
                    <a:pt x="36479" y="88094"/>
                    <a:pt x="33156" y="86824"/>
                  </a:cubicBezTo>
                  <a:cubicBezTo>
                    <a:pt x="19715" y="81933"/>
                    <a:pt x="8663" y="70769"/>
                    <a:pt x="4362" y="50615"/>
                  </a:cubicBezTo>
                  <a:cubicBezTo>
                    <a:pt x="4048" y="49204"/>
                    <a:pt x="3772" y="47755"/>
                    <a:pt x="3518" y="46284"/>
                  </a:cubicBezTo>
                  <a:cubicBezTo>
                    <a:pt x="3264" y="44805"/>
                    <a:pt x="3182" y="43147"/>
                    <a:pt x="2868" y="41729"/>
                  </a:cubicBezTo>
                  <a:cubicBezTo>
                    <a:pt x="2614" y="40609"/>
                    <a:pt x="2734" y="40571"/>
                    <a:pt x="2204" y="40765"/>
                  </a:cubicBezTo>
                  <a:cubicBezTo>
                    <a:pt x="1980" y="40848"/>
                    <a:pt x="1763" y="41176"/>
                    <a:pt x="1569" y="41355"/>
                  </a:cubicBezTo>
                  <a:cubicBezTo>
                    <a:pt x="1375" y="41535"/>
                    <a:pt x="1076" y="42005"/>
                    <a:pt x="860" y="41953"/>
                  </a:cubicBezTo>
                  <a:cubicBezTo>
                    <a:pt x="643" y="41893"/>
                    <a:pt x="725" y="42095"/>
                    <a:pt x="628" y="41878"/>
                  </a:cubicBezTo>
                  <a:cubicBezTo>
                    <a:pt x="523" y="41661"/>
                    <a:pt x="792" y="38488"/>
                    <a:pt x="800" y="38032"/>
                  </a:cubicBezTo>
                  <a:cubicBezTo>
                    <a:pt x="867" y="33096"/>
                    <a:pt x="531" y="27690"/>
                    <a:pt x="837" y="22515"/>
                  </a:cubicBezTo>
                  <a:cubicBezTo>
                    <a:pt x="934" y="20984"/>
                    <a:pt x="1151" y="19595"/>
                    <a:pt x="1248" y="18065"/>
                  </a:cubicBezTo>
                  <a:cubicBezTo>
                    <a:pt x="1337" y="16795"/>
                    <a:pt x="1166" y="17437"/>
                    <a:pt x="1046" y="16780"/>
                  </a:cubicBezTo>
                  <a:cubicBezTo>
                    <a:pt x="867" y="15779"/>
                    <a:pt x="1203" y="13838"/>
                    <a:pt x="464" y="13704"/>
                  </a:cubicBezTo>
                  <a:cubicBezTo>
                    <a:pt x="449" y="13704"/>
                    <a:pt x="426" y="13681"/>
                    <a:pt x="426" y="13629"/>
                  </a:cubicBezTo>
                  <a:cubicBezTo>
                    <a:pt x="53" y="11672"/>
                    <a:pt x="217" y="9776"/>
                    <a:pt x="464" y="8155"/>
                  </a:cubicBezTo>
                  <a:cubicBezTo>
                    <a:pt x="942" y="4997"/>
                    <a:pt x="1785" y="2465"/>
                    <a:pt x="2584" y="90"/>
                  </a:cubicBezTo>
                  <a:cubicBezTo>
                    <a:pt x="2614" y="1"/>
                    <a:pt x="2667" y="188"/>
                    <a:pt x="2637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1129200" y="616150"/>
              <a:ext cx="5471925" cy="4377400"/>
            </a:xfrm>
            <a:custGeom>
              <a:avLst/>
              <a:gdLst/>
              <a:ahLst/>
              <a:cxnLst/>
              <a:rect l="l" t="t" r="r" b="b"/>
              <a:pathLst>
                <a:path w="218877" h="175096" extrusionOk="0">
                  <a:moveTo>
                    <a:pt x="2644" y="284"/>
                  </a:moveTo>
                  <a:cubicBezTo>
                    <a:pt x="1964" y="2285"/>
                    <a:pt x="1299" y="4376"/>
                    <a:pt x="792" y="6841"/>
                  </a:cubicBezTo>
                  <a:cubicBezTo>
                    <a:pt x="530" y="8110"/>
                    <a:pt x="0" y="10821"/>
                    <a:pt x="344" y="12703"/>
                  </a:cubicBezTo>
                  <a:cubicBezTo>
                    <a:pt x="530" y="13726"/>
                    <a:pt x="866" y="13337"/>
                    <a:pt x="1045" y="14159"/>
                  </a:cubicBezTo>
                  <a:cubicBezTo>
                    <a:pt x="1262" y="15129"/>
                    <a:pt x="597" y="16638"/>
                    <a:pt x="1411" y="16959"/>
                  </a:cubicBezTo>
                  <a:cubicBezTo>
                    <a:pt x="1441" y="16974"/>
                    <a:pt x="1464" y="17056"/>
                    <a:pt x="1456" y="17108"/>
                  </a:cubicBezTo>
                  <a:cubicBezTo>
                    <a:pt x="635" y="23082"/>
                    <a:pt x="814" y="29444"/>
                    <a:pt x="851" y="35605"/>
                  </a:cubicBezTo>
                  <a:cubicBezTo>
                    <a:pt x="859" y="36949"/>
                    <a:pt x="851" y="38263"/>
                    <a:pt x="814" y="39548"/>
                  </a:cubicBezTo>
                  <a:cubicBezTo>
                    <a:pt x="799" y="39764"/>
                    <a:pt x="665" y="41840"/>
                    <a:pt x="680" y="41878"/>
                  </a:cubicBezTo>
                  <a:cubicBezTo>
                    <a:pt x="821" y="42191"/>
                    <a:pt x="2494" y="40332"/>
                    <a:pt x="2651" y="40197"/>
                  </a:cubicBezTo>
                  <a:cubicBezTo>
                    <a:pt x="2808" y="40056"/>
                    <a:pt x="2718" y="40212"/>
                    <a:pt x="2726" y="40287"/>
                  </a:cubicBezTo>
                  <a:cubicBezTo>
                    <a:pt x="4473" y="56939"/>
                    <a:pt x="9917" y="70030"/>
                    <a:pt x="18332" y="77990"/>
                  </a:cubicBezTo>
                  <a:cubicBezTo>
                    <a:pt x="22432" y="81910"/>
                    <a:pt x="27114" y="84703"/>
                    <a:pt x="32132" y="86734"/>
                  </a:cubicBezTo>
                  <a:cubicBezTo>
                    <a:pt x="34544" y="87705"/>
                    <a:pt x="37016" y="88519"/>
                    <a:pt x="39532" y="89191"/>
                  </a:cubicBezTo>
                  <a:cubicBezTo>
                    <a:pt x="40787" y="89527"/>
                    <a:pt x="42064" y="89826"/>
                    <a:pt x="43341" y="90102"/>
                  </a:cubicBezTo>
                  <a:cubicBezTo>
                    <a:pt x="44946" y="90460"/>
                    <a:pt x="46350" y="90311"/>
                    <a:pt x="48135" y="90057"/>
                  </a:cubicBezTo>
                  <a:cubicBezTo>
                    <a:pt x="53646" y="89281"/>
                    <a:pt x="59097" y="88989"/>
                    <a:pt x="64690" y="88399"/>
                  </a:cubicBezTo>
                  <a:cubicBezTo>
                    <a:pt x="67789" y="88086"/>
                    <a:pt x="70873" y="87600"/>
                    <a:pt x="73927" y="86951"/>
                  </a:cubicBezTo>
                  <a:cubicBezTo>
                    <a:pt x="75533" y="86600"/>
                    <a:pt x="77153" y="86197"/>
                    <a:pt x="78788" y="85726"/>
                  </a:cubicBezTo>
                  <a:cubicBezTo>
                    <a:pt x="79834" y="85427"/>
                    <a:pt x="80916" y="84890"/>
                    <a:pt x="81730" y="85129"/>
                  </a:cubicBezTo>
                  <a:cubicBezTo>
                    <a:pt x="82395" y="85323"/>
                    <a:pt x="82746" y="85831"/>
                    <a:pt x="83142" y="86241"/>
                  </a:cubicBezTo>
                  <a:cubicBezTo>
                    <a:pt x="83530" y="86652"/>
                    <a:pt x="83717" y="86928"/>
                    <a:pt x="84195" y="87093"/>
                  </a:cubicBezTo>
                  <a:cubicBezTo>
                    <a:pt x="85016" y="87354"/>
                    <a:pt x="86069" y="87033"/>
                    <a:pt x="87137" y="86846"/>
                  </a:cubicBezTo>
                  <a:cubicBezTo>
                    <a:pt x="90101" y="86324"/>
                    <a:pt x="92872" y="86219"/>
                    <a:pt x="95620" y="86129"/>
                  </a:cubicBezTo>
                  <a:cubicBezTo>
                    <a:pt x="98719" y="86017"/>
                    <a:pt x="101855" y="85883"/>
                    <a:pt x="105283" y="85121"/>
                  </a:cubicBezTo>
                  <a:cubicBezTo>
                    <a:pt x="106664" y="84815"/>
                    <a:pt x="107717" y="84591"/>
                    <a:pt x="108964" y="84516"/>
                  </a:cubicBezTo>
                  <a:cubicBezTo>
                    <a:pt x="110218" y="84442"/>
                    <a:pt x="111256" y="84404"/>
                    <a:pt x="112391" y="84352"/>
                  </a:cubicBezTo>
                  <a:cubicBezTo>
                    <a:pt x="117671" y="84151"/>
                    <a:pt x="122935" y="84113"/>
                    <a:pt x="128708" y="82948"/>
                  </a:cubicBezTo>
                  <a:cubicBezTo>
                    <a:pt x="131896" y="82314"/>
                    <a:pt x="135010" y="81335"/>
                    <a:pt x="137990" y="80043"/>
                  </a:cubicBezTo>
                  <a:cubicBezTo>
                    <a:pt x="139603" y="79342"/>
                    <a:pt x="141440" y="78543"/>
                    <a:pt x="142821" y="77467"/>
                  </a:cubicBezTo>
                  <a:cubicBezTo>
                    <a:pt x="143627" y="76847"/>
                    <a:pt x="144083" y="75854"/>
                    <a:pt x="144942" y="75302"/>
                  </a:cubicBezTo>
                  <a:cubicBezTo>
                    <a:pt x="144964" y="75279"/>
                    <a:pt x="144994" y="75272"/>
                    <a:pt x="145024" y="75279"/>
                  </a:cubicBezTo>
                  <a:cubicBezTo>
                    <a:pt x="145136" y="75339"/>
                    <a:pt x="144979" y="75451"/>
                    <a:pt x="144972" y="75556"/>
                  </a:cubicBezTo>
                  <a:cubicBezTo>
                    <a:pt x="144964" y="75653"/>
                    <a:pt x="144501" y="76190"/>
                    <a:pt x="144412" y="76347"/>
                  </a:cubicBezTo>
                  <a:cubicBezTo>
                    <a:pt x="144165" y="76728"/>
                    <a:pt x="144068" y="76646"/>
                    <a:pt x="144128" y="77057"/>
                  </a:cubicBezTo>
                  <a:cubicBezTo>
                    <a:pt x="144195" y="77467"/>
                    <a:pt x="144128" y="77348"/>
                    <a:pt x="144538" y="77057"/>
                  </a:cubicBezTo>
                  <a:cubicBezTo>
                    <a:pt x="144949" y="76765"/>
                    <a:pt x="145039" y="76452"/>
                    <a:pt x="145457" y="76325"/>
                  </a:cubicBezTo>
                  <a:cubicBezTo>
                    <a:pt x="145547" y="76310"/>
                    <a:pt x="145375" y="76713"/>
                    <a:pt x="145427" y="76698"/>
                  </a:cubicBezTo>
                  <a:cubicBezTo>
                    <a:pt x="145800" y="76661"/>
                    <a:pt x="147167" y="75152"/>
                    <a:pt x="147398" y="74906"/>
                  </a:cubicBezTo>
                  <a:cubicBezTo>
                    <a:pt x="148735" y="73539"/>
                    <a:pt x="149908" y="72121"/>
                    <a:pt x="151222" y="70747"/>
                  </a:cubicBezTo>
                  <a:cubicBezTo>
                    <a:pt x="151916" y="70015"/>
                    <a:pt x="152633" y="69253"/>
                    <a:pt x="153604" y="68738"/>
                  </a:cubicBezTo>
                  <a:cubicBezTo>
                    <a:pt x="155366" y="67812"/>
                    <a:pt x="157143" y="66744"/>
                    <a:pt x="158965" y="65900"/>
                  </a:cubicBezTo>
                  <a:cubicBezTo>
                    <a:pt x="163095" y="64004"/>
                    <a:pt x="167374" y="62980"/>
                    <a:pt x="171234" y="62951"/>
                  </a:cubicBezTo>
                  <a:cubicBezTo>
                    <a:pt x="173124" y="62943"/>
                    <a:pt x="174916" y="63160"/>
                    <a:pt x="176551" y="63623"/>
                  </a:cubicBezTo>
                  <a:cubicBezTo>
                    <a:pt x="177313" y="63847"/>
                    <a:pt x="178060" y="64130"/>
                    <a:pt x="178776" y="64481"/>
                  </a:cubicBezTo>
                  <a:cubicBezTo>
                    <a:pt x="179299" y="64735"/>
                    <a:pt x="180330" y="65086"/>
                    <a:pt x="180554" y="65564"/>
                  </a:cubicBezTo>
                  <a:cubicBezTo>
                    <a:pt x="180778" y="66042"/>
                    <a:pt x="180569" y="67528"/>
                    <a:pt x="180621" y="68111"/>
                  </a:cubicBezTo>
                  <a:cubicBezTo>
                    <a:pt x="180681" y="69074"/>
                    <a:pt x="180845" y="70030"/>
                    <a:pt x="181106" y="70963"/>
                  </a:cubicBezTo>
                  <a:cubicBezTo>
                    <a:pt x="181644" y="72725"/>
                    <a:pt x="182697" y="74189"/>
                    <a:pt x="184526" y="75093"/>
                  </a:cubicBezTo>
                  <a:cubicBezTo>
                    <a:pt x="188618" y="77109"/>
                    <a:pt x="192457" y="79670"/>
                    <a:pt x="195645" y="83105"/>
                  </a:cubicBezTo>
                  <a:cubicBezTo>
                    <a:pt x="197467" y="85062"/>
                    <a:pt x="199035" y="87242"/>
                    <a:pt x="200320" y="89594"/>
                  </a:cubicBezTo>
                  <a:cubicBezTo>
                    <a:pt x="201627" y="91976"/>
                    <a:pt x="202582" y="94635"/>
                    <a:pt x="203792" y="97248"/>
                  </a:cubicBezTo>
                  <a:cubicBezTo>
                    <a:pt x="206324" y="102647"/>
                    <a:pt x="209340" y="108128"/>
                    <a:pt x="211491" y="114685"/>
                  </a:cubicBezTo>
                  <a:cubicBezTo>
                    <a:pt x="212006" y="116238"/>
                    <a:pt x="212477" y="117858"/>
                    <a:pt x="212872" y="119524"/>
                  </a:cubicBezTo>
                  <a:cubicBezTo>
                    <a:pt x="213022" y="120106"/>
                    <a:pt x="213574" y="121965"/>
                    <a:pt x="213522" y="122548"/>
                  </a:cubicBezTo>
                  <a:cubicBezTo>
                    <a:pt x="213462" y="123138"/>
                    <a:pt x="213081" y="123198"/>
                    <a:pt x="213604" y="123018"/>
                  </a:cubicBezTo>
                  <a:cubicBezTo>
                    <a:pt x="214381" y="122764"/>
                    <a:pt x="215135" y="121674"/>
                    <a:pt x="215770" y="121047"/>
                  </a:cubicBezTo>
                  <a:cubicBezTo>
                    <a:pt x="215800" y="121010"/>
                    <a:pt x="215844" y="121077"/>
                    <a:pt x="215844" y="121144"/>
                  </a:cubicBezTo>
                  <a:cubicBezTo>
                    <a:pt x="216233" y="129455"/>
                    <a:pt x="216972" y="138304"/>
                    <a:pt x="217681" y="148064"/>
                  </a:cubicBezTo>
                  <a:cubicBezTo>
                    <a:pt x="218301" y="156405"/>
                    <a:pt x="218831" y="165403"/>
                    <a:pt x="218876" y="174947"/>
                  </a:cubicBezTo>
                  <a:cubicBezTo>
                    <a:pt x="218876" y="175096"/>
                    <a:pt x="218802" y="175036"/>
                    <a:pt x="218802" y="174887"/>
                  </a:cubicBezTo>
                  <a:cubicBezTo>
                    <a:pt x="218734" y="156099"/>
                    <a:pt x="216845" y="139939"/>
                    <a:pt x="215986" y="125587"/>
                  </a:cubicBezTo>
                  <a:cubicBezTo>
                    <a:pt x="215927" y="124586"/>
                    <a:pt x="215874" y="123593"/>
                    <a:pt x="215829" y="122615"/>
                  </a:cubicBezTo>
                  <a:cubicBezTo>
                    <a:pt x="215777" y="121637"/>
                    <a:pt x="215680" y="121555"/>
                    <a:pt x="215232" y="121786"/>
                  </a:cubicBezTo>
                  <a:cubicBezTo>
                    <a:pt x="214777" y="122018"/>
                    <a:pt x="214217" y="122847"/>
                    <a:pt x="213649" y="123183"/>
                  </a:cubicBezTo>
                  <a:cubicBezTo>
                    <a:pt x="213343" y="123369"/>
                    <a:pt x="213335" y="123429"/>
                    <a:pt x="213156" y="123123"/>
                  </a:cubicBezTo>
                  <a:cubicBezTo>
                    <a:pt x="213134" y="123086"/>
                    <a:pt x="213231" y="122884"/>
                    <a:pt x="213223" y="122876"/>
                  </a:cubicBezTo>
                  <a:cubicBezTo>
                    <a:pt x="213208" y="122869"/>
                    <a:pt x="213320" y="122720"/>
                    <a:pt x="213320" y="122645"/>
                  </a:cubicBezTo>
                  <a:cubicBezTo>
                    <a:pt x="213380" y="122122"/>
                    <a:pt x="213261" y="121719"/>
                    <a:pt x="213156" y="121166"/>
                  </a:cubicBezTo>
                  <a:cubicBezTo>
                    <a:pt x="212798" y="119262"/>
                    <a:pt x="212238" y="117358"/>
                    <a:pt x="211678" y="115596"/>
                  </a:cubicBezTo>
                  <a:cubicBezTo>
                    <a:pt x="210647" y="112303"/>
                    <a:pt x="209378" y="109256"/>
                    <a:pt x="208048" y="106381"/>
                  </a:cubicBezTo>
                  <a:cubicBezTo>
                    <a:pt x="206727" y="103506"/>
                    <a:pt x="205330" y="100773"/>
                    <a:pt x="204053" y="98077"/>
                  </a:cubicBezTo>
                  <a:cubicBezTo>
                    <a:pt x="202657" y="95120"/>
                    <a:pt x="201589" y="92103"/>
                    <a:pt x="200081" y="89415"/>
                  </a:cubicBezTo>
                  <a:cubicBezTo>
                    <a:pt x="197004" y="83927"/>
                    <a:pt x="192651" y="79902"/>
                    <a:pt x="187700" y="76959"/>
                  </a:cubicBezTo>
                  <a:cubicBezTo>
                    <a:pt x="186012" y="75944"/>
                    <a:pt x="183892" y="75234"/>
                    <a:pt x="182585" y="73890"/>
                  </a:cubicBezTo>
                  <a:cubicBezTo>
                    <a:pt x="181435" y="72718"/>
                    <a:pt x="180905" y="71157"/>
                    <a:pt x="180643" y="69582"/>
                  </a:cubicBezTo>
                  <a:cubicBezTo>
                    <a:pt x="180479" y="68588"/>
                    <a:pt x="180501" y="67580"/>
                    <a:pt x="180419" y="66580"/>
                  </a:cubicBezTo>
                  <a:cubicBezTo>
                    <a:pt x="180307" y="65228"/>
                    <a:pt x="179224" y="64780"/>
                    <a:pt x="177940" y="64250"/>
                  </a:cubicBezTo>
                  <a:cubicBezTo>
                    <a:pt x="176058" y="63473"/>
                    <a:pt x="173908" y="63092"/>
                    <a:pt x="171593" y="63070"/>
                  </a:cubicBezTo>
                  <a:cubicBezTo>
                    <a:pt x="168837" y="63048"/>
                    <a:pt x="165865" y="63533"/>
                    <a:pt x="162863" y="64489"/>
                  </a:cubicBezTo>
                  <a:cubicBezTo>
                    <a:pt x="161221" y="65019"/>
                    <a:pt x="159623" y="65669"/>
                    <a:pt x="158077" y="66430"/>
                  </a:cubicBezTo>
                  <a:cubicBezTo>
                    <a:pt x="156703" y="67117"/>
                    <a:pt x="155396" y="68088"/>
                    <a:pt x="154030" y="68745"/>
                  </a:cubicBezTo>
                  <a:cubicBezTo>
                    <a:pt x="153186" y="69171"/>
                    <a:pt x="152738" y="69395"/>
                    <a:pt x="152013" y="70082"/>
                  </a:cubicBezTo>
                  <a:cubicBezTo>
                    <a:pt x="151296" y="70776"/>
                    <a:pt x="150438" y="71732"/>
                    <a:pt x="149691" y="72569"/>
                  </a:cubicBezTo>
                  <a:cubicBezTo>
                    <a:pt x="148392" y="74002"/>
                    <a:pt x="147062" y="75705"/>
                    <a:pt x="145285" y="76915"/>
                  </a:cubicBezTo>
                  <a:cubicBezTo>
                    <a:pt x="145233" y="76952"/>
                    <a:pt x="145166" y="76937"/>
                    <a:pt x="145181" y="76885"/>
                  </a:cubicBezTo>
                  <a:cubicBezTo>
                    <a:pt x="145539" y="75981"/>
                    <a:pt x="144621" y="77258"/>
                    <a:pt x="144210" y="77460"/>
                  </a:cubicBezTo>
                  <a:cubicBezTo>
                    <a:pt x="143799" y="77654"/>
                    <a:pt x="143837" y="77654"/>
                    <a:pt x="143642" y="77505"/>
                  </a:cubicBezTo>
                  <a:cubicBezTo>
                    <a:pt x="143448" y="77355"/>
                    <a:pt x="143598" y="77213"/>
                    <a:pt x="143613" y="77146"/>
                  </a:cubicBezTo>
                  <a:cubicBezTo>
                    <a:pt x="143672" y="76907"/>
                    <a:pt x="144322" y="76280"/>
                    <a:pt x="144524" y="76011"/>
                  </a:cubicBezTo>
                  <a:cubicBezTo>
                    <a:pt x="144718" y="75742"/>
                    <a:pt x="145091" y="75384"/>
                    <a:pt x="144822" y="75518"/>
                  </a:cubicBezTo>
                  <a:cubicBezTo>
                    <a:pt x="144195" y="75824"/>
                    <a:pt x="143717" y="77057"/>
                    <a:pt x="143254" y="77445"/>
                  </a:cubicBezTo>
                  <a:cubicBezTo>
                    <a:pt x="142784" y="77841"/>
                    <a:pt x="141955" y="78206"/>
                    <a:pt x="141447" y="78475"/>
                  </a:cubicBezTo>
                  <a:cubicBezTo>
                    <a:pt x="134607" y="82127"/>
                    <a:pt x="127737" y="83531"/>
                    <a:pt x="121352" y="84046"/>
                  </a:cubicBezTo>
                  <a:cubicBezTo>
                    <a:pt x="118283" y="84292"/>
                    <a:pt x="115304" y="84352"/>
                    <a:pt x="112309" y="84479"/>
                  </a:cubicBezTo>
                  <a:cubicBezTo>
                    <a:pt x="110480" y="84539"/>
                    <a:pt x="108546" y="84494"/>
                    <a:pt x="106537" y="84927"/>
                  </a:cubicBezTo>
                  <a:cubicBezTo>
                    <a:pt x="104245" y="85420"/>
                    <a:pt x="102079" y="85846"/>
                    <a:pt x="99913" y="86025"/>
                  </a:cubicBezTo>
                  <a:cubicBezTo>
                    <a:pt x="95806" y="86361"/>
                    <a:pt x="91991" y="86182"/>
                    <a:pt x="87697" y="86854"/>
                  </a:cubicBezTo>
                  <a:cubicBezTo>
                    <a:pt x="86106" y="87108"/>
                    <a:pt x="84688" y="87638"/>
                    <a:pt x="83717" y="86996"/>
                  </a:cubicBezTo>
                  <a:cubicBezTo>
                    <a:pt x="83314" y="86727"/>
                    <a:pt x="83045" y="86353"/>
                    <a:pt x="82716" y="86025"/>
                  </a:cubicBezTo>
                  <a:cubicBezTo>
                    <a:pt x="82597" y="85890"/>
                    <a:pt x="82462" y="85763"/>
                    <a:pt x="82320" y="85644"/>
                  </a:cubicBezTo>
                  <a:cubicBezTo>
                    <a:pt x="81626" y="85084"/>
                    <a:pt x="81021" y="85203"/>
                    <a:pt x="79744" y="85562"/>
                  </a:cubicBezTo>
                  <a:cubicBezTo>
                    <a:pt x="75465" y="86704"/>
                    <a:pt x="71343" y="87668"/>
                    <a:pt x="67251" y="88213"/>
                  </a:cubicBezTo>
                  <a:cubicBezTo>
                    <a:pt x="63167" y="88750"/>
                    <a:pt x="59157" y="88997"/>
                    <a:pt x="55154" y="89370"/>
                  </a:cubicBezTo>
                  <a:cubicBezTo>
                    <a:pt x="53183" y="89557"/>
                    <a:pt x="51219" y="89759"/>
                    <a:pt x="49247" y="90020"/>
                  </a:cubicBezTo>
                  <a:cubicBezTo>
                    <a:pt x="48292" y="90154"/>
                    <a:pt x="47351" y="90281"/>
                    <a:pt x="46402" y="90431"/>
                  </a:cubicBezTo>
                  <a:cubicBezTo>
                    <a:pt x="45148" y="90625"/>
                    <a:pt x="44423" y="90468"/>
                    <a:pt x="43288" y="90229"/>
                  </a:cubicBezTo>
                  <a:cubicBezTo>
                    <a:pt x="39756" y="89452"/>
                    <a:pt x="36299" y="88489"/>
                    <a:pt x="32983" y="87212"/>
                  </a:cubicBezTo>
                  <a:cubicBezTo>
                    <a:pt x="19572" y="82254"/>
                    <a:pt x="8558" y="71008"/>
                    <a:pt x="4294" y="50779"/>
                  </a:cubicBezTo>
                  <a:cubicBezTo>
                    <a:pt x="3988" y="49360"/>
                    <a:pt x="3704" y="47904"/>
                    <a:pt x="3465" y="46433"/>
                  </a:cubicBezTo>
                  <a:cubicBezTo>
                    <a:pt x="3218" y="44954"/>
                    <a:pt x="3129" y="43281"/>
                    <a:pt x="2808" y="41855"/>
                  </a:cubicBezTo>
                  <a:cubicBezTo>
                    <a:pt x="2569" y="40728"/>
                    <a:pt x="2681" y="40698"/>
                    <a:pt x="2151" y="40884"/>
                  </a:cubicBezTo>
                  <a:cubicBezTo>
                    <a:pt x="1927" y="40967"/>
                    <a:pt x="1718" y="41295"/>
                    <a:pt x="1516" y="41474"/>
                  </a:cubicBezTo>
                  <a:cubicBezTo>
                    <a:pt x="1307" y="41646"/>
                    <a:pt x="1031" y="42124"/>
                    <a:pt x="814" y="42072"/>
                  </a:cubicBezTo>
                  <a:cubicBezTo>
                    <a:pt x="597" y="42012"/>
                    <a:pt x="680" y="42199"/>
                    <a:pt x="583" y="41982"/>
                  </a:cubicBezTo>
                  <a:cubicBezTo>
                    <a:pt x="478" y="41773"/>
                    <a:pt x="747" y="38592"/>
                    <a:pt x="754" y="38136"/>
                  </a:cubicBezTo>
                  <a:cubicBezTo>
                    <a:pt x="829" y="33186"/>
                    <a:pt x="508" y="27757"/>
                    <a:pt x="821" y="22567"/>
                  </a:cubicBezTo>
                  <a:cubicBezTo>
                    <a:pt x="919" y="21036"/>
                    <a:pt x="1128" y="19640"/>
                    <a:pt x="1232" y="18116"/>
                  </a:cubicBezTo>
                  <a:cubicBezTo>
                    <a:pt x="1314" y="16839"/>
                    <a:pt x="1150" y="17482"/>
                    <a:pt x="1031" y="16810"/>
                  </a:cubicBezTo>
                  <a:cubicBezTo>
                    <a:pt x="851" y="15809"/>
                    <a:pt x="1187" y="13867"/>
                    <a:pt x="456" y="13733"/>
                  </a:cubicBezTo>
                  <a:cubicBezTo>
                    <a:pt x="441" y="13733"/>
                    <a:pt x="418" y="13711"/>
                    <a:pt x="411" y="13658"/>
                  </a:cubicBezTo>
                  <a:cubicBezTo>
                    <a:pt x="60" y="11687"/>
                    <a:pt x="209" y="9790"/>
                    <a:pt x="456" y="8155"/>
                  </a:cubicBezTo>
                  <a:cubicBezTo>
                    <a:pt x="941" y="4996"/>
                    <a:pt x="1785" y="2472"/>
                    <a:pt x="2584" y="83"/>
                  </a:cubicBezTo>
                  <a:cubicBezTo>
                    <a:pt x="2614" y="0"/>
                    <a:pt x="2673" y="187"/>
                    <a:pt x="2644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1113125" y="632775"/>
              <a:ext cx="5472500" cy="4377025"/>
            </a:xfrm>
            <a:custGeom>
              <a:avLst/>
              <a:gdLst/>
              <a:ahLst/>
              <a:cxnLst/>
              <a:rect l="l" t="t" r="r" b="b"/>
              <a:pathLst>
                <a:path w="218900" h="175081" extrusionOk="0">
                  <a:moveTo>
                    <a:pt x="2652" y="276"/>
                  </a:moveTo>
                  <a:cubicBezTo>
                    <a:pt x="1980" y="2293"/>
                    <a:pt x="1308" y="4376"/>
                    <a:pt x="800" y="6848"/>
                  </a:cubicBezTo>
                  <a:cubicBezTo>
                    <a:pt x="539" y="8117"/>
                    <a:pt x="1" y="10828"/>
                    <a:pt x="344" y="12732"/>
                  </a:cubicBezTo>
                  <a:cubicBezTo>
                    <a:pt x="531" y="13748"/>
                    <a:pt x="867" y="13367"/>
                    <a:pt x="1046" y="14196"/>
                  </a:cubicBezTo>
                  <a:cubicBezTo>
                    <a:pt x="1263" y="15166"/>
                    <a:pt x="598" y="16667"/>
                    <a:pt x="1397" y="17003"/>
                  </a:cubicBezTo>
                  <a:cubicBezTo>
                    <a:pt x="1427" y="17018"/>
                    <a:pt x="1457" y="17100"/>
                    <a:pt x="1450" y="17153"/>
                  </a:cubicBezTo>
                  <a:cubicBezTo>
                    <a:pt x="628" y="23142"/>
                    <a:pt x="792" y="29511"/>
                    <a:pt x="822" y="35702"/>
                  </a:cubicBezTo>
                  <a:cubicBezTo>
                    <a:pt x="822" y="37046"/>
                    <a:pt x="815" y="38360"/>
                    <a:pt x="777" y="39659"/>
                  </a:cubicBezTo>
                  <a:cubicBezTo>
                    <a:pt x="763" y="39876"/>
                    <a:pt x="628" y="41944"/>
                    <a:pt x="643" y="41997"/>
                  </a:cubicBezTo>
                  <a:cubicBezTo>
                    <a:pt x="785" y="42310"/>
                    <a:pt x="2458" y="40466"/>
                    <a:pt x="2607" y="40317"/>
                  </a:cubicBezTo>
                  <a:cubicBezTo>
                    <a:pt x="2756" y="40167"/>
                    <a:pt x="2667" y="40331"/>
                    <a:pt x="2682" y="40406"/>
                  </a:cubicBezTo>
                  <a:cubicBezTo>
                    <a:pt x="4407" y="57126"/>
                    <a:pt x="9813" y="70276"/>
                    <a:pt x="18214" y="78288"/>
                  </a:cubicBezTo>
                  <a:cubicBezTo>
                    <a:pt x="22291" y="82246"/>
                    <a:pt x="26966" y="85054"/>
                    <a:pt x="31976" y="87115"/>
                  </a:cubicBezTo>
                  <a:cubicBezTo>
                    <a:pt x="34388" y="88093"/>
                    <a:pt x="36852" y="88922"/>
                    <a:pt x="39361" y="89594"/>
                  </a:cubicBezTo>
                  <a:cubicBezTo>
                    <a:pt x="40616" y="89930"/>
                    <a:pt x="41885" y="90251"/>
                    <a:pt x="43162" y="90527"/>
                  </a:cubicBezTo>
                  <a:cubicBezTo>
                    <a:pt x="44768" y="90886"/>
                    <a:pt x="46164" y="90744"/>
                    <a:pt x="47949" y="90490"/>
                  </a:cubicBezTo>
                  <a:cubicBezTo>
                    <a:pt x="53445" y="89736"/>
                    <a:pt x="58896" y="89467"/>
                    <a:pt x="64482" y="88877"/>
                  </a:cubicBezTo>
                  <a:cubicBezTo>
                    <a:pt x="67506" y="88563"/>
                    <a:pt x="70575" y="88130"/>
                    <a:pt x="73711" y="87451"/>
                  </a:cubicBezTo>
                  <a:cubicBezTo>
                    <a:pt x="75317" y="87100"/>
                    <a:pt x="76937" y="86697"/>
                    <a:pt x="78573" y="86234"/>
                  </a:cubicBezTo>
                  <a:cubicBezTo>
                    <a:pt x="79618" y="85935"/>
                    <a:pt x="80701" y="85397"/>
                    <a:pt x="81515" y="85636"/>
                  </a:cubicBezTo>
                  <a:cubicBezTo>
                    <a:pt x="82179" y="85838"/>
                    <a:pt x="82530" y="86338"/>
                    <a:pt x="82926" y="86749"/>
                  </a:cubicBezTo>
                  <a:cubicBezTo>
                    <a:pt x="83314" y="87159"/>
                    <a:pt x="83501" y="87451"/>
                    <a:pt x="83979" y="87600"/>
                  </a:cubicBezTo>
                  <a:cubicBezTo>
                    <a:pt x="84793" y="87869"/>
                    <a:pt x="85846" y="87555"/>
                    <a:pt x="86921" y="87369"/>
                  </a:cubicBezTo>
                  <a:cubicBezTo>
                    <a:pt x="89878" y="86846"/>
                    <a:pt x="92649" y="86749"/>
                    <a:pt x="95397" y="86659"/>
                  </a:cubicBezTo>
                  <a:cubicBezTo>
                    <a:pt x="98495" y="86547"/>
                    <a:pt x="101632" y="86420"/>
                    <a:pt x="105059" y="85659"/>
                  </a:cubicBezTo>
                  <a:cubicBezTo>
                    <a:pt x="106433" y="85352"/>
                    <a:pt x="107494" y="85128"/>
                    <a:pt x="108741" y="85054"/>
                  </a:cubicBezTo>
                  <a:cubicBezTo>
                    <a:pt x="109995" y="84979"/>
                    <a:pt x="111033" y="84927"/>
                    <a:pt x="112168" y="84882"/>
                  </a:cubicBezTo>
                  <a:cubicBezTo>
                    <a:pt x="117440" y="84680"/>
                    <a:pt x="122705" y="84643"/>
                    <a:pt x="128484" y="83471"/>
                  </a:cubicBezTo>
                  <a:cubicBezTo>
                    <a:pt x="131673" y="82836"/>
                    <a:pt x="134779" y="81858"/>
                    <a:pt x="137766" y="80558"/>
                  </a:cubicBezTo>
                  <a:cubicBezTo>
                    <a:pt x="139379" y="79849"/>
                    <a:pt x="141216" y="79050"/>
                    <a:pt x="142605" y="77975"/>
                  </a:cubicBezTo>
                  <a:cubicBezTo>
                    <a:pt x="143404" y="77362"/>
                    <a:pt x="143867" y="76362"/>
                    <a:pt x="144719" y="75809"/>
                  </a:cubicBezTo>
                  <a:cubicBezTo>
                    <a:pt x="144741" y="75794"/>
                    <a:pt x="144778" y="75787"/>
                    <a:pt x="144808" y="75794"/>
                  </a:cubicBezTo>
                  <a:cubicBezTo>
                    <a:pt x="144920" y="75846"/>
                    <a:pt x="144763" y="75958"/>
                    <a:pt x="144756" y="76063"/>
                  </a:cubicBezTo>
                  <a:cubicBezTo>
                    <a:pt x="144748" y="76167"/>
                    <a:pt x="144285" y="76698"/>
                    <a:pt x="144196" y="76847"/>
                  </a:cubicBezTo>
                  <a:cubicBezTo>
                    <a:pt x="143949" y="77235"/>
                    <a:pt x="143852" y="77153"/>
                    <a:pt x="143912" y="77564"/>
                  </a:cubicBezTo>
                  <a:cubicBezTo>
                    <a:pt x="143979" y="77975"/>
                    <a:pt x="143912" y="77855"/>
                    <a:pt x="144323" y="77564"/>
                  </a:cubicBezTo>
                  <a:cubicBezTo>
                    <a:pt x="144733" y="77273"/>
                    <a:pt x="144823" y="76952"/>
                    <a:pt x="145241" y="76840"/>
                  </a:cubicBezTo>
                  <a:cubicBezTo>
                    <a:pt x="145331" y="76817"/>
                    <a:pt x="145159" y="77220"/>
                    <a:pt x="145211" y="77213"/>
                  </a:cubicBezTo>
                  <a:cubicBezTo>
                    <a:pt x="145585" y="77176"/>
                    <a:pt x="146951" y="75660"/>
                    <a:pt x="147183" y="75421"/>
                  </a:cubicBezTo>
                  <a:cubicBezTo>
                    <a:pt x="148519" y="74039"/>
                    <a:pt x="149692" y="72620"/>
                    <a:pt x="151006" y="71246"/>
                  </a:cubicBezTo>
                  <a:cubicBezTo>
                    <a:pt x="151701" y="70515"/>
                    <a:pt x="152425" y="69753"/>
                    <a:pt x="153396" y="69238"/>
                  </a:cubicBezTo>
                  <a:cubicBezTo>
                    <a:pt x="155150" y="68312"/>
                    <a:pt x="156935" y="67229"/>
                    <a:pt x="158757" y="66393"/>
                  </a:cubicBezTo>
                  <a:cubicBezTo>
                    <a:pt x="162879" y="64488"/>
                    <a:pt x="167173" y="63458"/>
                    <a:pt x="171041" y="63421"/>
                  </a:cubicBezTo>
                  <a:cubicBezTo>
                    <a:pt x="172833" y="63383"/>
                    <a:pt x="174625" y="63607"/>
                    <a:pt x="176358" y="64078"/>
                  </a:cubicBezTo>
                  <a:cubicBezTo>
                    <a:pt x="177127" y="64294"/>
                    <a:pt x="177874" y="64578"/>
                    <a:pt x="178591" y="64929"/>
                  </a:cubicBezTo>
                  <a:cubicBezTo>
                    <a:pt x="179113" y="65175"/>
                    <a:pt x="180144" y="65534"/>
                    <a:pt x="180375" y="65997"/>
                  </a:cubicBezTo>
                  <a:cubicBezTo>
                    <a:pt x="180607" y="66467"/>
                    <a:pt x="180390" y="67961"/>
                    <a:pt x="180427" y="68551"/>
                  </a:cubicBezTo>
                  <a:cubicBezTo>
                    <a:pt x="180487" y="69514"/>
                    <a:pt x="180659" y="70470"/>
                    <a:pt x="180928" y="71396"/>
                  </a:cubicBezTo>
                  <a:cubicBezTo>
                    <a:pt x="181465" y="73151"/>
                    <a:pt x="182518" y="74614"/>
                    <a:pt x="184363" y="75503"/>
                  </a:cubicBezTo>
                  <a:cubicBezTo>
                    <a:pt x="188455" y="77512"/>
                    <a:pt x="192293" y="80036"/>
                    <a:pt x="195497" y="83463"/>
                  </a:cubicBezTo>
                  <a:cubicBezTo>
                    <a:pt x="197319" y="85412"/>
                    <a:pt x="198894" y="87578"/>
                    <a:pt x="200194" y="89915"/>
                  </a:cubicBezTo>
                  <a:cubicBezTo>
                    <a:pt x="201500" y="92297"/>
                    <a:pt x="202449" y="94933"/>
                    <a:pt x="203673" y="97539"/>
                  </a:cubicBezTo>
                  <a:cubicBezTo>
                    <a:pt x="206220" y="102916"/>
                    <a:pt x="209244" y="108367"/>
                    <a:pt x="211410" y="114886"/>
                  </a:cubicBezTo>
                  <a:cubicBezTo>
                    <a:pt x="211932" y="116439"/>
                    <a:pt x="212403" y="118045"/>
                    <a:pt x="212813" y="119710"/>
                  </a:cubicBezTo>
                  <a:cubicBezTo>
                    <a:pt x="212948" y="120285"/>
                    <a:pt x="213508" y="122137"/>
                    <a:pt x="213448" y="122727"/>
                  </a:cubicBezTo>
                  <a:cubicBezTo>
                    <a:pt x="213381" y="123309"/>
                    <a:pt x="213015" y="123376"/>
                    <a:pt x="213538" y="123190"/>
                  </a:cubicBezTo>
                  <a:cubicBezTo>
                    <a:pt x="214314" y="122928"/>
                    <a:pt x="215069" y="121846"/>
                    <a:pt x="215703" y="121211"/>
                  </a:cubicBezTo>
                  <a:cubicBezTo>
                    <a:pt x="215741" y="121173"/>
                    <a:pt x="215778" y="121241"/>
                    <a:pt x="215785" y="121315"/>
                  </a:cubicBezTo>
                  <a:cubicBezTo>
                    <a:pt x="216181" y="129604"/>
                    <a:pt x="216935" y="138423"/>
                    <a:pt x="217652" y="148131"/>
                  </a:cubicBezTo>
                  <a:cubicBezTo>
                    <a:pt x="218280" y="156457"/>
                    <a:pt x="218832" y="165418"/>
                    <a:pt x="218884" y="174931"/>
                  </a:cubicBezTo>
                  <a:cubicBezTo>
                    <a:pt x="218899" y="175081"/>
                    <a:pt x="218825" y="175021"/>
                    <a:pt x="218825" y="174872"/>
                  </a:cubicBezTo>
                  <a:cubicBezTo>
                    <a:pt x="218728" y="156151"/>
                    <a:pt x="216809" y="140051"/>
                    <a:pt x="215927" y="125736"/>
                  </a:cubicBezTo>
                  <a:cubicBezTo>
                    <a:pt x="215860" y="124743"/>
                    <a:pt x="215808" y="123750"/>
                    <a:pt x="215763" y="122779"/>
                  </a:cubicBezTo>
                  <a:cubicBezTo>
                    <a:pt x="215711" y="121808"/>
                    <a:pt x="215614" y="121719"/>
                    <a:pt x="215166" y="121958"/>
                  </a:cubicBezTo>
                  <a:cubicBezTo>
                    <a:pt x="214718" y="122204"/>
                    <a:pt x="214158" y="123025"/>
                    <a:pt x="213583" y="123361"/>
                  </a:cubicBezTo>
                  <a:cubicBezTo>
                    <a:pt x="213276" y="123548"/>
                    <a:pt x="213269" y="123600"/>
                    <a:pt x="213090" y="123294"/>
                  </a:cubicBezTo>
                  <a:cubicBezTo>
                    <a:pt x="213075" y="123264"/>
                    <a:pt x="213157" y="123063"/>
                    <a:pt x="213157" y="123048"/>
                  </a:cubicBezTo>
                  <a:cubicBezTo>
                    <a:pt x="213157" y="123040"/>
                    <a:pt x="213247" y="122891"/>
                    <a:pt x="213262" y="122816"/>
                  </a:cubicBezTo>
                  <a:cubicBezTo>
                    <a:pt x="213314" y="122301"/>
                    <a:pt x="213187" y="121890"/>
                    <a:pt x="213090" y="121353"/>
                  </a:cubicBezTo>
                  <a:cubicBezTo>
                    <a:pt x="212724" y="119449"/>
                    <a:pt x="212164" y="117559"/>
                    <a:pt x="211604" y="115797"/>
                  </a:cubicBezTo>
                  <a:cubicBezTo>
                    <a:pt x="210558" y="112519"/>
                    <a:pt x="209281" y="109487"/>
                    <a:pt x="207945" y="106634"/>
                  </a:cubicBezTo>
                  <a:cubicBezTo>
                    <a:pt x="206616" y="103774"/>
                    <a:pt x="205219" y="101049"/>
                    <a:pt x="203942" y="98361"/>
                  </a:cubicBezTo>
                  <a:cubicBezTo>
                    <a:pt x="202523" y="95411"/>
                    <a:pt x="201463" y="92417"/>
                    <a:pt x="199947" y="89736"/>
                  </a:cubicBezTo>
                  <a:cubicBezTo>
                    <a:pt x="196856" y="84277"/>
                    <a:pt x="192495" y="80275"/>
                    <a:pt x="187536" y="77347"/>
                  </a:cubicBezTo>
                  <a:cubicBezTo>
                    <a:pt x="185841" y="76354"/>
                    <a:pt x="183713" y="75652"/>
                    <a:pt x="182406" y="74316"/>
                  </a:cubicBezTo>
                  <a:cubicBezTo>
                    <a:pt x="181256" y="73143"/>
                    <a:pt x="180719" y="71583"/>
                    <a:pt x="180457" y="70007"/>
                  </a:cubicBezTo>
                  <a:cubicBezTo>
                    <a:pt x="180301" y="69021"/>
                    <a:pt x="180315" y="68013"/>
                    <a:pt x="180233" y="67027"/>
                  </a:cubicBezTo>
                  <a:cubicBezTo>
                    <a:pt x="180121" y="65676"/>
                    <a:pt x="179039" y="65228"/>
                    <a:pt x="177739" y="64690"/>
                  </a:cubicBezTo>
                  <a:cubicBezTo>
                    <a:pt x="175872" y="63928"/>
                    <a:pt x="173707" y="63555"/>
                    <a:pt x="171392" y="63533"/>
                  </a:cubicBezTo>
                  <a:cubicBezTo>
                    <a:pt x="168644" y="63518"/>
                    <a:pt x="165664" y="64011"/>
                    <a:pt x="162655" y="64974"/>
                  </a:cubicBezTo>
                  <a:cubicBezTo>
                    <a:pt x="161020" y="65512"/>
                    <a:pt x="159414" y="66161"/>
                    <a:pt x="157869" y="66923"/>
                  </a:cubicBezTo>
                  <a:cubicBezTo>
                    <a:pt x="156487" y="67602"/>
                    <a:pt x="155180" y="68588"/>
                    <a:pt x="153821" y="69245"/>
                  </a:cubicBezTo>
                  <a:cubicBezTo>
                    <a:pt x="152970" y="69671"/>
                    <a:pt x="152522" y="69895"/>
                    <a:pt x="151805" y="70582"/>
                  </a:cubicBezTo>
                  <a:cubicBezTo>
                    <a:pt x="151081" y="71276"/>
                    <a:pt x="150222" y="72232"/>
                    <a:pt x="149475" y="73069"/>
                  </a:cubicBezTo>
                  <a:cubicBezTo>
                    <a:pt x="148183" y="74502"/>
                    <a:pt x="146847" y="76212"/>
                    <a:pt x="145069" y="77422"/>
                  </a:cubicBezTo>
                  <a:cubicBezTo>
                    <a:pt x="145017" y="77459"/>
                    <a:pt x="144950" y="77444"/>
                    <a:pt x="144972" y="77400"/>
                  </a:cubicBezTo>
                  <a:cubicBezTo>
                    <a:pt x="145323" y="76489"/>
                    <a:pt x="144412" y="77773"/>
                    <a:pt x="144002" y="77967"/>
                  </a:cubicBezTo>
                  <a:cubicBezTo>
                    <a:pt x="143583" y="78161"/>
                    <a:pt x="143628" y="78161"/>
                    <a:pt x="143419" y="78012"/>
                  </a:cubicBezTo>
                  <a:cubicBezTo>
                    <a:pt x="143210" y="77863"/>
                    <a:pt x="143382" y="77721"/>
                    <a:pt x="143389" y="77661"/>
                  </a:cubicBezTo>
                  <a:cubicBezTo>
                    <a:pt x="143457" y="77415"/>
                    <a:pt x="144114" y="76787"/>
                    <a:pt x="144308" y="76518"/>
                  </a:cubicBezTo>
                  <a:cubicBezTo>
                    <a:pt x="144502" y="76250"/>
                    <a:pt x="144868" y="75891"/>
                    <a:pt x="144607" y="76026"/>
                  </a:cubicBezTo>
                  <a:cubicBezTo>
                    <a:pt x="143979" y="76332"/>
                    <a:pt x="143501" y="77564"/>
                    <a:pt x="143038" y="77960"/>
                  </a:cubicBezTo>
                  <a:cubicBezTo>
                    <a:pt x="142568" y="78348"/>
                    <a:pt x="141739" y="78714"/>
                    <a:pt x="141224" y="78983"/>
                  </a:cubicBezTo>
                  <a:cubicBezTo>
                    <a:pt x="134384" y="82642"/>
                    <a:pt x="127514" y="84061"/>
                    <a:pt x="121129" y="84576"/>
                  </a:cubicBezTo>
                  <a:cubicBezTo>
                    <a:pt x="118060" y="84815"/>
                    <a:pt x="115081" y="84882"/>
                    <a:pt x="112079" y="85001"/>
                  </a:cubicBezTo>
                  <a:cubicBezTo>
                    <a:pt x="110249" y="85076"/>
                    <a:pt x="108323" y="85024"/>
                    <a:pt x="106314" y="85449"/>
                  </a:cubicBezTo>
                  <a:cubicBezTo>
                    <a:pt x="104021" y="85950"/>
                    <a:pt x="101856" y="86375"/>
                    <a:pt x="99690" y="86555"/>
                  </a:cubicBezTo>
                  <a:cubicBezTo>
                    <a:pt x="95583" y="86891"/>
                    <a:pt x="91760" y="86704"/>
                    <a:pt x="87481" y="87376"/>
                  </a:cubicBezTo>
                  <a:cubicBezTo>
                    <a:pt x="85891" y="87630"/>
                    <a:pt x="84464" y="88153"/>
                    <a:pt x="83501" y="87518"/>
                  </a:cubicBezTo>
                  <a:cubicBezTo>
                    <a:pt x="83090" y="87242"/>
                    <a:pt x="82829" y="86861"/>
                    <a:pt x="82508" y="86532"/>
                  </a:cubicBezTo>
                  <a:cubicBezTo>
                    <a:pt x="82381" y="86398"/>
                    <a:pt x="82246" y="86271"/>
                    <a:pt x="82105" y="86151"/>
                  </a:cubicBezTo>
                  <a:cubicBezTo>
                    <a:pt x="81410" y="85591"/>
                    <a:pt x="80805" y="85711"/>
                    <a:pt x="79528" y="86062"/>
                  </a:cubicBezTo>
                  <a:cubicBezTo>
                    <a:pt x="75250" y="87204"/>
                    <a:pt x="71135" y="88168"/>
                    <a:pt x="67050" y="88690"/>
                  </a:cubicBezTo>
                  <a:cubicBezTo>
                    <a:pt x="62958" y="89213"/>
                    <a:pt x="58963" y="89467"/>
                    <a:pt x="54961" y="89818"/>
                  </a:cubicBezTo>
                  <a:cubicBezTo>
                    <a:pt x="52989" y="89997"/>
                    <a:pt x="51018" y="90206"/>
                    <a:pt x="49061" y="90468"/>
                  </a:cubicBezTo>
                  <a:cubicBezTo>
                    <a:pt x="48106" y="90587"/>
                    <a:pt x="47165" y="90729"/>
                    <a:pt x="46224" y="90863"/>
                  </a:cubicBezTo>
                  <a:cubicBezTo>
                    <a:pt x="44969" y="91065"/>
                    <a:pt x="44245" y="90893"/>
                    <a:pt x="43117" y="90654"/>
                  </a:cubicBezTo>
                  <a:cubicBezTo>
                    <a:pt x="39585" y="89855"/>
                    <a:pt x="36135" y="88884"/>
                    <a:pt x="32827" y="87593"/>
                  </a:cubicBezTo>
                  <a:cubicBezTo>
                    <a:pt x="19431" y="82575"/>
                    <a:pt x="8454" y="71254"/>
                    <a:pt x="4227" y="50935"/>
                  </a:cubicBezTo>
                  <a:cubicBezTo>
                    <a:pt x="3921" y="49516"/>
                    <a:pt x="3652" y="48060"/>
                    <a:pt x="3406" y="46574"/>
                  </a:cubicBezTo>
                  <a:cubicBezTo>
                    <a:pt x="3167" y="45088"/>
                    <a:pt x="3077" y="43408"/>
                    <a:pt x="2764" y="41974"/>
                  </a:cubicBezTo>
                  <a:cubicBezTo>
                    <a:pt x="2517" y="40847"/>
                    <a:pt x="2629" y="40817"/>
                    <a:pt x="2107" y="41004"/>
                  </a:cubicBezTo>
                  <a:cubicBezTo>
                    <a:pt x="1883" y="41086"/>
                    <a:pt x="1674" y="41414"/>
                    <a:pt x="1472" y="41593"/>
                  </a:cubicBezTo>
                  <a:cubicBezTo>
                    <a:pt x="1278" y="41765"/>
                    <a:pt x="987" y="42243"/>
                    <a:pt x="763" y="42176"/>
                  </a:cubicBezTo>
                  <a:cubicBezTo>
                    <a:pt x="539" y="42116"/>
                    <a:pt x="643" y="42318"/>
                    <a:pt x="539" y="42094"/>
                  </a:cubicBezTo>
                  <a:cubicBezTo>
                    <a:pt x="441" y="41870"/>
                    <a:pt x="710" y="38696"/>
                    <a:pt x="718" y="38241"/>
                  </a:cubicBezTo>
                  <a:cubicBezTo>
                    <a:pt x="800" y="33275"/>
                    <a:pt x="479" y="27824"/>
                    <a:pt x="800" y="22626"/>
                  </a:cubicBezTo>
                  <a:cubicBezTo>
                    <a:pt x="897" y="21095"/>
                    <a:pt x="1121" y="19692"/>
                    <a:pt x="1226" y="18161"/>
                  </a:cubicBezTo>
                  <a:cubicBezTo>
                    <a:pt x="1308" y="16884"/>
                    <a:pt x="1136" y="17519"/>
                    <a:pt x="1016" y="16854"/>
                  </a:cubicBezTo>
                  <a:cubicBezTo>
                    <a:pt x="852" y="15846"/>
                    <a:pt x="1188" y="13897"/>
                    <a:pt x="456" y="13755"/>
                  </a:cubicBezTo>
                  <a:cubicBezTo>
                    <a:pt x="441" y="13755"/>
                    <a:pt x="419" y="13740"/>
                    <a:pt x="412" y="13680"/>
                  </a:cubicBezTo>
                  <a:cubicBezTo>
                    <a:pt x="53" y="11701"/>
                    <a:pt x="217" y="9805"/>
                    <a:pt x="464" y="8162"/>
                  </a:cubicBezTo>
                  <a:cubicBezTo>
                    <a:pt x="964" y="5003"/>
                    <a:pt x="1800" y="2472"/>
                    <a:pt x="2592" y="82"/>
                  </a:cubicBezTo>
                  <a:cubicBezTo>
                    <a:pt x="2622" y="0"/>
                    <a:pt x="2682" y="187"/>
                    <a:pt x="2652" y="27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1097275" y="649000"/>
              <a:ext cx="5472300" cy="4376850"/>
            </a:xfrm>
            <a:custGeom>
              <a:avLst/>
              <a:gdLst/>
              <a:ahLst/>
              <a:cxnLst/>
              <a:rect l="l" t="t" r="r" b="b"/>
              <a:pathLst>
                <a:path w="218892" h="175074" extrusionOk="0">
                  <a:moveTo>
                    <a:pt x="2651" y="292"/>
                  </a:moveTo>
                  <a:cubicBezTo>
                    <a:pt x="1979" y="2301"/>
                    <a:pt x="1307" y="4399"/>
                    <a:pt x="799" y="6863"/>
                  </a:cubicBezTo>
                  <a:cubicBezTo>
                    <a:pt x="538" y="8140"/>
                    <a:pt x="0" y="10858"/>
                    <a:pt x="336" y="12763"/>
                  </a:cubicBezTo>
                  <a:cubicBezTo>
                    <a:pt x="523" y="13793"/>
                    <a:pt x="859" y="13405"/>
                    <a:pt x="1038" y="14241"/>
                  </a:cubicBezTo>
                  <a:cubicBezTo>
                    <a:pt x="1240" y="15219"/>
                    <a:pt x="575" y="16720"/>
                    <a:pt x="1389" y="17064"/>
                  </a:cubicBezTo>
                  <a:cubicBezTo>
                    <a:pt x="1419" y="17109"/>
                    <a:pt x="1434" y="17161"/>
                    <a:pt x="1426" y="17213"/>
                  </a:cubicBezTo>
                  <a:cubicBezTo>
                    <a:pt x="605" y="23209"/>
                    <a:pt x="754" y="29601"/>
                    <a:pt x="784" y="35807"/>
                  </a:cubicBezTo>
                  <a:cubicBezTo>
                    <a:pt x="784" y="37151"/>
                    <a:pt x="777" y="38480"/>
                    <a:pt x="724" y="39780"/>
                  </a:cubicBezTo>
                  <a:cubicBezTo>
                    <a:pt x="717" y="39989"/>
                    <a:pt x="575" y="42072"/>
                    <a:pt x="598" y="42117"/>
                  </a:cubicBezTo>
                  <a:cubicBezTo>
                    <a:pt x="739" y="42438"/>
                    <a:pt x="2397" y="40586"/>
                    <a:pt x="2554" y="40452"/>
                  </a:cubicBezTo>
                  <a:cubicBezTo>
                    <a:pt x="2718" y="40310"/>
                    <a:pt x="2621" y="40467"/>
                    <a:pt x="2629" y="40541"/>
                  </a:cubicBezTo>
                  <a:cubicBezTo>
                    <a:pt x="4324" y="57313"/>
                    <a:pt x="9708" y="70530"/>
                    <a:pt x="18079" y="78610"/>
                  </a:cubicBezTo>
                  <a:cubicBezTo>
                    <a:pt x="22148" y="82583"/>
                    <a:pt x="26808" y="85428"/>
                    <a:pt x="31811" y="87511"/>
                  </a:cubicBezTo>
                  <a:cubicBezTo>
                    <a:pt x="34216" y="88497"/>
                    <a:pt x="36672" y="89341"/>
                    <a:pt x="39181" y="90020"/>
                  </a:cubicBezTo>
                  <a:cubicBezTo>
                    <a:pt x="40436" y="90371"/>
                    <a:pt x="41690" y="90685"/>
                    <a:pt x="42975" y="90976"/>
                  </a:cubicBezTo>
                  <a:cubicBezTo>
                    <a:pt x="44580" y="91327"/>
                    <a:pt x="45977" y="91200"/>
                    <a:pt x="47761" y="90954"/>
                  </a:cubicBezTo>
                  <a:cubicBezTo>
                    <a:pt x="53250" y="90207"/>
                    <a:pt x="58686" y="89960"/>
                    <a:pt x="64264" y="89378"/>
                  </a:cubicBezTo>
                  <a:cubicBezTo>
                    <a:pt x="67363" y="89079"/>
                    <a:pt x="70447" y="88609"/>
                    <a:pt x="73494" y="87967"/>
                  </a:cubicBezTo>
                  <a:cubicBezTo>
                    <a:pt x="75099" y="87623"/>
                    <a:pt x="76720" y="87212"/>
                    <a:pt x="78348" y="86757"/>
                  </a:cubicBezTo>
                  <a:cubicBezTo>
                    <a:pt x="79393" y="86458"/>
                    <a:pt x="80476" y="85928"/>
                    <a:pt x="81290" y="86167"/>
                  </a:cubicBezTo>
                  <a:cubicBezTo>
                    <a:pt x="81955" y="86361"/>
                    <a:pt x="82305" y="86869"/>
                    <a:pt x="82701" y="87280"/>
                  </a:cubicBezTo>
                  <a:cubicBezTo>
                    <a:pt x="83090" y="87690"/>
                    <a:pt x="83276" y="87982"/>
                    <a:pt x="83754" y="88138"/>
                  </a:cubicBezTo>
                  <a:cubicBezTo>
                    <a:pt x="84568" y="88407"/>
                    <a:pt x="85621" y="88079"/>
                    <a:pt x="86689" y="87892"/>
                  </a:cubicBezTo>
                  <a:cubicBezTo>
                    <a:pt x="89653" y="87384"/>
                    <a:pt x="92416" y="87287"/>
                    <a:pt x="95157" y="87197"/>
                  </a:cubicBezTo>
                  <a:cubicBezTo>
                    <a:pt x="98263" y="87093"/>
                    <a:pt x="101392" y="86973"/>
                    <a:pt x="104820" y="86204"/>
                  </a:cubicBezTo>
                  <a:cubicBezTo>
                    <a:pt x="106194" y="85898"/>
                    <a:pt x="107247" y="85674"/>
                    <a:pt x="108509" y="85599"/>
                  </a:cubicBezTo>
                  <a:cubicBezTo>
                    <a:pt x="109770" y="85525"/>
                    <a:pt x="110794" y="85480"/>
                    <a:pt x="111936" y="85428"/>
                  </a:cubicBezTo>
                  <a:cubicBezTo>
                    <a:pt x="117201" y="85226"/>
                    <a:pt x="122472" y="85189"/>
                    <a:pt x="128252" y="84009"/>
                  </a:cubicBezTo>
                  <a:cubicBezTo>
                    <a:pt x="131441" y="83367"/>
                    <a:pt x="134555" y="82396"/>
                    <a:pt x="137542" y="81097"/>
                  </a:cubicBezTo>
                  <a:cubicBezTo>
                    <a:pt x="139155" y="80387"/>
                    <a:pt x="140992" y="79581"/>
                    <a:pt x="142381" y="78505"/>
                  </a:cubicBezTo>
                  <a:cubicBezTo>
                    <a:pt x="143180" y="77886"/>
                    <a:pt x="143635" y="76892"/>
                    <a:pt x="144494" y="76340"/>
                  </a:cubicBezTo>
                  <a:cubicBezTo>
                    <a:pt x="144516" y="76318"/>
                    <a:pt x="144554" y="76310"/>
                    <a:pt x="144583" y="76318"/>
                  </a:cubicBezTo>
                  <a:cubicBezTo>
                    <a:pt x="144695" y="76377"/>
                    <a:pt x="144539" y="76489"/>
                    <a:pt x="144531" y="76594"/>
                  </a:cubicBezTo>
                  <a:cubicBezTo>
                    <a:pt x="144524" y="76691"/>
                    <a:pt x="144053" y="77229"/>
                    <a:pt x="143964" y="77378"/>
                  </a:cubicBezTo>
                  <a:cubicBezTo>
                    <a:pt x="143725" y="77766"/>
                    <a:pt x="143613" y="77684"/>
                    <a:pt x="143680" y="78095"/>
                  </a:cubicBezTo>
                  <a:cubicBezTo>
                    <a:pt x="143747" y="78505"/>
                    <a:pt x="143687" y="78386"/>
                    <a:pt x="144098" y="78087"/>
                  </a:cubicBezTo>
                  <a:cubicBezTo>
                    <a:pt x="144509" y="77789"/>
                    <a:pt x="144598" y="77475"/>
                    <a:pt x="145016" y="77363"/>
                  </a:cubicBezTo>
                  <a:cubicBezTo>
                    <a:pt x="145106" y="77341"/>
                    <a:pt x="144934" y="77736"/>
                    <a:pt x="144987" y="77736"/>
                  </a:cubicBezTo>
                  <a:cubicBezTo>
                    <a:pt x="145360" y="77699"/>
                    <a:pt x="146727" y="76191"/>
                    <a:pt x="146958" y="75937"/>
                  </a:cubicBezTo>
                  <a:cubicBezTo>
                    <a:pt x="148295" y="74563"/>
                    <a:pt x="149467" y="73136"/>
                    <a:pt x="150781" y="71762"/>
                  </a:cubicBezTo>
                  <a:cubicBezTo>
                    <a:pt x="151476" y="71038"/>
                    <a:pt x="152200" y="70269"/>
                    <a:pt x="153171" y="69761"/>
                  </a:cubicBezTo>
                  <a:cubicBezTo>
                    <a:pt x="154941" y="68828"/>
                    <a:pt x="156710" y="67752"/>
                    <a:pt x="158532" y="66901"/>
                  </a:cubicBezTo>
                  <a:cubicBezTo>
                    <a:pt x="162669" y="64997"/>
                    <a:pt x="166963" y="63951"/>
                    <a:pt x="170824" y="63907"/>
                  </a:cubicBezTo>
                  <a:cubicBezTo>
                    <a:pt x="172720" y="63884"/>
                    <a:pt x="174520" y="64093"/>
                    <a:pt x="176155" y="64549"/>
                  </a:cubicBezTo>
                  <a:cubicBezTo>
                    <a:pt x="176925" y="64765"/>
                    <a:pt x="177671" y="65049"/>
                    <a:pt x="178396" y="65393"/>
                  </a:cubicBezTo>
                  <a:cubicBezTo>
                    <a:pt x="178911" y="65639"/>
                    <a:pt x="179941" y="65990"/>
                    <a:pt x="180180" y="66461"/>
                  </a:cubicBezTo>
                  <a:cubicBezTo>
                    <a:pt x="180412" y="66938"/>
                    <a:pt x="180195" y="68417"/>
                    <a:pt x="180240" y="68999"/>
                  </a:cubicBezTo>
                  <a:cubicBezTo>
                    <a:pt x="180300" y="69963"/>
                    <a:pt x="180464" y="70911"/>
                    <a:pt x="180740" y="71837"/>
                  </a:cubicBezTo>
                  <a:cubicBezTo>
                    <a:pt x="181271" y="73592"/>
                    <a:pt x="182346" y="75048"/>
                    <a:pt x="184175" y="75937"/>
                  </a:cubicBezTo>
                  <a:cubicBezTo>
                    <a:pt x="188282" y="77923"/>
                    <a:pt x="192128" y="80440"/>
                    <a:pt x="195347" y="83837"/>
                  </a:cubicBezTo>
                  <a:cubicBezTo>
                    <a:pt x="197169" y="85771"/>
                    <a:pt x="198744" y="87929"/>
                    <a:pt x="200044" y="90259"/>
                  </a:cubicBezTo>
                  <a:cubicBezTo>
                    <a:pt x="201365" y="92626"/>
                    <a:pt x="202321" y="95262"/>
                    <a:pt x="203553" y="97846"/>
                  </a:cubicBezTo>
                  <a:cubicBezTo>
                    <a:pt x="206100" y="103200"/>
                    <a:pt x="209139" y="108629"/>
                    <a:pt x="211319" y="115111"/>
                  </a:cubicBezTo>
                  <a:cubicBezTo>
                    <a:pt x="211842" y="116664"/>
                    <a:pt x="212312" y="118262"/>
                    <a:pt x="212723" y="119920"/>
                  </a:cubicBezTo>
                  <a:cubicBezTo>
                    <a:pt x="212865" y="120502"/>
                    <a:pt x="213433" y="122339"/>
                    <a:pt x="213373" y="122929"/>
                  </a:cubicBezTo>
                  <a:cubicBezTo>
                    <a:pt x="213306" y="123511"/>
                    <a:pt x="212940" y="123571"/>
                    <a:pt x="213462" y="123392"/>
                  </a:cubicBezTo>
                  <a:cubicBezTo>
                    <a:pt x="214239" y="123123"/>
                    <a:pt x="214993" y="122033"/>
                    <a:pt x="215628" y="121398"/>
                  </a:cubicBezTo>
                  <a:cubicBezTo>
                    <a:pt x="215665" y="121368"/>
                    <a:pt x="215703" y="121421"/>
                    <a:pt x="215710" y="121495"/>
                  </a:cubicBezTo>
                  <a:cubicBezTo>
                    <a:pt x="216121" y="129769"/>
                    <a:pt x="216882" y="138551"/>
                    <a:pt x="217629" y="148229"/>
                  </a:cubicBezTo>
                  <a:cubicBezTo>
                    <a:pt x="218264" y="156517"/>
                    <a:pt x="218824" y="165456"/>
                    <a:pt x="218891" y="174932"/>
                  </a:cubicBezTo>
                  <a:cubicBezTo>
                    <a:pt x="218891" y="175074"/>
                    <a:pt x="218831" y="175029"/>
                    <a:pt x="218817" y="174880"/>
                  </a:cubicBezTo>
                  <a:cubicBezTo>
                    <a:pt x="218705" y="156211"/>
                    <a:pt x="216756" y="140179"/>
                    <a:pt x="215852" y="125916"/>
                  </a:cubicBezTo>
                  <a:cubicBezTo>
                    <a:pt x="215792" y="124915"/>
                    <a:pt x="215740" y="123937"/>
                    <a:pt x="215680" y="122951"/>
                  </a:cubicBezTo>
                  <a:cubicBezTo>
                    <a:pt x="215628" y="121973"/>
                    <a:pt x="215531" y="121898"/>
                    <a:pt x="215098" y="122145"/>
                  </a:cubicBezTo>
                  <a:cubicBezTo>
                    <a:pt x="214657" y="122384"/>
                    <a:pt x="214075" y="123205"/>
                    <a:pt x="213507" y="123549"/>
                  </a:cubicBezTo>
                  <a:cubicBezTo>
                    <a:pt x="213201" y="123735"/>
                    <a:pt x="213194" y="123795"/>
                    <a:pt x="213014" y="123482"/>
                  </a:cubicBezTo>
                  <a:cubicBezTo>
                    <a:pt x="212992" y="123459"/>
                    <a:pt x="213082" y="123258"/>
                    <a:pt x="213082" y="123250"/>
                  </a:cubicBezTo>
                  <a:cubicBezTo>
                    <a:pt x="213082" y="123243"/>
                    <a:pt x="213171" y="123093"/>
                    <a:pt x="213179" y="123019"/>
                  </a:cubicBezTo>
                  <a:cubicBezTo>
                    <a:pt x="213238" y="122496"/>
                    <a:pt x="213104" y="122093"/>
                    <a:pt x="213007" y="121555"/>
                  </a:cubicBezTo>
                  <a:cubicBezTo>
                    <a:pt x="212641" y="119658"/>
                    <a:pt x="212081" y="117769"/>
                    <a:pt x="211513" y="116029"/>
                  </a:cubicBezTo>
                  <a:cubicBezTo>
                    <a:pt x="210453" y="112758"/>
                    <a:pt x="209176" y="109742"/>
                    <a:pt x="207832" y="106896"/>
                  </a:cubicBezTo>
                  <a:cubicBezTo>
                    <a:pt x="206488" y="104051"/>
                    <a:pt x="205099" y="101341"/>
                    <a:pt x="203807" y="98667"/>
                  </a:cubicBezTo>
                  <a:cubicBezTo>
                    <a:pt x="202388" y="95733"/>
                    <a:pt x="201320" y="92746"/>
                    <a:pt x="199805" y="90087"/>
                  </a:cubicBezTo>
                  <a:cubicBezTo>
                    <a:pt x="196706" y="84644"/>
                    <a:pt x="192330" y="80671"/>
                    <a:pt x="187356" y="77774"/>
                  </a:cubicBezTo>
                  <a:cubicBezTo>
                    <a:pt x="185654" y="76773"/>
                    <a:pt x="183533" y="76079"/>
                    <a:pt x="182219" y="74749"/>
                  </a:cubicBezTo>
                  <a:cubicBezTo>
                    <a:pt x="181061" y="73584"/>
                    <a:pt x="180531" y="72031"/>
                    <a:pt x="180270" y="70456"/>
                  </a:cubicBezTo>
                  <a:cubicBezTo>
                    <a:pt x="180098" y="69477"/>
                    <a:pt x="180121" y="68469"/>
                    <a:pt x="180038" y="67476"/>
                  </a:cubicBezTo>
                  <a:cubicBezTo>
                    <a:pt x="179926" y="66132"/>
                    <a:pt x="178829" y="65684"/>
                    <a:pt x="177544" y="65161"/>
                  </a:cubicBezTo>
                  <a:cubicBezTo>
                    <a:pt x="175670" y="64400"/>
                    <a:pt x="173505" y="64034"/>
                    <a:pt x="171190" y="64026"/>
                  </a:cubicBezTo>
                  <a:cubicBezTo>
                    <a:pt x="168427" y="64004"/>
                    <a:pt x="165447" y="64504"/>
                    <a:pt x="162438" y="65482"/>
                  </a:cubicBezTo>
                  <a:cubicBezTo>
                    <a:pt x="160795" y="66020"/>
                    <a:pt x="159190" y="66670"/>
                    <a:pt x="157644" y="67439"/>
                  </a:cubicBezTo>
                  <a:cubicBezTo>
                    <a:pt x="156270" y="68126"/>
                    <a:pt x="154963" y="69097"/>
                    <a:pt x="153589" y="69769"/>
                  </a:cubicBezTo>
                  <a:cubicBezTo>
                    <a:pt x="152745" y="70187"/>
                    <a:pt x="152297" y="70411"/>
                    <a:pt x="151573" y="71113"/>
                  </a:cubicBezTo>
                  <a:cubicBezTo>
                    <a:pt x="150856" y="71807"/>
                    <a:pt x="149997" y="72756"/>
                    <a:pt x="149250" y="73592"/>
                  </a:cubicBezTo>
                  <a:cubicBezTo>
                    <a:pt x="147951" y="75033"/>
                    <a:pt x="146622" y="76728"/>
                    <a:pt x="144845" y="77953"/>
                  </a:cubicBezTo>
                  <a:cubicBezTo>
                    <a:pt x="144778" y="77990"/>
                    <a:pt x="144718" y="77968"/>
                    <a:pt x="144740" y="77923"/>
                  </a:cubicBezTo>
                  <a:cubicBezTo>
                    <a:pt x="145099" y="77019"/>
                    <a:pt x="144180" y="78296"/>
                    <a:pt x="143769" y="78491"/>
                  </a:cubicBezTo>
                  <a:cubicBezTo>
                    <a:pt x="143359" y="78692"/>
                    <a:pt x="143396" y="78692"/>
                    <a:pt x="143194" y="78543"/>
                  </a:cubicBezTo>
                  <a:cubicBezTo>
                    <a:pt x="143127" y="78491"/>
                    <a:pt x="143150" y="78252"/>
                    <a:pt x="143165" y="78184"/>
                  </a:cubicBezTo>
                  <a:cubicBezTo>
                    <a:pt x="143232" y="77945"/>
                    <a:pt x="143881" y="77318"/>
                    <a:pt x="144083" y="77049"/>
                  </a:cubicBezTo>
                  <a:cubicBezTo>
                    <a:pt x="144277" y="76773"/>
                    <a:pt x="144643" y="76422"/>
                    <a:pt x="144382" y="76549"/>
                  </a:cubicBezTo>
                  <a:cubicBezTo>
                    <a:pt x="143755" y="76870"/>
                    <a:pt x="143269" y="78095"/>
                    <a:pt x="142814" y="78491"/>
                  </a:cubicBezTo>
                  <a:cubicBezTo>
                    <a:pt x="142351" y="78894"/>
                    <a:pt x="141507" y="79237"/>
                    <a:pt x="140999" y="79521"/>
                  </a:cubicBezTo>
                  <a:cubicBezTo>
                    <a:pt x="134159" y="83180"/>
                    <a:pt x="127281" y="84606"/>
                    <a:pt x="120897" y="85122"/>
                  </a:cubicBezTo>
                  <a:cubicBezTo>
                    <a:pt x="117813" y="85361"/>
                    <a:pt x="114848" y="85435"/>
                    <a:pt x="111839" y="85547"/>
                  </a:cubicBezTo>
                  <a:cubicBezTo>
                    <a:pt x="110009" y="85622"/>
                    <a:pt x="108090" y="85577"/>
                    <a:pt x="106082" y="86010"/>
                  </a:cubicBezTo>
                  <a:cubicBezTo>
                    <a:pt x="103782" y="86496"/>
                    <a:pt x="101616" y="86921"/>
                    <a:pt x="99451" y="87100"/>
                  </a:cubicBezTo>
                  <a:cubicBezTo>
                    <a:pt x="95358" y="87436"/>
                    <a:pt x="91528" y="87250"/>
                    <a:pt x="87241" y="87914"/>
                  </a:cubicBezTo>
                  <a:cubicBezTo>
                    <a:pt x="85658" y="88161"/>
                    <a:pt x="84240" y="88684"/>
                    <a:pt x="83269" y="88041"/>
                  </a:cubicBezTo>
                  <a:cubicBezTo>
                    <a:pt x="82866" y="87772"/>
                    <a:pt x="82597" y="87399"/>
                    <a:pt x="82276" y="87063"/>
                  </a:cubicBezTo>
                  <a:cubicBezTo>
                    <a:pt x="82156" y="86929"/>
                    <a:pt x="82022" y="86802"/>
                    <a:pt x="81880" y="86682"/>
                  </a:cubicBezTo>
                  <a:cubicBezTo>
                    <a:pt x="81185" y="86122"/>
                    <a:pt x="80581" y="86242"/>
                    <a:pt x="79304" y="86585"/>
                  </a:cubicBezTo>
                  <a:cubicBezTo>
                    <a:pt x="75032" y="87728"/>
                    <a:pt x="70910" y="88676"/>
                    <a:pt x="66833" y="89199"/>
                  </a:cubicBezTo>
                  <a:cubicBezTo>
                    <a:pt x="62748" y="89721"/>
                    <a:pt x="58753" y="89945"/>
                    <a:pt x="54758" y="90304"/>
                  </a:cubicBezTo>
                  <a:cubicBezTo>
                    <a:pt x="52794" y="90468"/>
                    <a:pt x="50831" y="90677"/>
                    <a:pt x="48859" y="90916"/>
                  </a:cubicBezTo>
                  <a:cubicBezTo>
                    <a:pt x="47918" y="91036"/>
                    <a:pt x="46970" y="91178"/>
                    <a:pt x="46022" y="91319"/>
                  </a:cubicBezTo>
                  <a:cubicBezTo>
                    <a:pt x="44774" y="91506"/>
                    <a:pt x="44043" y="91349"/>
                    <a:pt x="42923" y="91088"/>
                  </a:cubicBezTo>
                  <a:cubicBezTo>
                    <a:pt x="39398" y="90289"/>
                    <a:pt x="35956" y="89296"/>
                    <a:pt x="32655" y="87997"/>
                  </a:cubicBezTo>
                  <a:cubicBezTo>
                    <a:pt x="19288" y="82919"/>
                    <a:pt x="8349" y="71516"/>
                    <a:pt x="4159" y="51115"/>
                  </a:cubicBezTo>
                  <a:cubicBezTo>
                    <a:pt x="3853" y="49681"/>
                    <a:pt x="3584" y="48210"/>
                    <a:pt x="3338" y="46732"/>
                  </a:cubicBezTo>
                  <a:cubicBezTo>
                    <a:pt x="3099" y="45246"/>
                    <a:pt x="3024" y="43558"/>
                    <a:pt x="2703" y="42117"/>
                  </a:cubicBezTo>
                  <a:cubicBezTo>
                    <a:pt x="2464" y="40982"/>
                    <a:pt x="2584" y="40952"/>
                    <a:pt x="2054" y="41139"/>
                  </a:cubicBezTo>
                  <a:cubicBezTo>
                    <a:pt x="1837" y="41213"/>
                    <a:pt x="1621" y="41542"/>
                    <a:pt x="1426" y="41729"/>
                  </a:cubicBezTo>
                  <a:cubicBezTo>
                    <a:pt x="1232" y="41915"/>
                    <a:pt x="934" y="42371"/>
                    <a:pt x="717" y="42311"/>
                  </a:cubicBezTo>
                  <a:cubicBezTo>
                    <a:pt x="500" y="42259"/>
                    <a:pt x="598" y="42445"/>
                    <a:pt x="493" y="42221"/>
                  </a:cubicBezTo>
                  <a:cubicBezTo>
                    <a:pt x="388" y="41997"/>
                    <a:pt x="657" y="38816"/>
                    <a:pt x="672" y="38353"/>
                  </a:cubicBezTo>
                  <a:cubicBezTo>
                    <a:pt x="762" y="33373"/>
                    <a:pt x="448" y="27914"/>
                    <a:pt x="784" y="22694"/>
                  </a:cubicBezTo>
                  <a:cubicBezTo>
                    <a:pt x="874" y="21163"/>
                    <a:pt x="1098" y="19752"/>
                    <a:pt x="1202" y="18221"/>
                  </a:cubicBezTo>
                  <a:cubicBezTo>
                    <a:pt x="1292" y="16937"/>
                    <a:pt x="1120" y="17579"/>
                    <a:pt x="1008" y="16907"/>
                  </a:cubicBezTo>
                  <a:cubicBezTo>
                    <a:pt x="829" y="15899"/>
                    <a:pt x="1173" y="13950"/>
                    <a:pt x="448" y="13800"/>
                  </a:cubicBezTo>
                  <a:cubicBezTo>
                    <a:pt x="426" y="13800"/>
                    <a:pt x="411" y="13771"/>
                    <a:pt x="396" y="13726"/>
                  </a:cubicBezTo>
                  <a:cubicBezTo>
                    <a:pt x="45" y="11732"/>
                    <a:pt x="209" y="9828"/>
                    <a:pt x="463" y="8185"/>
                  </a:cubicBezTo>
                  <a:cubicBezTo>
                    <a:pt x="956" y="5011"/>
                    <a:pt x="1800" y="2487"/>
                    <a:pt x="2599" y="98"/>
                  </a:cubicBezTo>
                  <a:cubicBezTo>
                    <a:pt x="2629" y="1"/>
                    <a:pt x="2673" y="195"/>
                    <a:pt x="2651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1081400" y="665625"/>
              <a:ext cx="5472675" cy="4376850"/>
            </a:xfrm>
            <a:custGeom>
              <a:avLst/>
              <a:gdLst/>
              <a:ahLst/>
              <a:cxnLst/>
              <a:rect l="l" t="t" r="r" b="b"/>
              <a:pathLst>
                <a:path w="218907" h="175074" extrusionOk="0">
                  <a:moveTo>
                    <a:pt x="2659" y="284"/>
                  </a:moveTo>
                  <a:cubicBezTo>
                    <a:pt x="1979" y="2300"/>
                    <a:pt x="1307" y="4399"/>
                    <a:pt x="799" y="6870"/>
                  </a:cubicBezTo>
                  <a:cubicBezTo>
                    <a:pt x="538" y="8147"/>
                    <a:pt x="0" y="10865"/>
                    <a:pt x="329" y="12777"/>
                  </a:cubicBezTo>
                  <a:cubicBezTo>
                    <a:pt x="516" y="13815"/>
                    <a:pt x="852" y="13434"/>
                    <a:pt x="1016" y="14263"/>
                  </a:cubicBezTo>
                  <a:cubicBezTo>
                    <a:pt x="1233" y="15256"/>
                    <a:pt x="568" y="16757"/>
                    <a:pt x="1374" y="17101"/>
                  </a:cubicBezTo>
                  <a:cubicBezTo>
                    <a:pt x="1404" y="17145"/>
                    <a:pt x="1412" y="17198"/>
                    <a:pt x="1412" y="17250"/>
                  </a:cubicBezTo>
                  <a:cubicBezTo>
                    <a:pt x="575" y="23261"/>
                    <a:pt x="725" y="29676"/>
                    <a:pt x="740" y="35896"/>
                  </a:cubicBezTo>
                  <a:cubicBezTo>
                    <a:pt x="747" y="37255"/>
                    <a:pt x="725" y="38577"/>
                    <a:pt x="687" y="39876"/>
                  </a:cubicBezTo>
                  <a:cubicBezTo>
                    <a:pt x="680" y="40093"/>
                    <a:pt x="531" y="42184"/>
                    <a:pt x="553" y="42221"/>
                  </a:cubicBezTo>
                  <a:cubicBezTo>
                    <a:pt x="687" y="42550"/>
                    <a:pt x="2353" y="40705"/>
                    <a:pt x="2502" y="40563"/>
                  </a:cubicBezTo>
                  <a:cubicBezTo>
                    <a:pt x="2651" y="40429"/>
                    <a:pt x="2569" y="40586"/>
                    <a:pt x="2577" y="40660"/>
                  </a:cubicBezTo>
                  <a:cubicBezTo>
                    <a:pt x="4249" y="57492"/>
                    <a:pt x="9596" y="70776"/>
                    <a:pt x="17952" y="78901"/>
                  </a:cubicBezTo>
                  <a:cubicBezTo>
                    <a:pt x="21999" y="82911"/>
                    <a:pt x="26651" y="85786"/>
                    <a:pt x="31640" y="87884"/>
                  </a:cubicBezTo>
                  <a:cubicBezTo>
                    <a:pt x="34037" y="88885"/>
                    <a:pt x="36493" y="89736"/>
                    <a:pt x="38995" y="90430"/>
                  </a:cubicBezTo>
                  <a:cubicBezTo>
                    <a:pt x="40250" y="90789"/>
                    <a:pt x="41519" y="91103"/>
                    <a:pt x="42788" y="91394"/>
                  </a:cubicBezTo>
                  <a:cubicBezTo>
                    <a:pt x="44379" y="91767"/>
                    <a:pt x="45783" y="91625"/>
                    <a:pt x="47568" y="91394"/>
                  </a:cubicBezTo>
                  <a:cubicBezTo>
                    <a:pt x="53049" y="90662"/>
                    <a:pt x="58477" y="90423"/>
                    <a:pt x="64056" y="89863"/>
                  </a:cubicBezTo>
                  <a:cubicBezTo>
                    <a:pt x="67072" y="89549"/>
                    <a:pt x="70134" y="89131"/>
                    <a:pt x="73270" y="88459"/>
                  </a:cubicBezTo>
                  <a:cubicBezTo>
                    <a:pt x="74876" y="88123"/>
                    <a:pt x="76496" y="87727"/>
                    <a:pt x="78124" y="87264"/>
                  </a:cubicBezTo>
                  <a:cubicBezTo>
                    <a:pt x="79169" y="86966"/>
                    <a:pt x="80252" y="86428"/>
                    <a:pt x="81066" y="86682"/>
                  </a:cubicBezTo>
                  <a:cubicBezTo>
                    <a:pt x="81731" y="86876"/>
                    <a:pt x="82082" y="87376"/>
                    <a:pt x="82470" y="87787"/>
                  </a:cubicBezTo>
                  <a:cubicBezTo>
                    <a:pt x="82851" y="88198"/>
                    <a:pt x="83045" y="88489"/>
                    <a:pt x="83523" y="88646"/>
                  </a:cubicBezTo>
                  <a:cubicBezTo>
                    <a:pt x="84337" y="88922"/>
                    <a:pt x="85390" y="88601"/>
                    <a:pt x="86458" y="88414"/>
                  </a:cubicBezTo>
                  <a:cubicBezTo>
                    <a:pt x="89422" y="87899"/>
                    <a:pt x="92185" y="87809"/>
                    <a:pt x="94926" y="87727"/>
                  </a:cubicBezTo>
                  <a:cubicBezTo>
                    <a:pt x="98025" y="87623"/>
                    <a:pt x="101161" y="87496"/>
                    <a:pt x="104588" y="86734"/>
                  </a:cubicBezTo>
                  <a:cubicBezTo>
                    <a:pt x="105962" y="86428"/>
                    <a:pt x="107015" y="86204"/>
                    <a:pt x="108270" y="86129"/>
                  </a:cubicBezTo>
                  <a:cubicBezTo>
                    <a:pt x="109517" y="86055"/>
                    <a:pt x="110562" y="86010"/>
                    <a:pt x="111690" y="85972"/>
                  </a:cubicBezTo>
                  <a:cubicBezTo>
                    <a:pt x="116969" y="85763"/>
                    <a:pt x="122241" y="85719"/>
                    <a:pt x="128021" y="84539"/>
                  </a:cubicBezTo>
                  <a:cubicBezTo>
                    <a:pt x="131210" y="83897"/>
                    <a:pt x="134323" y="82918"/>
                    <a:pt x="137303" y="81611"/>
                  </a:cubicBezTo>
                  <a:cubicBezTo>
                    <a:pt x="138931" y="80902"/>
                    <a:pt x="140760" y="80096"/>
                    <a:pt x="142149" y="79013"/>
                  </a:cubicBezTo>
                  <a:cubicBezTo>
                    <a:pt x="142956" y="78401"/>
                    <a:pt x="143411" y="77400"/>
                    <a:pt x="144270" y="76847"/>
                  </a:cubicBezTo>
                  <a:cubicBezTo>
                    <a:pt x="144292" y="76832"/>
                    <a:pt x="144330" y="76825"/>
                    <a:pt x="144360" y="76832"/>
                  </a:cubicBezTo>
                  <a:cubicBezTo>
                    <a:pt x="144472" y="76885"/>
                    <a:pt x="144307" y="76997"/>
                    <a:pt x="144307" y="77101"/>
                  </a:cubicBezTo>
                  <a:cubicBezTo>
                    <a:pt x="144307" y="77206"/>
                    <a:pt x="143829" y="77736"/>
                    <a:pt x="143740" y="77893"/>
                  </a:cubicBezTo>
                  <a:cubicBezTo>
                    <a:pt x="143501" y="78281"/>
                    <a:pt x="143389" y="78191"/>
                    <a:pt x="143456" y="78602"/>
                  </a:cubicBezTo>
                  <a:cubicBezTo>
                    <a:pt x="143523" y="79013"/>
                    <a:pt x="143464" y="78893"/>
                    <a:pt x="143867" y="78595"/>
                  </a:cubicBezTo>
                  <a:cubicBezTo>
                    <a:pt x="144270" y="78296"/>
                    <a:pt x="144375" y="77990"/>
                    <a:pt x="144793" y="77878"/>
                  </a:cubicBezTo>
                  <a:cubicBezTo>
                    <a:pt x="144882" y="77848"/>
                    <a:pt x="144711" y="78251"/>
                    <a:pt x="144763" y="78251"/>
                  </a:cubicBezTo>
                  <a:cubicBezTo>
                    <a:pt x="145136" y="78206"/>
                    <a:pt x="146488" y="76690"/>
                    <a:pt x="146734" y="76452"/>
                  </a:cubicBezTo>
                  <a:cubicBezTo>
                    <a:pt x="148071" y="75070"/>
                    <a:pt x="149243" y="73651"/>
                    <a:pt x="150558" y="72270"/>
                  </a:cubicBezTo>
                  <a:cubicBezTo>
                    <a:pt x="151252" y="71538"/>
                    <a:pt x="151976" y="70776"/>
                    <a:pt x="152947" y="70261"/>
                  </a:cubicBezTo>
                  <a:cubicBezTo>
                    <a:pt x="154717" y="69328"/>
                    <a:pt x="156494" y="68245"/>
                    <a:pt x="158316" y="67401"/>
                  </a:cubicBezTo>
                  <a:cubicBezTo>
                    <a:pt x="162453" y="65482"/>
                    <a:pt x="166747" y="64436"/>
                    <a:pt x="170622" y="64377"/>
                  </a:cubicBezTo>
                  <a:cubicBezTo>
                    <a:pt x="172512" y="64354"/>
                    <a:pt x="174319" y="64556"/>
                    <a:pt x="175947" y="65004"/>
                  </a:cubicBezTo>
                  <a:cubicBezTo>
                    <a:pt x="176716" y="65213"/>
                    <a:pt x="177470" y="65497"/>
                    <a:pt x="178187" y="65833"/>
                  </a:cubicBezTo>
                  <a:cubicBezTo>
                    <a:pt x="178710" y="66087"/>
                    <a:pt x="179755" y="66430"/>
                    <a:pt x="179979" y="66901"/>
                  </a:cubicBezTo>
                  <a:cubicBezTo>
                    <a:pt x="180203" y="67364"/>
                    <a:pt x="180001" y="68850"/>
                    <a:pt x="180046" y="69447"/>
                  </a:cubicBezTo>
                  <a:cubicBezTo>
                    <a:pt x="180106" y="70403"/>
                    <a:pt x="180270" y="71351"/>
                    <a:pt x="180539" y="72277"/>
                  </a:cubicBezTo>
                  <a:cubicBezTo>
                    <a:pt x="181084" y="74032"/>
                    <a:pt x="182159" y="75481"/>
                    <a:pt x="183996" y="76354"/>
                  </a:cubicBezTo>
                  <a:cubicBezTo>
                    <a:pt x="188103" y="78318"/>
                    <a:pt x="191957" y="80820"/>
                    <a:pt x="195190" y="84195"/>
                  </a:cubicBezTo>
                  <a:cubicBezTo>
                    <a:pt x="197012" y="86122"/>
                    <a:pt x="198595" y="88265"/>
                    <a:pt x="199902" y="90580"/>
                  </a:cubicBezTo>
                  <a:cubicBezTo>
                    <a:pt x="201224" y="92940"/>
                    <a:pt x="202187" y="95568"/>
                    <a:pt x="203419" y="98144"/>
                  </a:cubicBezTo>
                  <a:cubicBezTo>
                    <a:pt x="205980" y="103469"/>
                    <a:pt x="209042" y="108867"/>
                    <a:pt x="211222" y="115327"/>
                  </a:cubicBezTo>
                  <a:cubicBezTo>
                    <a:pt x="211745" y="116865"/>
                    <a:pt x="212216" y="118463"/>
                    <a:pt x="212641" y="120106"/>
                  </a:cubicBezTo>
                  <a:cubicBezTo>
                    <a:pt x="212791" y="120681"/>
                    <a:pt x="213351" y="122525"/>
                    <a:pt x="213298" y="123100"/>
                  </a:cubicBezTo>
                  <a:cubicBezTo>
                    <a:pt x="213239" y="123675"/>
                    <a:pt x="212858" y="123757"/>
                    <a:pt x="213388" y="123571"/>
                  </a:cubicBezTo>
                  <a:cubicBezTo>
                    <a:pt x="214165" y="123294"/>
                    <a:pt x="214919" y="122204"/>
                    <a:pt x="215554" y="121570"/>
                  </a:cubicBezTo>
                  <a:cubicBezTo>
                    <a:pt x="215591" y="121532"/>
                    <a:pt x="215628" y="121599"/>
                    <a:pt x="215636" y="121667"/>
                  </a:cubicBezTo>
                  <a:cubicBezTo>
                    <a:pt x="216061" y="129903"/>
                    <a:pt x="216830" y="138670"/>
                    <a:pt x="217592" y="148310"/>
                  </a:cubicBezTo>
                  <a:cubicBezTo>
                    <a:pt x="218242" y="156577"/>
                    <a:pt x="218809" y="165478"/>
                    <a:pt x="218906" y="174924"/>
                  </a:cubicBezTo>
                  <a:cubicBezTo>
                    <a:pt x="218906" y="175073"/>
                    <a:pt x="218832" y="175014"/>
                    <a:pt x="218832" y="174872"/>
                  </a:cubicBezTo>
                  <a:cubicBezTo>
                    <a:pt x="218682" y="156263"/>
                    <a:pt x="216704" y="140283"/>
                    <a:pt x="215785" y="126072"/>
                  </a:cubicBezTo>
                  <a:cubicBezTo>
                    <a:pt x="215725" y="125079"/>
                    <a:pt x="215666" y="124101"/>
                    <a:pt x="215621" y="123130"/>
                  </a:cubicBezTo>
                  <a:cubicBezTo>
                    <a:pt x="215561" y="122130"/>
                    <a:pt x="215464" y="122062"/>
                    <a:pt x="215008" y="122316"/>
                  </a:cubicBezTo>
                  <a:cubicBezTo>
                    <a:pt x="214560" y="122570"/>
                    <a:pt x="214000" y="123392"/>
                    <a:pt x="213433" y="123735"/>
                  </a:cubicBezTo>
                  <a:cubicBezTo>
                    <a:pt x="213119" y="123922"/>
                    <a:pt x="213104" y="123981"/>
                    <a:pt x="212933" y="123668"/>
                  </a:cubicBezTo>
                  <a:cubicBezTo>
                    <a:pt x="212910" y="123645"/>
                    <a:pt x="212992" y="123436"/>
                    <a:pt x="212992" y="123429"/>
                  </a:cubicBezTo>
                  <a:cubicBezTo>
                    <a:pt x="212992" y="123421"/>
                    <a:pt x="213089" y="123272"/>
                    <a:pt x="213097" y="123197"/>
                  </a:cubicBezTo>
                  <a:cubicBezTo>
                    <a:pt x="213157" y="122682"/>
                    <a:pt x="213022" y="122279"/>
                    <a:pt x="212918" y="121741"/>
                  </a:cubicBezTo>
                  <a:cubicBezTo>
                    <a:pt x="212559" y="119852"/>
                    <a:pt x="211984" y="117978"/>
                    <a:pt x="211417" y="116238"/>
                  </a:cubicBezTo>
                  <a:cubicBezTo>
                    <a:pt x="210364" y="112982"/>
                    <a:pt x="209072" y="109988"/>
                    <a:pt x="207720" y="107150"/>
                  </a:cubicBezTo>
                  <a:cubicBezTo>
                    <a:pt x="206369" y="104312"/>
                    <a:pt x="204980" y="101624"/>
                    <a:pt x="203680" y="98958"/>
                  </a:cubicBezTo>
                  <a:cubicBezTo>
                    <a:pt x="202262" y="96038"/>
                    <a:pt x="201179" y="93059"/>
                    <a:pt x="199656" y="90416"/>
                  </a:cubicBezTo>
                  <a:cubicBezTo>
                    <a:pt x="196549" y="85002"/>
                    <a:pt x="192158" y="81051"/>
                    <a:pt x="187178" y="78176"/>
                  </a:cubicBezTo>
                  <a:cubicBezTo>
                    <a:pt x="185475" y="77183"/>
                    <a:pt x="183347" y="76496"/>
                    <a:pt x="182033" y="75175"/>
                  </a:cubicBezTo>
                  <a:cubicBezTo>
                    <a:pt x="180875" y="74010"/>
                    <a:pt x="180337" y="72464"/>
                    <a:pt x="180076" y="70896"/>
                  </a:cubicBezTo>
                  <a:cubicBezTo>
                    <a:pt x="179904" y="69918"/>
                    <a:pt x="179927" y="68917"/>
                    <a:pt x="179837" y="67916"/>
                  </a:cubicBezTo>
                  <a:cubicBezTo>
                    <a:pt x="179725" y="66572"/>
                    <a:pt x="178635" y="66132"/>
                    <a:pt x="177350" y="65609"/>
                  </a:cubicBezTo>
                  <a:cubicBezTo>
                    <a:pt x="175461" y="64862"/>
                    <a:pt x="173296" y="64504"/>
                    <a:pt x="170981" y="64489"/>
                  </a:cubicBezTo>
                  <a:cubicBezTo>
                    <a:pt x="168218" y="64481"/>
                    <a:pt x="165231" y="64982"/>
                    <a:pt x="162229" y="65967"/>
                  </a:cubicBezTo>
                  <a:cubicBezTo>
                    <a:pt x="160586" y="66505"/>
                    <a:pt x="158981" y="67170"/>
                    <a:pt x="157428" y="67931"/>
                  </a:cubicBezTo>
                  <a:cubicBezTo>
                    <a:pt x="156046" y="68618"/>
                    <a:pt x="154739" y="69596"/>
                    <a:pt x="153380" y="70269"/>
                  </a:cubicBezTo>
                  <a:cubicBezTo>
                    <a:pt x="152529" y="70687"/>
                    <a:pt x="152073" y="70911"/>
                    <a:pt x="151349" y="71613"/>
                  </a:cubicBezTo>
                  <a:cubicBezTo>
                    <a:pt x="150632" y="72315"/>
                    <a:pt x="149773" y="73263"/>
                    <a:pt x="149027" y="74092"/>
                  </a:cubicBezTo>
                  <a:cubicBezTo>
                    <a:pt x="147727" y="75533"/>
                    <a:pt x="146398" y="77243"/>
                    <a:pt x="144621" y="78460"/>
                  </a:cubicBezTo>
                  <a:cubicBezTo>
                    <a:pt x="144554" y="78498"/>
                    <a:pt x="144494" y="78483"/>
                    <a:pt x="144509" y="78438"/>
                  </a:cubicBezTo>
                  <a:cubicBezTo>
                    <a:pt x="144875" y="77527"/>
                    <a:pt x="143949" y="78811"/>
                    <a:pt x="143546" y="79005"/>
                  </a:cubicBezTo>
                  <a:cubicBezTo>
                    <a:pt x="143150" y="79200"/>
                    <a:pt x="143172" y="79200"/>
                    <a:pt x="142971" y="79050"/>
                  </a:cubicBezTo>
                  <a:cubicBezTo>
                    <a:pt x="142903" y="79005"/>
                    <a:pt x="142926" y="78766"/>
                    <a:pt x="142941" y="78699"/>
                  </a:cubicBezTo>
                  <a:cubicBezTo>
                    <a:pt x="143001" y="78453"/>
                    <a:pt x="143658" y="77833"/>
                    <a:pt x="143859" y="77557"/>
                  </a:cubicBezTo>
                  <a:cubicBezTo>
                    <a:pt x="144053" y="77288"/>
                    <a:pt x="144419" y="76929"/>
                    <a:pt x="144158" y="77064"/>
                  </a:cubicBezTo>
                  <a:cubicBezTo>
                    <a:pt x="143531" y="77385"/>
                    <a:pt x="143045" y="78602"/>
                    <a:pt x="142575" y="79005"/>
                  </a:cubicBezTo>
                  <a:cubicBezTo>
                    <a:pt x="142112" y="79409"/>
                    <a:pt x="141283" y="79760"/>
                    <a:pt x="140775" y="80028"/>
                  </a:cubicBezTo>
                  <a:cubicBezTo>
                    <a:pt x="133928" y="83702"/>
                    <a:pt x="127043" y="85136"/>
                    <a:pt x="120658" y="85651"/>
                  </a:cubicBezTo>
                  <a:cubicBezTo>
                    <a:pt x="117582" y="85890"/>
                    <a:pt x="114602" y="85972"/>
                    <a:pt x="111608" y="86077"/>
                  </a:cubicBezTo>
                  <a:cubicBezTo>
                    <a:pt x="109778" y="86152"/>
                    <a:pt x="107844" y="86107"/>
                    <a:pt x="105835" y="86540"/>
                  </a:cubicBezTo>
                  <a:cubicBezTo>
                    <a:pt x="103550" y="87025"/>
                    <a:pt x="101385" y="87451"/>
                    <a:pt x="99219" y="87630"/>
                  </a:cubicBezTo>
                  <a:cubicBezTo>
                    <a:pt x="95120" y="87959"/>
                    <a:pt x="91296" y="87772"/>
                    <a:pt x="87018" y="88429"/>
                  </a:cubicBezTo>
                  <a:cubicBezTo>
                    <a:pt x="85435" y="88676"/>
                    <a:pt x="84008" y="89198"/>
                    <a:pt x="83045" y="88556"/>
                  </a:cubicBezTo>
                  <a:cubicBezTo>
                    <a:pt x="82642" y="88280"/>
                    <a:pt x="82373" y="87906"/>
                    <a:pt x="82044" y="87570"/>
                  </a:cubicBezTo>
                  <a:cubicBezTo>
                    <a:pt x="81925" y="87436"/>
                    <a:pt x="81798" y="87309"/>
                    <a:pt x="81656" y="87190"/>
                  </a:cubicBezTo>
                  <a:cubicBezTo>
                    <a:pt x="80954" y="86630"/>
                    <a:pt x="80357" y="86749"/>
                    <a:pt x="79080" y="87093"/>
                  </a:cubicBezTo>
                  <a:cubicBezTo>
                    <a:pt x="74809" y="88228"/>
                    <a:pt x="70694" y="89168"/>
                    <a:pt x="66617" y="89684"/>
                  </a:cubicBezTo>
                  <a:cubicBezTo>
                    <a:pt x="62540" y="90199"/>
                    <a:pt x="58545" y="90423"/>
                    <a:pt x="54557" y="90759"/>
                  </a:cubicBezTo>
                  <a:cubicBezTo>
                    <a:pt x="52586" y="90923"/>
                    <a:pt x="50629" y="91125"/>
                    <a:pt x="48665" y="91364"/>
                  </a:cubicBezTo>
                  <a:cubicBezTo>
                    <a:pt x="47724" y="91483"/>
                    <a:pt x="46776" y="91610"/>
                    <a:pt x="45835" y="91760"/>
                  </a:cubicBezTo>
                  <a:cubicBezTo>
                    <a:pt x="44588" y="91946"/>
                    <a:pt x="43856" y="91775"/>
                    <a:pt x="42736" y="91513"/>
                  </a:cubicBezTo>
                  <a:cubicBezTo>
                    <a:pt x="39219" y="90699"/>
                    <a:pt x="35784" y="89691"/>
                    <a:pt x="32491" y="88377"/>
                  </a:cubicBezTo>
                  <a:cubicBezTo>
                    <a:pt x="19154" y="83247"/>
                    <a:pt x="8252" y="71747"/>
                    <a:pt x="4085" y="51271"/>
                  </a:cubicBezTo>
                  <a:cubicBezTo>
                    <a:pt x="3786" y="49830"/>
                    <a:pt x="3518" y="48359"/>
                    <a:pt x="3286" y="46866"/>
                  </a:cubicBezTo>
                  <a:cubicBezTo>
                    <a:pt x="3047" y="45372"/>
                    <a:pt x="2965" y="43685"/>
                    <a:pt x="2659" y="42236"/>
                  </a:cubicBezTo>
                  <a:cubicBezTo>
                    <a:pt x="2412" y="41101"/>
                    <a:pt x="2524" y="41071"/>
                    <a:pt x="2002" y="41250"/>
                  </a:cubicBezTo>
                  <a:cubicBezTo>
                    <a:pt x="1778" y="41332"/>
                    <a:pt x="1576" y="41653"/>
                    <a:pt x="1367" y="41840"/>
                  </a:cubicBezTo>
                  <a:cubicBezTo>
                    <a:pt x="1165" y="42027"/>
                    <a:pt x="882" y="42482"/>
                    <a:pt x="672" y="42423"/>
                  </a:cubicBezTo>
                  <a:cubicBezTo>
                    <a:pt x="456" y="42370"/>
                    <a:pt x="546" y="42557"/>
                    <a:pt x="448" y="42333"/>
                  </a:cubicBezTo>
                  <a:cubicBezTo>
                    <a:pt x="344" y="42109"/>
                    <a:pt x="620" y="38913"/>
                    <a:pt x="635" y="38457"/>
                  </a:cubicBezTo>
                  <a:cubicBezTo>
                    <a:pt x="725" y="33462"/>
                    <a:pt x="419" y="27973"/>
                    <a:pt x="762" y="22746"/>
                  </a:cubicBezTo>
                  <a:cubicBezTo>
                    <a:pt x="859" y="21208"/>
                    <a:pt x="1083" y="19796"/>
                    <a:pt x="1180" y="18258"/>
                  </a:cubicBezTo>
                  <a:cubicBezTo>
                    <a:pt x="1277" y="16981"/>
                    <a:pt x="1098" y="17616"/>
                    <a:pt x="986" y="16944"/>
                  </a:cubicBezTo>
                  <a:cubicBezTo>
                    <a:pt x="822" y="15936"/>
                    <a:pt x="1158" y="13972"/>
                    <a:pt x="434" y="13815"/>
                  </a:cubicBezTo>
                  <a:cubicBezTo>
                    <a:pt x="419" y="13815"/>
                    <a:pt x="411" y="13800"/>
                    <a:pt x="396" y="13740"/>
                  </a:cubicBezTo>
                  <a:cubicBezTo>
                    <a:pt x="45" y="11747"/>
                    <a:pt x="209" y="9835"/>
                    <a:pt x="463" y="8200"/>
                  </a:cubicBezTo>
                  <a:cubicBezTo>
                    <a:pt x="956" y="5011"/>
                    <a:pt x="1800" y="2487"/>
                    <a:pt x="2599" y="82"/>
                  </a:cubicBezTo>
                  <a:cubicBezTo>
                    <a:pt x="2629" y="0"/>
                    <a:pt x="2689" y="194"/>
                    <a:pt x="2659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1065525" y="682050"/>
              <a:ext cx="5472675" cy="4376675"/>
            </a:xfrm>
            <a:custGeom>
              <a:avLst/>
              <a:gdLst/>
              <a:ahLst/>
              <a:cxnLst/>
              <a:rect l="l" t="t" r="r" b="b"/>
              <a:pathLst>
                <a:path w="218907" h="175067" extrusionOk="0">
                  <a:moveTo>
                    <a:pt x="2659" y="284"/>
                  </a:moveTo>
                  <a:cubicBezTo>
                    <a:pt x="1987" y="2300"/>
                    <a:pt x="1315" y="4391"/>
                    <a:pt x="800" y="6878"/>
                  </a:cubicBezTo>
                  <a:cubicBezTo>
                    <a:pt x="538" y="8155"/>
                    <a:pt x="1" y="10880"/>
                    <a:pt x="329" y="12800"/>
                  </a:cubicBezTo>
                  <a:cubicBezTo>
                    <a:pt x="501" y="13838"/>
                    <a:pt x="837" y="13457"/>
                    <a:pt x="1009" y="14301"/>
                  </a:cubicBezTo>
                  <a:cubicBezTo>
                    <a:pt x="1225" y="15286"/>
                    <a:pt x="561" y="16787"/>
                    <a:pt x="1352" y="17146"/>
                  </a:cubicBezTo>
                  <a:cubicBezTo>
                    <a:pt x="1382" y="17153"/>
                    <a:pt x="1412" y="17235"/>
                    <a:pt x="1397" y="17295"/>
                  </a:cubicBezTo>
                  <a:cubicBezTo>
                    <a:pt x="561" y="23314"/>
                    <a:pt x="703" y="29758"/>
                    <a:pt x="703" y="36001"/>
                  </a:cubicBezTo>
                  <a:cubicBezTo>
                    <a:pt x="703" y="37352"/>
                    <a:pt x="688" y="38689"/>
                    <a:pt x="643" y="39988"/>
                  </a:cubicBezTo>
                  <a:cubicBezTo>
                    <a:pt x="635" y="40197"/>
                    <a:pt x="486" y="42303"/>
                    <a:pt x="501" y="42341"/>
                  </a:cubicBezTo>
                  <a:cubicBezTo>
                    <a:pt x="643" y="42662"/>
                    <a:pt x="2308" y="40825"/>
                    <a:pt x="2457" y="40683"/>
                  </a:cubicBezTo>
                  <a:cubicBezTo>
                    <a:pt x="2607" y="40548"/>
                    <a:pt x="2517" y="40705"/>
                    <a:pt x="2532" y="40780"/>
                  </a:cubicBezTo>
                  <a:cubicBezTo>
                    <a:pt x="4175" y="57671"/>
                    <a:pt x="9492" y="71023"/>
                    <a:pt x="17810" y="79207"/>
                  </a:cubicBezTo>
                  <a:cubicBezTo>
                    <a:pt x="21858" y="83247"/>
                    <a:pt x="26502" y="86144"/>
                    <a:pt x="31476" y="88273"/>
                  </a:cubicBezTo>
                  <a:cubicBezTo>
                    <a:pt x="33865" y="89281"/>
                    <a:pt x="36322" y="90139"/>
                    <a:pt x="38824" y="90849"/>
                  </a:cubicBezTo>
                  <a:cubicBezTo>
                    <a:pt x="40071" y="91200"/>
                    <a:pt x="41333" y="91528"/>
                    <a:pt x="42602" y="91827"/>
                  </a:cubicBezTo>
                  <a:cubicBezTo>
                    <a:pt x="44200" y="92200"/>
                    <a:pt x="45596" y="92066"/>
                    <a:pt x="47374" y="91834"/>
                  </a:cubicBezTo>
                  <a:cubicBezTo>
                    <a:pt x="52847" y="91118"/>
                    <a:pt x="58276" y="90894"/>
                    <a:pt x="63847" y="90341"/>
                  </a:cubicBezTo>
                  <a:cubicBezTo>
                    <a:pt x="66938" y="90057"/>
                    <a:pt x="70015" y="89602"/>
                    <a:pt x="73061" y="88967"/>
                  </a:cubicBezTo>
                  <a:cubicBezTo>
                    <a:pt x="74652" y="88631"/>
                    <a:pt x="76280" y="88235"/>
                    <a:pt x="77900" y="87772"/>
                  </a:cubicBezTo>
                  <a:cubicBezTo>
                    <a:pt x="78946" y="87474"/>
                    <a:pt x="80028" y="86943"/>
                    <a:pt x="80835" y="87190"/>
                  </a:cubicBezTo>
                  <a:cubicBezTo>
                    <a:pt x="81634" y="87429"/>
                    <a:pt x="81851" y="87899"/>
                    <a:pt x="82246" y="88310"/>
                  </a:cubicBezTo>
                  <a:cubicBezTo>
                    <a:pt x="82635" y="88721"/>
                    <a:pt x="82821" y="89019"/>
                    <a:pt x="83299" y="89176"/>
                  </a:cubicBezTo>
                  <a:cubicBezTo>
                    <a:pt x="84113" y="89445"/>
                    <a:pt x="85166" y="89131"/>
                    <a:pt x="86226" y="88945"/>
                  </a:cubicBezTo>
                  <a:cubicBezTo>
                    <a:pt x="89191" y="88429"/>
                    <a:pt x="91954" y="88347"/>
                    <a:pt x="94694" y="88250"/>
                  </a:cubicBezTo>
                  <a:cubicBezTo>
                    <a:pt x="97793" y="88161"/>
                    <a:pt x="100930" y="88034"/>
                    <a:pt x="104350" y="87272"/>
                  </a:cubicBezTo>
                  <a:cubicBezTo>
                    <a:pt x="105731" y="86966"/>
                    <a:pt x="106784" y="86742"/>
                    <a:pt x="108031" y="86667"/>
                  </a:cubicBezTo>
                  <a:cubicBezTo>
                    <a:pt x="109286" y="86592"/>
                    <a:pt x="110324" y="86555"/>
                    <a:pt x="111459" y="86503"/>
                  </a:cubicBezTo>
                  <a:cubicBezTo>
                    <a:pt x="116731" y="86301"/>
                    <a:pt x="122010" y="86256"/>
                    <a:pt x="127782" y="85076"/>
                  </a:cubicBezTo>
                  <a:cubicBezTo>
                    <a:pt x="130978" y="84427"/>
                    <a:pt x="134092" y="83441"/>
                    <a:pt x="137079" y="82134"/>
                  </a:cubicBezTo>
                  <a:cubicBezTo>
                    <a:pt x="138700" y="81425"/>
                    <a:pt x="140537" y="80618"/>
                    <a:pt x="141926" y="79543"/>
                  </a:cubicBezTo>
                  <a:cubicBezTo>
                    <a:pt x="142732" y="78923"/>
                    <a:pt x="143188" y="77915"/>
                    <a:pt x="144046" y="77370"/>
                  </a:cubicBezTo>
                  <a:cubicBezTo>
                    <a:pt x="144069" y="77348"/>
                    <a:pt x="144106" y="77340"/>
                    <a:pt x="144136" y="77348"/>
                  </a:cubicBezTo>
                  <a:cubicBezTo>
                    <a:pt x="144240" y="77407"/>
                    <a:pt x="144084" y="77519"/>
                    <a:pt x="144084" y="77617"/>
                  </a:cubicBezTo>
                  <a:cubicBezTo>
                    <a:pt x="144084" y="77721"/>
                    <a:pt x="143606" y="78251"/>
                    <a:pt x="143516" y="78416"/>
                  </a:cubicBezTo>
                  <a:cubicBezTo>
                    <a:pt x="143270" y="78796"/>
                    <a:pt x="143165" y="78714"/>
                    <a:pt x="143232" y="79125"/>
                  </a:cubicBezTo>
                  <a:cubicBezTo>
                    <a:pt x="143300" y="79536"/>
                    <a:pt x="143232" y="79409"/>
                    <a:pt x="143643" y="79110"/>
                  </a:cubicBezTo>
                  <a:cubicBezTo>
                    <a:pt x="144054" y="78811"/>
                    <a:pt x="144151" y="78505"/>
                    <a:pt x="144569" y="78393"/>
                  </a:cubicBezTo>
                  <a:cubicBezTo>
                    <a:pt x="144659" y="78363"/>
                    <a:pt x="144487" y="78767"/>
                    <a:pt x="144539" y="78767"/>
                  </a:cubicBezTo>
                  <a:cubicBezTo>
                    <a:pt x="144912" y="78722"/>
                    <a:pt x="146264" y="77206"/>
                    <a:pt x="146511" y="76967"/>
                  </a:cubicBezTo>
                  <a:cubicBezTo>
                    <a:pt x="147847" y="75585"/>
                    <a:pt x="149020" y="74159"/>
                    <a:pt x="150334" y="72785"/>
                  </a:cubicBezTo>
                  <a:cubicBezTo>
                    <a:pt x="151028" y="72053"/>
                    <a:pt x="151753" y="71284"/>
                    <a:pt x="152723" y="70769"/>
                  </a:cubicBezTo>
                  <a:cubicBezTo>
                    <a:pt x="154493" y="69836"/>
                    <a:pt x="156270" y="68753"/>
                    <a:pt x="158100" y="67901"/>
                  </a:cubicBezTo>
                  <a:cubicBezTo>
                    <a:pt x="162237" y="65982"/>
                    <a:pt x="166538" y="64922"/>
                    <a:pt x="170414" y="64862"/>
                  </a:cubicBezTo>
                  <a:cubicBezTo>
                    <a:pt x="172310" y="64825"/>
                    <a:pt x="174110" y="65019"/>
                    <a:pt x="175753" y="65467"/>
                  </a:cubicBezTo>
                  <a:cubicBezTo>
                    <a:pt x="176522" y="65684"/>
                    <a:pt x="177269" y="65960"/>
                    <a:pt x="177993" y="66296"/>
                  </a:cubicBezTo>
                  <a:cubicBezTo>
                    <a:pt x="178516" y="66542"/>
                    <a:pt x="179561" y="66886"/>
                    <a:pt x="179785" y="67349"/>
                  </a:cubicBezTo>
                  <a:cubicBezTo>
                    <a:pt x="180009" y="67819"/>
                    <a:pt x="179808" y="69290"/>
                    <a:pt x="179852" y="69888"/>
                  </a:cubicBezTo>
                  <a:cubicBezTo>
                    <a:pt x="179912" y="70844"/>
                    <a:pt x="180084" y="71792"/>
                    <a:pt x="180353" y="72710"/>
                  </a:cubicBezTo>
                  <a:cubicBezTo>
                    <a:pt x="180898" y="74465"/>
                    <a:pt x="181958" y="75899"/>
                    <a:pt x="183810" y="76780"/>
                  </a:cubicBezTo>
                  <a:cubicBezTo>
                    <a:pt x="187925" y="78722"/>
                    <a:pt x="191793" y="81201"/>
                    <a:pt x="195026" y="84561"/>
                  </a:cubicBezTo>
                  <a:cubicBezTo>
                    <a:pt x="196863" y="86480"/>
                    <a:pt x="198454" y="88616"/>
                    <a:pt x="199753" y="90923"/>
                  </a:cubicBezTo>
                  <a:cubicBezTo>
                    <a:pt x="201090" y="93261"/>
                    <a:pt x="202045" y="95874"/>
                    <a:pt x="203292" y="98443"/>
                  </a:cubicBezTo>
                  <a:cubicBezTo>
                    <a:pt x="205854" y="103752"/>
                    <a:pt x="208930" y="109114"/>
                    <a:pt x="211133" y="115543"/>
                  </a:cubicBezTo>
                  <a:cubicBezTo>
                    <a:pt x="211656" y="117089"/>
                    <a:pt x="212134" y="118680"/>
                    <a:pt x="212552" y="120315"/>
                  </a:cubicBezTo>
                  <a:cubicBezTo>
                    <a:pt x="212709" y="120883"/>
                    <a:pt x="213276" y="122712"/>
                    <a:pt x="213209" y="123295"/>
                  </a:cubicBezTo>
                  <a:cubicBezTo>
                    <a:pt x="213142" y="123870"/>
                    <a:pt x="212776" y="123944"/>
                    <a:pt x="213306" y="123758"/>
                  </a:cubicBezTo>
                  <a:cubicBezTo>
                    <a:pt x="214090" y="123481"/>
                    <a:pt x="214837" y="122384"/>
                    <a:pt x="215479" y="121749"/>
                  </a:cubicBezTo>
                  <a:cubicBezTo>
                    <a:pt x="215516" y="121712"/>
                    <a:pt x="215554" y="121771"/>
                    <a:pt x="215561" y="121846"/>
                  </a:cubicBezTo>
                  <a:cubicBezTo>
                    <a:pt x="215994" y="130060"/>
                    <a:pt x="216778" y="138797"/>
                    <a:pt x="217555" y="148407"/>
                  </a:cubicBezTo>
                  <a:cubicBezTo>
                    <a:pt x="218212" y="156637"/>
                    <a:pt x="218802" y="165500"/>
                    <a:pt x="218907" y="174917"/>
                  </a:cubicBezTo>
                  <a:cubicBezTo>
                    <a:pt x="218907" y="175066"/>
                    <a:pt x="218839" y="175014"/>
                    <a:pt x="218839" y="174872"/>
                  </a:cubicBezTo>
                  <a:cubicBezTo>
                    <a:pt x="218660" y="156323"/>
                    <a:pt x="216659" y="140410"/>
                    <a:pt x="215711" y="126237"/>
                  </a:cubicBezTo>
                  <a:cubicBezTo>
                    <a:pt x="215658" y="125244"/>
                    <a:pt x="215599" y="124273"/>
                    <a:pt x="215546" y="123302"/>
                  </a:cubicBezTo>
                  <a:cubicBezTo>
                    <a:pt x="215487" y="122331"/>
                    <a:pt x="215390" y="122249"/>
                    <a:pt x="214941" y="122503"/>
                  </a:cubicBezTo>
                  <a:cubicBezTo>
                    <a:pt x="214493" y="122749"/>
                    <a:pt x="213933" y="123571"/>
                    <a:pt x="213351" y="123922"/>
                  </a:cubicBezTo>
                  <a:cubicBezTo>
                    <a:pt x="213045" y="124109"/>
                    <a:pt x="213037" y="124161"/>
                    <a:pt x="212858" y="123862"/>
                  </a:cubicBezTo>
                  <a:cubicBezTo>
                    <a:pt x="212828" y="123832"/>
                    <a:pt x="212925" y="123631"/>
                    <a:pt x="212925" y="123623"/>
                  </a:cubicBezTo>
                  <a:cubicBezTo>
                    <a:pt x="212925" y="123608"/>
                    <a:pt x="213015" y="123459"/>
                    <a:pt x="213022" y="123384"/>
                  </a:cubicBezTo>
                  <a:cubicBezTo>
                    <a:pt x="213067" y="122876"/>
                    <a:pt x="212948" y="122473"/>
                    <a:pt x="212836" y="121943"/>
                  </a:cubicBezTo>
                  <a:cubicBezTo>
                    <a:pt x="212470" y="120054"/>
                    <a:pt x="211902" y="118187"/>
                    <a:pt x="211327" y="116454"/>
                  </a:cubicBezTo>
                  <a:cubicBezTo>
                    <a:pt x="210259" y="113214"/>
                    <a:pt x="208975" y="110234"/>
                    <a:pt x="207623" y="107404"/>
                  </a:cubicBezTo>
                  <a:cubicBezTo>
                    <a:pt x="206264" y="104574"/>
                    <a:pt x="204861" y="101908"/>
                    <a:pt x="203561" y="99257"/>
                  </a:cubicBezTo>
                  <a:cubicBezTo>
                    <a:pt x="202120" y="96352"/>
                    <a:pt x="201037" y="93388"/>
                    <a:pt x="199521" y="90744"/>
                  </a:cubicBezTo>
                  <a:cubicBezTo>
                    <a:pt x="196393" y="85360"/>
                    <a:pt x="191994" y="81440"/>
                    <a:pt x="186999" y="78580"/>
                  </a:cubicBezTo>
                  <a:cubicBezTo>
                    <a:pt x="185304" y="77602"/>
                    <a:pt x="183168" y="76922"/>
                    <a:pt x="181846" y="75608"/>
                  </a:cubicBezTo>
                  <a:cubicBezTo>
                    <a:pt x="180689" y="74458"/>
                    <a:pt x="180151" y="72905"/>
                    <a:pt x="179882" y="71336"/>
                  </a:cubicBezTo>
                  <a:cubicBezTo>
                    <a:pt x="179718" y="70366"/>
                    <a:pt x="179740" y="69358"/>
                    <a:pt x="179643" y="68372"/>
                  </a:cubicBezTo>
                  <a:cubicBezTo>
                    <a:pt x="179531" y="67028"/>
                    <a:pt x="178441" y="66587"/>
                    <a:pt x="177142" y="66072"/>
                  </a:cubicBezTo>
                  <a:cubicBezTo>
                    <a:pt x="175267" y="65325"/>
                    <a:pt x="173094" y="64974"/>
                    <a:pt x="170779" y="64974"/>
                  </a:cubicBezTo>
                  <a:cubicBezTo>
                    <a:pt x="168009" y="64974"/>
                    <a:pt x="165022" y="65475"/>
                    <a:pt x="162013" y="66468"/>
                  </a:cubicBezTo>
                  <a:cubicBezTo>
                    <a:pt x="160362" y="67005"/>
                    <a:pt x="158757" y="67663"/>
                    <a:pt x="157204" y="68447"/>
                  </a:cubicBezTo>
                  <a:cubicBezTo>
                    <a:pt x="155822" y="69126"/>
                    <a:pt x="154516" y="70104"/>
                    <a:pt x="153156" y="70776"/>
                  </a:cubicBezTo>
                  <a:cubicBezTo>
                    <a:pt x="152305" y="71202"/>
                    <a:pt x="151850" y="71426"/>
                    <a:pt x="151133" y="72121"/>
                  </a:cubicBezTo>
                  <a:cubicBezTo>
                    <a:pt x="150408" y="72822"/>
                    <a:pt x="149550" y="73778"/>
                    <a:pt x="148803" y="74615"/>
                  </a:cubicBezTo>
                  <a:cubicBezTo>
                    <a:pt x="147504" y="76056"/>
                    <a:pt x="146174" y="77758"/>
                    <a:pt x="144397" y="78976"/>
                  </a:cubicBezTo>
                  <a:cubicBezTo>
                    <a:pt x="144330" y="79020"/>
                    <a:pt x="144270" y="79005"/>
                    <a:pt x="144285" y="78946"/>
                  </a:cubicBezTo>
                  <a:cubicBezTo>
                    <a:pt x="144651" y="78050"/>
                    <a:pt x="143725" y="79327"/>
                    <a:pt x="143314" y="79528"/>
                  </a:cubicBezTo>
                  <a:cubicBezTo>
                    <a:pt x="142904" y="79722"/>
                    <a:pt x="142941" y="79722"/>
                    <a:pt x="142747" y="79573"/>
                  </a:cubicBezTo>
                  <a:cubicBezTo>
                    <a:pt x="142553" y="79424"/>
                    <a:pt x="142702" y="79282"/>
                    <a:pt x="142717" y="79215"/>
                  </a:cubicBezTo>
                  <a:cubicBezTo>
                    <a:pt x="142777" y="78976"/>
                    <a:pt x="143426" y="78348"/>
                    <a:pt x="143621" y="78080"/>
                  </a:cubicBezTo>
                  <a:cubicBezTo>
                    <a:pt x="143822" y="77811"/>
                    <a:pt x="144196" y="77452"/>
                    <a:pt x="143934" y="77587"/>
                  </a:cubicBezTo>
                  <a:cubicBezTo>
                    <a:pt x="143307" y="77900"/>
                    <a:pt x="142822" y="79125"/>
                    <a:pt x="142351" y="79528"/>
                  </a:cubicBezTo>
                  <a:cubicBezTo>
                    <a:pt x="141888" y="79924"/>
                    <a:pt x="141059" y="80282"/>
                    <a:pt x="140544" y="80551"/>
                  </a:cubicBezTo>
                  <a:cubicBezTo>
                    <a:pt x="133689" y="84233"/>
                    <a:pt x="126812" y="85666"/>
                    <a:pt x="120427" y="86189"/>
                  </a:cubicBezTo>
                  <a:cubicBezTo>
                    <a:pt x="117350" y="86436"/>
                    <a:pt x="114371" y="86510"/>
                    <a:pt x="111377" y="86630"/>
                  </a:cubicBezTo>
                  <a:cubicBezTo>
                    <a:pt x="109547" y="86697"/>
                    <a:pt x="107613" y="86645"/>
                    <a:pt x="105604" y="87078"/>
                  </a:cubicBezTo>
                  <a:cubicBezTo>
                    <a:pt x="103312" y="87571"/>
                    <a:pt x="101154" y="87989"/>
                    <a:pt x="98988" y="88168"/>
                  </a:cubicBezTo>
                  <a:cubicBezTo>
                    <a:pt x="94889" y="88497"/>
                    <a:pt x="91073" y="88302"/>
                    <a:pt x="86786" y="88960"/>
                  </a:cubicBezTo>
                  <a:cubicBezTo>
                    <a:pt x="85203" y="89206"/>
                    <a:pt x="83785" y="89729"/>
                    <a:pt x="82821" y="89086"/>
                  </a:cubicBezTo>
                  <a:cubicBezTo>
                    <a:pt x="82411" y="88803"/>
                    <a:pt x="82149" y="88429"/>
                    <a:pt x="81821" y="88093"/>
                  </a:cubicBezTo>
                  <a:cubicBezTo>
                    <a:pt x="81701" y="87959"/>
                    <a:pt x="81567" y="87832"/>
                    <a:pt x="81432" y="87712"/>
                  </a:cubicBezTo>
                  <a:cubicBezTo>
                    <a:pt x="80730" y="87152"/>
                    <a:pt x="80133" y="87272"/>
                    <a:pt x="78856" y="87608"/>
                  </a:cubicBezTo>
                  <a:cubicBezTo>
                    <a:pt x="74585" y="88736"/>
                    <a:pt x="70478" y="89669"/>
                    <a:pt x="66401" y="90177"/>
                  </a:cubicBezTo>
                  <a:cubicBezTo>
                    <a:pt x="62323" y="90677"/>
                    <a:pt x="58336" y="90894"/>
                    <a:pt x="54348" y="91222"/>
                  </a:cubicBezTo>
                  <a:cubicBezTo>
                    <a:pt x="52392" y="91386"/>
                    <a:pt x="50428" y="91573"/>
                    <a:pt x="48471" y="91812"/>
                  </a:cubicBezTo>
                  <a:cubicBezTo>
                    <a:pt x="47530" y="91932"/>
                    <a:pt x="46582" y="92051"/>
                    <a:pt x="45641" y="92193"/>
                  </a:cubicBezTo>
                  <a:cubicBezTo>
                    <a:pt x="44402" y="92380"/>
                    <a:pt x="43670" y="92200"/>
                    <a:pt x="42550" y="91939"/>
                  </a:cubicBezTo>
                  <a:cubicBezTo>
                    <a:pt x="39033" y="91118"/>
                    <a:pt x="35605" y="90102"/>
                    <a:pt x="32319" y="88765"/>
                  </a:cubicBezTo>
                  <a:cubicBezTo>
                    <a:pt x="19013" y="83568"/>
                    <a:pt x="8148" y="71994"/>
                    <a:pt x="4018" y="51428"/>
                  </a:cubicBezTo>
                  <a:cubicBezTo>
                    <a:pt x="3719" y="49995"/>
                    <a:pt x="3458" y="48516"/>
                    <a:pt x="3227" y="47015"/>
                  </a:cubicBezTo>
                  <a:cubicBezTo>
                    <a:pt x="2995" y="45514"/>
                    <a:pt x="2913" y="43819"/>
                    <a:pt x="2599" y="42363"/>
                  </a:cubicBezTo>
                  <a:cubicBezTo>
                    <a:pt x="2368" y="41228"/>
                    <a:pt x="2480" y="41191"/>
                    <a:pt x="1957" y="41377"/>
                  </a:cubicBezTo>
                  <a:cubicBezTo>
                    <a:pt x="1733" y="41452"/>
                    <a:pt x="1531" y="41781"/>
                    <a:pt x="1322" y="41952"/>
                  </a:cubicBezTo>
                  <a:cubicBezTo>
                    <a:pt x="1121" y="42132"/>
                    <a:pt x="837" y="42602"/>
                    <a:pt x="620" y="42535"/>
                  </a:cubicBezTo>
                  <a:cubicBezTo>
                    <a:pt x="411" y="42468"/>
                    <a:pt x="501" y="42662"/>
                    <a:pt x="396" y="42453"/>
                  </a:cubicBezTo>
                  <a:cubicBezTo>
                    <a:pt x="299" y="42236"/>
                    <a:pt x="576" y="39018"/>
                    <a:pt x="598" y="38555"/>
                  </a:cubicBezTo>
                  <a:cubicBezTo>
                    <a:pt x="688" y="33551"/>
                    <a:pt x="396" y="28048"/>
                    <a:pt x="732" y="22798"/>
                  </a:cubicBezTo>
                  <a:cubicBezTo>
                    <a:pt x="837" y="21260"/>
                    <a:pt x="1061" y="19849"/>
                    <a:pt x="1173" y="18303"/>
                  </a:cubicBezTo>
                  <a:cubicBezTo>
                    <a:pt x="1270" y="17026"/>
                    <a:pt x="1091" y="17661"/>
                    <a:pt x="979" y="16989"/>
                  </a:cubicBezTo>
                  <a:cubicBezTo>
                    <a:pt x="807" y="15966"/>
                    <a:pt x="1158" y="14009"/>
                    <a:pt x="426" y="13852"/>
                  </a:cubicBezTo>
                  <a:cubicBezTo>
                    <a:pt x="404" y="13823"/>
                    <a:pt x="389" y="13793"/>
                    <a:pt x="389" y="13763"/>
                  </a:cubicBezTo>
                  <a:cubicBezTo>
                    <a:pt x="45" y="11769"/>
                    <a:pt x="210" y="9842"/>
                    <a:pt x="464" y="8200"/>
                  </a:cubicBezTo>
                  <a:cubicBezTo>
                    <a:pt x="971" y="5011"/>
                    <a:pt x="1808" y="2480"/>
                    <a:pt x="2614" y="90"/>
                  </a:cubicBezTo>
                  <a:cubicBezTo>
                    <a:pt x="2637" y="0"/>
                    <a:pt x="2689" y="195"/>
                    <a:pt x="2659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1049650" y="698300"/>
              <a:ext cx="5472875" cy="4377025"/>
            </a:xfrm>
            <a:custGeom>
              <a:avLst/>
              <a:gdLst/>
              <a:ahLst/>
              <a:cxnLst/>
              <a:rect l="l" t="t" r="r" b="b"/>
              <a:pathLst>
                <a:path w="218915" h="175081" extrusionOk="0">
                  <a:moveTo>
                    <a:pt x="2667" y="291"/>
                  </a:moveTo>
                  <a:cubicBezTo>
                    <a:pt x="1987" y="2308"/>
                    <a:pt x="1315" y="4406"/>
                    <a:pt x="800" y="6893"/>
                  </a:cubicBezTo>
                  <a:cubicBezTo>
                    <a:pt x="539" y="8169"/>
                    <a:pt x="1" y="10895"/>
                    <a:pt x="330" y="12829"/>
                  </a:cubicBezTo>
                  <a:cubicBezTo>
                    <a:pt x="501" y="13875"/>
                    <a:pt x="830" y="13501"/>
                    <a:pt x="1009" y="14338"/>
                  </a:cubicBezTo>
                  <a:cubicBezTo>
                    <a:pt x="1211" y="15331"/>
                    <a:pt x="554" y="16832"/>
                    <a:pt x="1345" y="17198"/>
                  </a:cubicBezTo>
                  <a:cubicBezTo>
                    <a:pt x="1375" y="17235"/>
                    <a:pt x="1390" y="17287"/>
                    <a:pt x="1382" y="17347"/>
                  </a:cubicBezTo>
                  <a:cubicBezTo>
                    <a:pt x="539" y="23381"/>
                    <a:pt x="673" y="29840"/>
                    <a:pt x="666" y="36098"/>
                  </a:cubicBezTo>
                  <a:cubicBezTo>
                    <a:pt x="666" y="37457"/>
                    <a:pt x="643" y="38793"/>
                    <a:pt x="598" y="40100"/>
                  </a:cubicBezTo>
                  <a:cubicBezTo>
                    <a:pt x="598" y="40317"/>
                    <a:pt x="442" y="42415"/>
                    <a:pt x="456" y="42452"/>
                  </a:cubicBezTo>
                  <a:cubicBezTo>
                    <a:pt x="598" y="42781"/>
                    <a:pt x="2256" y="40959"/>
                    <a:pt x="2405" y="40809"/>
                  </a:cubicBezTo>
                  <a:cubicBezTo>
                    <a:pt x="2555" y="40660"/>
                    <a:pt x="2473" y="40839"/>
                    <a:pt x="2480" y="40914"/>
                  </a:cubicBezTo>
                  <a:cubicBezTo>
                    <a:pt x="4101" y="57865"/>
                    <a:pt x="9387" y="71276"/>
                    <a:pt x="17691" y="79520"/>
                  </a:cubicBezTo>
                  <a:cubicBezTo>
                    <a:pt x="21724" y="83590"/>
                    <a:pt x="26338" y="86510"/>
                    <a:pt x="31304" y="88660"/>
                  </a:cubicBezTo>
                  <a:cubicBezTo>
                    <a:pt x="33694" y="89684"/>
                    <a:pt x="36143" y="90557"/>
                    <a:pt x="38645" y="91274"/>
                  </a:cubicBezTo>
                  <a:cubicBezTo>
                    <a:pt x="39884" y="91625"/>
                    <a:pt x="41146" y="91961"/>
                    <a:pt x="42416" y="92260"/>
                  </a:cubicBezTo>
                  <a:cubicBezTo>
                    <a:pt x="44014" y="92641"/>
                    <a:pt x="45403" y="92514"/>
                    <a:pt x="47187" y="92290"/>
                  </a:cubicBezTo>
                  <a:cubicBezTo>
                    <a:pt x="52646" y="91588"/>
                    <a:pt x="58067" y="91386"/>
                    <a:pt x="63630" y="90841"/>
                  </a:cubicBezTo>
                  <a:cubicBezTo>
                    <a:pt x="66722" y="90557"/>
                    <a:pt x="69791" y="90109"/>
                    <a:pt x="72838" y="89489"/>
                  </a:cubicBezTo>
                  <a:cubicBezTo>
                    <a:pt x="74443" y="89153"/>
                    <a:pt x="76056" y="88750"/>
                    <a:pt x="77677" y="88295"/>
                  </a:cubicBezTo>
                  <a:cubicBezTo>
                    <a:pt x="78722" y="88003"/>
                    <a:pt x="79805" y="87473"/>
                    <a:pt x="80611" y="87712"/>
                  </a:cubicBezTo>
                  <a:cubicBezTo>
                    <a:pt x="81410" y="87959"/>
                    <a:pt x="81627" y="88422"/>
                    <a:pt x="82023" y="88832"/>
                  </a:cubicBezTo>
                  <a:cubicBezTo>
                    <a:pt x="82411" y="89243"/>
                    <a:pt x="82598" y="89542"/>
                    <a:pt x="83068" y="89706"/>
                  </a:cubicBezTo>
                  <a:cubicBezTo>
                    <a:pt x="83889" y="89975"/>
                    <a:pt x="84942" y="89654"/>
                    <a:pt x="86003" y="89482"/>
                  </a:cubicBezTo>
                  <a:cubicBezTo>
                    <a:pt x="88967" y="88967"/>
                    <a:pt x="91730" y="88877"/>
                    <a:pt x="94471" y="88795"/>
                  </a:cubicBezTo>
                  <a:cubicBezTo>
                    <a:pt x="97562" y="88705"/>
                    <a:pt x="100698" y="88586"/>
                    <a:pt x="104111" y="87817"/>
                  </a:cubicBezTo>
                  <a:cubicBezTo>
                    <a:pt x="105493" y="87511"/>
                    <a:pt x="106553" y="87294"/>
                    <a:pt x="107800" y="87219"/>
                  </a:cubicBezTo>
                  <a:cubicBezTo>
                    <a:pt x="109054" y="87145"/>
                    <a:pt x="110085" y="87100"/>
                    <a:pt x="111227" y="87055"/>
                  </a:cubicBezTo>
                  <a:cubicBezTo>
                    <a:pt x="116499" y="86846"/>
                    <a:pt x="121764" y="86801"/>
                    <a:pt x="127551" y="85614"/>
                  </a:cubicBezTo>
                  <a:cubicBezTo>
                    <a:pt x="130747" y="84964"/>
                    <a:pt x="133861" y="83978"/>
                    <a:pt x="136848" y="82672"/>
                  </a:cubicBezTo>
                  <a:cubicBezTo>
                    <a:pt x="138476" y="81962"/>
                    <a:pt x="140313" y="81141"/>
                    <a:pt x="141702" y="80066"/>
                  </a:cubicBezTo>
                  <a:cubicBezTo>
                    <a:pt x="142493" y="79453"/>
                    <a:pt x="142964" y="78453"/>
                    <a:pt x="143823" y="77893"/>
                  </a:cubicBezTo>
                  <a:cubicBezTo>
                    <a:pt x="143845" y="77878"/>
                    <a:pt x="143875" y="77870"/>
                    <a:pt x="143905" y="77878"/>
                  </a:cubicBezTo>
                  <a:cubicBezTo>
                    <a:pt x="144017" y="77930"/>
                    <a:pt x="143860" y="78042"/>
                    <a:pt x="143852" y="78146"/>
                  </a:cubicBezTo>
                  <a:cubicBezTo>
                    <a:pt x="143837" y="78251"/>
                    <a:pt x="143382" y="78781"/>
                    <a:pt x="143292" y="78938"/>
                  </a:cubicBezTo>
                  <a:cubicBezTo>
                    <a:pt x="143046" y="79319"/>
                    <a:pt x="142941" y="79237"/>
                    <a:pt x="143009" y="79647"/>
                  </a:cubicBezTo>
                  <a:cubicBezTo>
                    <a:pt x="143076" y="80058"/>
                    <a:pt x="143009" y="79939"/>
                    <a:pt x="143419" y="79647"/>
                  </a:cubicBezTo>
                  <a:cubicBezTo>
                    <a:pt x="143830" y="79356"/>
                    <a:pt x="143927" y="79035"/>
                    <a:pt x="144345" y="78923"/>
                  </a:cubicBezTo>
                  <a:cubicBezTo>
                    <a:pt x="144435" y="78893"/>
                    <a:pt x="144248" y="79296"/>
                    <a:pt x="144308" y="79281"/>
                  </a:cubicBezTo>
                  <a:cubicBezTo>
                    <a:pt x="144681" y="79244"/>
                    <a:pt x="146040" y="77736"/>
                    <a:pt x="146287" y="77482"/>
                  </a:cubicBezTo>
                  <a:cubicBezTo>
                    <a:pt x="147623" y="76108"/>
                    <a:pt x="148796" y="74682"/>
                    <a:pt x="150110" y="73300"/>
                  </a:cubicBezTo>
                  <a:cubicBezTo>
                    <a:pt x="150812" y="72576"/>
                    <a:pt x="151529" y="71799"/>
                    <a:pt x="152500" y="71284"/>
                  </a:cubicBezTo>
                  <a:cubicBezTo>
                    <a:pt x="154269" y="70350"/>
                    <a:pt x="156062" y="69260"/>
                    <a:pt x="157876" y="68409"/>
                  </a:cubicBezTo>
                  <a:cubicBezTo>
                    <a:pt x="162021" y="66490"/>
                    <a:pt x="166329" y="65422"/>
                    <a:pt x="170197" y="65340"/>
                  </a:cubicBezTo>
                  <a:cubicBezTo>
                    <a:pt x="172101" y="65302"/>
                    <a:pt x="173909" y="65497"/>
                    <a:pt x="175551" y="65945"/>
                  </a:cubicBezTo>
                  <a:cubicBezTo>
                    <a:pt x="176321" y="66154"/>
                    <a:pt x="177075" y="66423"/>
                    <a:pt x="177799" y="66759"/>
                  </a:cubicBezTo>
                  <a:cubicBezTo>
                    <a:pt x="178322" y="67005"/>
                    <a:pt x="179360" y="67349"/>
                    <a:pt x="179591" y="67812"/>
                  </a:cubicBezTo>
                  <a:cubicBezTo>
                    <a:pt x="179823" y="68282"/>
                    <a:pt x="179606" y="69753"/>
                    <a:pt x="179658" y="70343"/>
                  </a:cubicBezTo>
                  <a:cubicBezTo>
                    <a:pt x="179726" y="71299"/>
                    <a:pt x="179890" y="72240"/>
                    <a:pt x="180159" y="73166"/>
                  </a:cubicBezTo>
                  <a:cubicBezTo>
                    <a:pt x="180704" y="74906"/>
                    <a:pt x="181772" y="76347"/>
                    <a:pt x="183624" y="77213"/>
                  </a:cubicBezTo>
                  <a:cubicBezTo>
                    <a:pt x="187746" y="79147"/>
                    <a:pt x="191621" y="81604"/>
                    <a:pt x="194862" y="84942"/>
                  </a:cubicBezTo>
                  <a:cubicBezTo>
                    <a:pt x="196699" y="86838"/>
                    <a:pt x="198297" y="88967"/>
                    <a:pt x="199611" y="91259"/>
                  </a:cubicBezTo>
                  <a:cubicBezTo>
                    <a:pt x="200948" y="93604"/>
                    <a:pt x="201911" y="96203"/>
                    <a:pt x="203158" y="98756"/>
                  </a:cubicBezTo>
                  <a:cubicBezTo>
                    <a:pt x="205735" y="104043"/>
                    <a:pt x="208826" y="109383"/>
                    <a:pt x="211036" y="115782"/>
                  </a:cubicBezTo>
                  <a:cubicBezTo>
                    <a:pt x="211567" y="117305"/>
                    <a:pt x="212044" y="118889"/>
                    <a:pt x="212463" y="120524"/>
                  </a:cubicBezTo>
                  <a:cubicBezTo>
                    <a:pt x="212612" y="121091"/>
                    <a:pt x="213194" y="122913"/>
                    <a:pt x="213127" y="123496"/>
                  </a:cubicBezTo>
                  <a:cubicBezTo>
                    <a:pt x="213060" y="124071"/>
                    <a:pt x="212702" y="124146"/>
                    <a:pt x="213232" y="123959"/>
                  </a:cubicBezTo>
                  <a:cubicBezTo>
                    <a:pt x="214008" y="123683"/>
                    <a:pt x="214763" y="122577"/>
                    <a:pt x="215405" y="121943"/>
                  </a:cubicBezTo>
                  <a:cubicBezTo>
                    <a:pt x="215435" y="121905"/>
                    <a:pt x="215479" y="121965"/>
                    <a:pt x="215487" y="122040"/>
                  </a:cubicBezTo>
                  <a:cubicBezTo>
                    <a:pt x="215927" y="130231"/>
                    <a:pt x="216734" y="138931"/>
                    <a:pt x="217518" y="148512"/>
                  </a:cubicBezTo>
                  <a:cubicBezTo>
                    <a:pt x="218198" y="156711"/>
                    <a:pt x="218795" y="165552"/>
                    <a:pt x="218914" y="174931"/>
                  </a:cubicBezTo>
                  <a:cubicBezTo>
                    <a:pt x="218914" y="175081"/>
                    <a:pt x="218840" y="175028"/>
                    <a:pt x="218840" y="174886"/>
                  </a:cubicBezTo>
                  <a:cubicBezTo>
                    <a:pt x="218638" y="156405"/>
                    <a:pt x="216607" y="140544"/>
                    <a:pt x="215651" y="126416"/>
                  </a:cubicBezTo>
                  <a:cubicBezTo>
                    <a:pt x="215584" y="125422"/>
                    <a:pt x="215524" y="124452"/>
                    <a:pt x="215472" y="123481"/>
                  </a:cubicBezTo>
                  <a:cubicBezTo>
                    <a:pt x="215412" y="122510"/>
                    <a:pt x="215315" y="122436"/>
                    <a:pt x="214867" y="122689"/>
                  </a:cubicBezTo>
                  <a:cubicBezTo>
                    <a:pt x="214419" y="122943"/>
                    <a:pt x="213844" y="123765"/>
                    <a:pt x="213277" y="124116"/>
                  </a:cubicBezTo>
                  <a:cubicBezTo>
                    <a:pt x="212963" y="124302"/>
                    <a:pt x="212948" y="124362"/>
                    <a:pt x="212776" y="124063"/>
                  </a:cubicBezTo>
                  <a:cubicBezTo>
                    <a:pt x="212754" y="124034"/>
                    <a:pt x="212836" y="123839"/>
                    <a:pt x="212836" y="123817"/>
                  </a:cubicBezTo>
                  <a:cubicBezTo>
                    <a:pt x="212836" y="123802"/>
                    <a:pt x="212933" y="123660"/>
                    <a:pt x="212941" y="123585"/>
                  </a:cubicBezTo>
                  <a:cubicBezTo>
                    <a:pt x="213000" y="123070"/>
                    <a:pt x="212866" y="122682"/>
                    <a:pt x="212754" y="122137"/>
                  </a:cubicBezTo>
                  <a:cubicBezTo>
                    <a:pt x="212388" y="120263"/>
                    <a:pt x="211813" y="118418"/>
                    <a:pt x="211230" y="116686"/>
                  </a:cubicBezTo>
                  <a:cubicBezTo>
                    <a:pt x="210170" y="113460"/>
                    <a:pt x="208863" y="110488"/>
                    <a:pt x="207497" y="107680"/>
                  </a:cubicBezTo>
                  <a:cubicBezTo>
                    <a:pt x="206138" y="104872"/>
                    <a:pt x="204726" y="102214"/>
                    <a:pt x="203427" y="99570"/>
                  </a:cubicBezTo>
                  <a:cubicBezTo>
                    <a:pt x="201993" y="96673"/>
                    <a:pt x="200903" y="93716"/>
                    <a:pt x="199372" y="91095"/>
                  </a:cubicBezTo>
                  <a:cubicBezTo>
                    <a:pt x="196243" y="85726"/>
                    <a:pt x="191823" y="81835"/>
                    <a:pt x="186820" y="79005"/>
                  </a:cubicBezTo>
                  <a:cubicBezTo>
                    <a:pt x="185117" y="78027"/>
                    <a:pt x="182981" y="77362"/>
                    <a:pt x="181652" y="76048"/>
                  </a:cubicBezTo>
                  <a:cubicBezTo>
                    <a:pt x="180495" y="74898"/>
                    <a:pt x="179957" y="73360"/>
                    <a:pt x="179688" y="71792"/>
                  </a:cubicBezTo>
                  <a:cubicBezTo>
                    <a:pt x="179524" y="70821"/>
                    <a:pt x="179539" y="69813"/>
                    <a:pt x="179449" y="68835"/>
                  </a:cubicBezTo>
                  <a:cubicBezTo>
                    <a:pt x="179337" y="67490"/>
                    <a:pt x="178247" y="67050"/>
                    <a:pt x="176948" y="66542"/>
                  </a:cubicBezTo>
                  <a:cubicBezTo>
                    <a:pt x="175059" y="65795"/>
                    <a:pt x="172886" y="65452"/>
                    <a:pt x="170563" y="65459"/>
                  </a:cubicBezTo>
                  <a:cubicBezTo>
                    <a:pt x="167800" y="65459"/>
                    <a:pt x="164806" y="65982"/>
                    <a:pt x="161796" y="66975"/>
                  </a:cubicBezTo>
                  <a:cubicBezTo>
                    <a:pt x="160146" y="67513"/>
                    <a:pt x="158541" y="68177"/>
                    <a:pt x="156988" y="68954"/>
                  </a:cubicBezTo>
                  <a:cubicBezTo>
                    <a:pt x="155606" y="69641"/>
                    <a:pt x="154299" y="70627"/>
                    <a:pt x="152933" y="71299"/>
                  </a:cubicBezTo>
                  <a:cubicBezTo>
                    <a:pt x="152081" y="71724"/>
                    <a:pt x="151626" y="71948"/>
                    <a:pt x="150902" y="72643"/>
                  </a:cubicBezTo>
                  <a:cubicBezTo>
                    <a:pt x="150185" y="73330"/>
                    <a:pt x="149326" y="74301"/>
                    <a:pt x="148579" y="75130"/>
                  </a:cubicBezTo>
                  <a:cubicBezTo>
                    <a:pt x="147280" y="76578"/>
                    <a:pt x="145951" y="78281"/>
                    <a:pt x="144166" y="79498"/>
                  </a:cubicBezTo>
                  <a:cubicBezTo>
                    <a:pt x="144106" y="79550"/>
                    <a:pt x="144047" y="79528"/>
                    <a:pt x="144061" y="79476"/>
                  </a:cubicBezTo>
                  <a:cubicBezTo>
                    <a:pt x="144427" y="78580"/>
                    <a:pt x="143501" y="79856"/>
                    <a:pt x="143091" y="80051"/>
                  </a:cubicBezTo>
                  <a:cubicBezTo>
                    <a:pt x="142680" y="80245"/>
                    <a:pt x="142717" y="80245"/>
                    <a:pt x="142516" y="80095"/>
                  </a:cubicBezTo>
                  <a:cubicBezTo>
                    <a:pt x="142449" y="80051"/>
                    <a:pt x="142463" y="79819"/>
                    <a:pt x="142486" y="79752"/>
                  </a:cubicBezTo>
                  <a:cubicBezTo>
                    <a:pt x="142553" y="79513"/>
                    <a:pt x="143203" y="78878"/>
                    <a:pt x="143397" y="78602"/>
                  </a:cubicBezTo>
                  <a:cubicBezTo>
                    <a:pt x="143599" y="78333"/>
                    <a:pt x="143972" y="77990"/>
                    <a:pt x="143696" y="78117"/>
                  </a:cubicBezTo>
                  <a:cubicBezTo>
                    <a:pt x="143076" y="78430"/>
                    <a:pt x="142598" y="79647"/>
                    <a:pt x="142127" y="80051"/>
                  </a:cubicBezTo>
                  <a:cubicBezTo>
                    <a:pt x="141664" y="80454"/>
                    <a:pt x="140821" y="80805"/>
                    <a:pt x="140320" y="81089"/>
                  </a:cubicBezTo>
                  <a:cubicBezTo>
                    <a:pt x="133465" y="84763"/>
                    <a:pt x="126580" y="86211"/>
                    <a:pt x="120196" y="86734"/>
                  </a:cubicBezTo>
                  <a:cubicBezTo>
                    <a:pt x="117112" y="86988"/>
                    <a:pt x="114140" y="87055"/>
                    <a:pt x="111138" y="87174"/>
                  </a:cubicBezTo>
                  <a:cubicBezTo>
                    <a:pt x="109301" y="87249"/>
                    <a:pt x="107382" y="87189"/>
                    <a:pt x="105373" y="87623"/>
                  </a:cubicBezTo>
                  <a:cubicBezTo>
                    <a:pt x="103073" y="88115"/>
                    <a:pt x="100922" y="88534"/>
                    <a:pt x="98757" y="88713"/>
                  </a:cubicBezTo>
                  <a:cubicBezTo>
                    <a:pt x="94657" y="89041"/>
                    <a:pt x="90842" y="88832"/>
                    <a:pt x="86563" y="89497"/>
                  </a:cubicBezTo>
                  <a:cubicBezTo>
                    <a:pt x="84980" y="89743"/>
                    <a:pt x="83546" y="90251"/>
                    <a:pt x="82590" y="89609"/>
                  </a:cubicBezTo>
                  <a:cubicBezTo>
                    <a:pt x="82187" y="89340"/>
                    <a:pt x="81918" y="88959"/>
                    <a:pt x="81597" y="88623"/>
                  </a:cubicBezTo>
                  <a:cubicBezTo>
                    <a:pt x="81477" y="88481"/>
                    <a:pt x="81343" y="88354"/>
                    <a:pt x="81194" y="88235"/>
                  </a:cubicBezTo>
                  <a:cubicBezTo>
                    <a:pt x="80507" y="87675"/>
                    <a:pt x="79909" y="87787"/>
                    <a:pt x="78632" y="88123"/>
                  </a:cubicBezTo>
                  <a:cubicBezTo>
                    <a:pt x="74376" y="89258"/>
                    <a:pt x="70254" y="90176"/>
                    <a:pt x="66184" y="90677"/>
                  </a:cubicBezTo>
                  <a:cubicBezTo>
                    <a:pt x="62115" y="91170"/>
                    <a:pt x="58134" y="91371"/>
                    <a:pt x="54154" y="91692"/>
                  </a:cubicBezTo>
                  <a:cubicBezTo>
                    <a:pt x="52198" y="91849"/>
                    <a:pt x="50234" y="92036"/>
                    <a:pt x="48285" y="92267"/>
                  </a:cubicBezTo>
                  <a:cubicBezTo>
                    <a:pt x="47329" y="92379"/>
                    <a:pt x="46396" y="92506"/>
                    <a:pt x="45455" y="92641"/>
                  </a:cubicBezTo>
                  <a:cubicBezTo>
                    <a:pt x="44208" y="92820"/>
                    <a:pt x="43483" y="92641"/>
                    <a:pt x="42363" y="92379"/>
                  </a:cubicBezTo>
                  <a:cubicBezTo>
                    <a:pt x="38854" y="91543"/>
                    <a:pt x="35434" y="90505"/>
                    <a:pt x="32155" y="89153"/>
                  </a:cubicBezTo>
                  <a:cubicBezTo>
                    <a:pt x="18871" y="83904"/>
                    <a:pt x="8043" y="72240"/>
                    <a:pt x="3959" y="51600"/>
                  </a:cubicBezTo>
                  <a:cubicBezTo>
                    <a:pt x="3667" y="50144"/>
                    <a:pt x="3399" y="48673"/>
                    <a:pt x="3167" y="47164"/>
                  </a:cubicBezTo>
                  <a:cubicBezTo>
                    <a:pt x="2928" y="45663"/>
                    <a:pt x="2853" y="43953"/>
                    <a:pt x="2555" y="42497"/>
                  </a:cubicBezTo>
                  <a:cubicBezTo>
                    <a:pt x="2316" y="41355"/>
                    <a:pt x="2435" y="41325"/>
                    <a:pt x="1913" y="41496"/>
                  </a:cubicBezTo>
                  <a:cubicBezTo>
                    <a:pt x="1689" y="41571"/>
                    <a:pt x="1487" y="41892"/>
                    <a:pt x="1278" y="42079"/>
                  </a:cubicBezTo>
                  <a:cubicBezTo>
                    <a:pt x="1069" y="42266"/>
                    <a:pt x="792" y="42721"/>
                    <a:pt x="576" y="42661"/>
                  </a:cubicBezTo>
                  <a:cubicBezTo>
                    <a:pt x="359" y="42594"/>
                    <a:pt x="456" y="42788"/>
                    <a:pt x="352" y="42564"/>
                  </a:cubicBezTo>
                  <a:cubicBezTo>
                    <a:pt x="247" y="42340"/>
                    <a:pt x="539" y="39129"/>
                    <a:pt x="546" y="38666"/>
                  </a:cubicBezTo>
                  <a:cubicBezTo>
                    <a:pt x="651" y="33641"/>
                    <a:pt x="374" y="28122"/>
                    <a:pt x="718" y="22873"/>
                  </a:cubicBezTo>
                  <a:cubicBezTo>
                    <a:pt x="822" y="21320"/>
                    <a:pt x="1046" y="19901"/>
                    <a:pt x="1158" y="18355"/>
                  </a:cubicBezTo>
                  <a:cubicBezTo>
                    <a:pt x="1248" y="17063"/>
                    <a:pt x="1069" y="17705"/>
                    <a:pt x="972" y="17026"/>
                  </a:cubicBezTo>
                  <a:cubicBezTo>
                    <a:pt x="800" y="16010"/>
                    <a:pt x="1143" y="14039"/>
                    <a:pt x="427" y="13882"/>
                  </a:cubicBezTo>
                  <a:cubicBezTo>
                    <a:pt x="412" y="13875"/>
                    <a:pt x="389" y="13852"/>
                    <a:pt x="382" y="13800"/>
                  </a:cubicBezTo>
                  <a:cubicBezTo>
                    <a:pt x="46" y="11791"/>
                    <a:pt x="210" y="9865"/>
                    <a:pt x="464" y="8214"/>
                  </a:cubicBezTo>
                  <a:cubicBezTo>
                    <a:pt x="972" y="5026"/>
                    <a:pt x="1808" y="2487"/>
                    <a:pt x="2622" y="82"/>
                  </a:cubicBezTo>
                  <a:cubicBezTo>
                    <a:pt x="2652" y="0"/>
                    <a:pt x="2697" y="194"/>
                    <a:pt x="2667" y="29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3"/>
            <p:cNvSpPr/>
            <p:nvPr/>
          </p:nvSpPr>
          <p:spPr>
            <a:xfrm>
              <a:off x="1033800" y="714350"/>
              <a:ext cx="5472850" cy="4377600"/>
            </a:xfrm>
            <a:custGeom>
              <a:avLst/>
              <a:gdLst/>
              <a:ahLst/>
              <a:cxnLst/>
              <a:rect l="l" t="t" r="r" b="b"/>
              <a:pathLst>
                <a:path w="218914" h="175104" extrusionOk="0">
                  <a:moveTo>
                    <a:pt x="2681" y="292"/>
                  </a:moveTo>
                  <a:cubicBezTo>
                    <a:pt x="1994" y="2315"/>
                    <a:pt x="1322" y="4414"/>
                    <a:pt x="814" y="6900"/>
                  </a:cubicBezTo>
                  <a:cubicBezTo>
                    <a:pt x="538" y="8192"/>
                    <a:pt x="0" y="10925"/>
                    <a:pt x="314" y="12859"/>
                  </a:cubicBezTo>
                  <a:cubicBezTo>
                    <a:pt x="493" y="13912"/>
                    <a:pt x="829" y="13531"/>
                    <a:pt x="1001" y="14375"/>
                  </a:cubicBezTo>
                  <a:cubicBezTo>
                    <a:pt x="1202" y="15376"/>
                    <a:pt x="538" y="16877"/>
                    <a:pt x="1337" y="17243"/>
                  </a:cubicBezTo>
                  <a:cubicBezTo>
                    <a:pt x="1367" y="17287"/>
                    <a:pt x="1374" y="17347"/>
                    <a:pt x="1374" y="17399"/>
                  </a:cubicBezTo>
                  <a:cubicBezTo>
                    <a:pt x="523" y="23448"/>
                    <a:pt x="642" y="29930"/>
                    <a:pt x="635" y="36202"/>
                  </a:cubicBezTo>
                  <a:cubicBezTo>
                    <a:pt x="627" y="37576"/>
                    <a:pt x="605" y="38905"/>
                    <a:pt x="560" y="40227"/>
                  </a:cubicBezTo>
                  <a:cubicBezTo>
                    <a:pt x="545" y="40436"/>
                    <a:pt x="389" y="42542"/>
                    <a:pt x="411" y="42587"/>
                  </a:cubicBezTo>
                  <a:cubicBezTo>
                    <a:pt x="545" y="42915"/>
                    <a:pt x="2211" y="41078"/>
                    <a:pt x="2360" y="40944"/>
                  </a:cubicBezTo>
                  <a:cubicBezTo>
                    <a:pt x="2509" y="40802"/>
                    <a:pt x="2427" y="40966"/>
                    <a:pt x="2435" y="41041"/>
                  </a:cubicBezTo>
                  <a:cubicBezTo>
                    <a:pt x="4025" y="58052"/>
                    <a:pt x="9290" y="71538"/>
                    <a:pt x="17556" y="79842"/>
                  </a:cubicBezTo>
                  <a:cubicBezTo>
                    <a:pt x="21581" y="83926"/>
                    <a:pt x="26188" y="86876"/>
                    <a:pt x="31147" y="89049"/>
                  </a:cubicBezTo>
                  <a:cubicBezTo>
                    <a:pt x="33529" y="90087"/>
                    <a:pt x="35971" y="90976"/>
                    <a:pt x="38465" y="91692"/>
                  </a:cubicBezTo>
                  <a:cubicBezTo>
                    <a:pt x="39704" y="92066"/>
                    <a:pt x="40966" y="92394"/>
                    <a:pt x="42236" y="92701"/>
                  </a:cubicBezTo>
                  <a:cubicBezTo>
                    <a:pt x="43826" y="93081"/>
                    <a:pt x="45215" y="92969"/>
                    <a:pt x="46985" y="92745"/>
                  </a:cubicBezTo>
                  <a:cubicBezTo>
                    <a:pt x="52451" y="92066"/>
                    <a:pt x="57865" y="91872"/>
                    <a:pt x="63428" y="91341"/>
                  </a:cubicBezTo>
                  <a:cubicBezTo>
                    <a:pt x="66512" y="91065"/>
                    <a:pt x="69581" y="90625"/>
                    <a:pt x="72620" y="90005"/>
                  </a:cubicBezTo>
                  <a:cubicBezTo>
                    <a:pt x="74211" y="89669"/>
                    <a:pt x="75824" y="89273"/>
                    <a:pt x="77452" y="88825"/>
                  </a:cubicBezTo>
                  <a:cubicBezTo>
                    <a:pt x="78497" y="88526"/>
                    <a:pt x="79580" y="87996"/>
                    <a:pt x="80386" y="88250"/>
                  </a:cubicBezTo>
                  <a:cubicBezTo>
                    <a:pt x="81185" y="88504"/>
                    <a:pt x="81402" y="88959"/>
                    <a:pt x="81790" y="89370"/>
                  </a:cubicBezTo>
                  <a:cubicBezTo>
                    <a:pt x="82186" y="89781"/>
                    <a:pt x="82365" y="90079"/>
                    <a:pt x="82836" y="90236"/>
                  </a:cubicBezTo>
                  <a:cubicBezTo>
                    <a:pt x="83650" y="90505"/>
                    <a:pt x="84703" y="90199"/>
                    <a:pt x="85770" y="90012"/>
                  </a:cubicBezTo>
                  <a:cubicBezTo>
                    <a:pt x="88728" y="89512"/>
                    <a:pt x="91490" y="89437"/>
                    <a:pt x="94238" y="89348"/>
                  </a:cubicBezTo>
                  <a:cubicBezTo>
                    <a:pt x="97322" y="89258"/>
                    <a:pt x="100451" y="89139"/>
                    <a:pt x="103879" y="88369"/>
                  </a:cubicBezTo>
                  <a:cubicBezTo>
                    <a:pt x="105260" y="88071"/>
                    <a:pt x="106313" y="87847"/>
                    <a:pt x="107568" y="87772"/>
                  </a:cubicBezTo>
                  <a:lnTo>
                    <a:pt x="110995" y="87608"/>
                  </a:lnTo>
                  <a:cubicBezTo>
                    <a:pt x="116260" y="87399"/>
                    <a:pt x="121532" y="87354"/>
                    <a:pt x="127319" y="86167"/>
                  </a:cubicBezTo>
                  <a:cubicBezTo>
                    <a:pt x="130515" y="85509"/>
                    <a:pt x="133629" y="84524"/>
                    <a:pt x="136623" y="83217"/>
                  </a:cubicBezTo>
                  <a:cubicBezTo>
                    <a:pt x="138236" y="82500"/>
                    <a:pt x="140081" y="81686"/>
                    <a:pt x="141470" y="80603"/>
                  </a:cubicBezTo>
                  <a:cubicBezTo>
                    <a:pt x="142269" y="79991"/>
                    <a:pt x="142732" y="78990"/>
                    <a:pt x="143590" y="78438"/>
                  </a:cubicBezTo>
                  <a:cubicBezTo>
                    <a:pt x="143613" y="78415"/>
                    <a:pt x="143643" y="78400"/>
                    <a:pt x="143680" y="78408"/>
                  </a:cubicBezTo>
                  <a:cubicBezTo>
                    <a:pt x="143792" y="78468"/>
                    <a:pt x="143635" y="78587"/>
                    <a:pt x="143628" y="78684"/>
                  </a:cubicBezTo>
                  <a:cubicBezTo>
                    <a:pt x="143613" y="78774"/>
                    <a:pt x="143150" y="79319"/>
                    <a:pt x="143053" y="79476"/>
                  </a:cubicBezTo>
                  <a:cubicBezTo>
                    <a:pt x="142821" y="79864"/>
                    <a:pt x="142709" y="79782"/>
                    <a:pt x="142776" y="80185"/>
                  </a:cubicBezTo>
                  <a:cubicBezTo>
                    <a:pt x="142844" y="80588"/>
                    <a:pt x="142784" y="80476"/>
                    <a:pt x="143195" y="80185"/>
                  </a:cubicBezTo>
                  <a:cubicBezTo>
                    <a:pt x="143605" y="79894"/>
                    <a:pt x="143687" y="79565"/>
                    <a:pt x="144113" y="79453"/>
                  </a:cubicBezTo>
                  <a:cubicBezTo>
                    <a:pt x="144210" y="79431"/>
                    <a:pt x="144023" y="79827"/>
                    <a:pt x="144083" y="79827"/>
                  </a:cubicBezTo>
                  <a:cubicBezTo>
                    <a:pt x="144457" y="79782"/>
                    <a:pt x="145816" y="78274"/>
                    <a:pt x="146062" y="78020"/>
                  </a:cubicBezTo>
                  <a:cubicBezTo>
                    <a:pt x="147399" y="76638"/>
                    <a:pt x="148571" y="75219"/>
                    <a:pt x="149885" y="73838"/>
                  </a:cubicBezTo>
                  <a:cubicBezTo>
                    <a:pt x="150587" y="73106"/>
                    <a:pt x="151304" y="72337"/>
                    <a:pt x="152275" y="71822"/>
                  </a:cubicBezTo>
                  <a:cubicBezTo>
                    <a:pt x="154052" y="70881"/>
                    <a:pt x="155837" y="69783"/>
                    <a:pt x="157666" y="68939"/>
                  </a:cubicBezTo>
                  <a:cubicBezTo>
                    <a:pt x="161811" y="67005"/>
                    <a:pt x="166112" y="65930"/>
                    <a:pt x="169995" y="65840"/>
                  </a:cubicBezTo>
                  <a:cubicBezTo>
                    <a:pt x="171899" y="65803"/>
                    <a:pt x="173699" y="65990"/>
                    <a:pt x="175342" y="66423"/>
                  </a:cubicBezTo>
                  <a:cubicBezTo>
                    <a:pt x="176118" y="66624"/>
                    <a:pt x="176865" y="66901"/>
                    <a:pt x="177589" y="67237"/>
                  </a:cubicBezTo>
                  <a:cubicBezTo>
                    <a:pt x="178127" y="67483"/>
                    <a:pt x="179157" y="67819"/>
                    <a:pt x="179396" y="68282"/>
                  </a:cubicBezTo>
                  <a:cubicBezTo>
                    <a:pt x="179628" y="68753"/>
                    <a:pt x="179419" y="70216"/>
                    <a:pt x="179471" y="70814"/>
                  </a:cubicBezTo>
                  <a:cubicBezTo>
                    <a:pt x="179546" y="71777"/>
                    <a:pt x="179680" y="72725"/>
                    <a:pt x="179971" y="73621"/>
                  </a:cubicBezTo>
                  <a:cubicBezTo>
                    <a:pt x="180516" y="75369"/>
                    <a:pt x="181584" y="76795"/>
                    <a:pt x="183436" y="77654"/>
                  </a:cubicBezTo>
                  <a:cubicBezTo>
                    <a:pt x="187573" y="79565"/>
                    <a:pt x="191456" y="82007"/>
                    <a:pt x="194704" y="85330"/>
                  </a:cubicBezTo>
                  <a:cubicBezTo>
                    <a:pt x="196549" y="87212"/>
                    <a:pt x="198147" y="89325"/>
                    <a:pt x="199461" y="91618"/>
                  </a:cubicBezTo>
                  <a:cubicBezTo>
                    <a:pt x="200805" y="93940"/>
                    <a:pt x="201776" y="96539"/>
                    <a:pt x="203031" y="99078"/>
                  </a:cubicBezTo>
                  <a:cubicBezTo>
                    <a:pt x="205622" y="104342"/>
                    <a:pt x="208713" y="109652"/>
                    <a:pt x="210946" y="116021"/>
                  </a:cubicBezTo>
                  <a:cubicBezTo>
                    <a:pt x="211476" y="117537"/>
                    <a:pt x="211962" y="119120"/>
                    <a:pt x="212380" y="120741"/>
                  </a:cubicBezTo>
                  <a:cubicBezTo>
                    <a:pt x="212529" y="121308"/>
                    <a:pt x="213112" y="123123"/>
                    <a:pt x="213052" y="123698"/>
                  </a:cubicBezTo>
                  <a:cubicBezTo>
                    <a:pt x="213000" y="124280"/>
                    <a:pt x="212611" y="124355"/>
                    <a:pt x="213149" y="124168"/>
                  </a:cubicBezTo>
                  <a:cubicBezTo>
                    <a:pt x="213933" y="123877"/>
                    <a:pt x="214687" y="122787"/>
                    <a:pt x="215322" y="122144"/>
                  </a:cubicBezTo>
                  <a:cubicBezTo>
                    <a:pt x="215359" y="122107"/>
                    <a:pt x="215404" y="122159"/>
                    <a:pt x="215404" y="122234"/>
                  </a:cubicBezTo>
                  <a:cubicBezTo>
                    <a:pt x="215860" y="130403"/>
                    <a:pt x="216673" y="139081"/>
                    <a:pt x="217480" y="148624"/>
                  </a:cubicBezTo>
                  <a:cubicBezTo>
                    <a:pt x="218167" y="156801"/>
                    <a:pt x="218787" y="165605"/>
                    <a:pt x="218914" y="174954"/>
                  </a:cubicBezTo>
                  <a:cubicBezTo>
                    <a:pt x="218914" y="175103"/>
                    <a:pt x="218839" y="175051"/>
                    <a:pt x="218839" y="174909"/>
                  </a:cubicBezTo>
                  <a:cubicBezTo>
                    <a:pt x="218615" y="156480"/>
                    <a:pt x="216554" y="140686"/>
                    <a:pt x="215576" y="126595"/>
                  </a:cubicBezTo>
                  <a:cubicBezTo>
                    <a:pt x="215509" y="125617"/>
                    <a:pt x="215449" y="124646"/>
                    <a:pt x="215397" y="123683"/>
                  </a:cubicBezTo>
                  <a:cubicBezTo>
                    <a:pt x="215337" y="122719"/>
                    <a:pt x="215240" y="122637"/>
                    <a:pt x="214792" y="122891"/>
                  </a:cubicBezTo>
                  <a:cubicBezTo>
                    <a:pt x="214344" y="123138"/>
                    <a:pt x="213769" y="123974"/>
                    <a:pt x="213194" y="124325"/>
                  </a:cubicBezTo>
                  <a:cubicBezTo>
                    <a:pt x="212888" y="124512"/>
                    <a:pt x="212873" y="124571"/>
                    <a:pt x="212686" y="124273"/>
                  </a:cubicBezTo>
                  <a:cubicBezTo>
                    <a:pt x="212671" y="124243"/>
                    <a:pt x="212753" y="124049"/>
                    <a:pt x="212753" y="124034"/>
                  </a:cubicBezTo>
                  <a:cubicBezTo>
                    <a:pt x="212753" y="124026"/>
                    <a:pt x="212850" y="123877"/>
                    <a:pt x="212858" y="123802"/>
                  </a:cubicBezTo>
                  <a:cubicBezTo>
                    <a:pt x="212910" y="123287"/>
                    <a:pt x="212783" y="122891"/>
                    <a:pt x="212671" y="122354"/>
                  </a:cubicBezTo>
                  <a:cubicBezTo>
                    <a:pt x="212305" y="120487"/>
                    <a:pt x="211715" y="118642"/>
                    <a:pt x="211140" y="116925"/>
                  </a:cubicBezTo>
                  <a:cubicBezTo>
                    <a:pt x="210065" y="113714"/>
                    <a:pt x="208758" y="110757"/>
                    <a:pt x="207384" y="107964"/>
                  </a:cubicBezTo>
                  <a:cubicBezTo>
                    <a:pt x="206018" y="105171"/>
                    <a:pt x="204606" y="102520"/>
                    <a:pt x="203299" y="99892"/>
                  </a:cubicBezTo>
                  <a:cubicBezTo>
                    <a:pt x="201851" y="97002"/>
                    <a:pt x="200761" y="94067"/>
                    <a:pt x="199222" y="91453"/>
                  </a:cubicBezTo>
                  <a:cubicBezTo>
                    <a:pt x="196086" y="86114"/>
                    <a:pt x="191658" y="82239"/>
                    <a:pt x="186647" y="79431"/>
                  </a:cubicBezTo>
                  <a:cubicBezTo>
                    <a:pt x="184937" y="78468"/>
                    <a:pt x="182801" y="77803"/>
                    <a:pt x="181465" y="76496"/>
                  </a:cubicBezTo>
                  <a:cubicBezTo>
                    <a:pt x="180307" y="75361"/>
                    <a:pt x="179770" y="73816"/>
                    <a:pt x="179493" y="72262"/>
                  </a:cubicBezTo>
                  <a:cubicBezTo>
                    <a:pt x="179329" y="71292"/>
                    <a:pt x="179344" y="70283"/>
                    <a:pt x="179254" y="69290"/>
                  </a:cubicBezTo>
                  <a:cubicBezTo>
                    <a:pt x="179142" y="67954"/>
                    <a:pt x="178052" y="67528"/>
                    <a:pt x="176745" y="67020"/>
                  </a:cubicBezTo>
                  <a:cubicBezTo>
                    <a:pt x="174856" y="66288"/>
                    <a:pt x="172683" y="65937"/>
                    <a:pt x="170361" y="65952"/>
                  </a:cubicBezTo>
                  <a:cubicBezTo>
                    <a:pt x="167583" y="65967"/>
                    <a:pt x="164589" y="66490"/>
                    <a:pt x="161587" y="67483"/>
                  </a:cubicBezTo>
                  <a:cubicBezTo>
                    <a:pt x="159936" y="68028"/>
                    <a:pt x="158323" y="68700"/>
                    <a:pt x="156770" y="69477"/>
                  </a:cubicBezTo>
                  <a:cubicBezTo>
                    <a:pt x="155389" y="70171"/>
                    <a:pt x="154082" y="71150"/>
                    <a:pt x="152708" y="71829"/>
                  </a:cubicBezTo>
                  <a:cubicBezTo>
                    <a:pt x="151857" y="72247"/>
                    <a:pt x="151409" y="72471"/>
                    <a:pt x="150684" y="73173"/>
                  </a:cubicBezTo>
                  <a:cubicBezTo>
                    <a:pt x="149953" y="73875"/>
                    <a:pt x="149101" y="74824"/>
                    <a:pt x="148354" y="75667"/>
                  </a:cubicBezTo>
                  <a:cubicBezTo>
                    <a:pt x="147063" y="77116"/>
                    <a:pt x="145726" y="78811"/>
                    <a:pt x="143941" y="80036"/>
                  </a:cubicBezTo>
                  <a:cubicBezTo>
                    <a:pt x="143889" y="80081"/>
                    <a:pt x="143822" y="80066"/>
                    <a:pt x="143837" y="80006"/>
                  </a:cubicBezTo>
                  <a:cubicBezTo>
                    <a:pt x="144195" y="79110"/>
                    <a:pt x="143277" y="80387"/>
                    <a:pt x="142866" y="80596"/>
                  </a:cubicBezTo>
                  <a:cubicBezTo>
                    <a:pt x="142455" y="80798"/>
                    <a:pt x="142493" y="80783"/>
                    <a:pt x="142291" y="80641"/>
                  </a:cubicBezTo>
                  <a:cubicBezTo>
                    <a:pt x="142224" y="80596"/>
                    <a:pt x="142246" y="80349"/>
                    <a:pt x="142261" y="80290"/>
                  </a:cubicBezTo>
                  <a:cubicBezTo>
                    <a:pt x="142328" y="80043"/>
                    <a:pt x="142978" y="79416"/>
                    <a:pt x="143180" y="79140"/>
                  </a:cubicBezTo>
                  <a:cubicBezTo>
                    <a:pt x="143269" y="78998"/>
                    <a:pt x="143740" y="78520"/>
                    <a:pt x="143478" y="78654"/>
                  </a:cubicBezTo>
                  <a:cubicBezTo>
                    <a:pt x="142851" y="78961"/>
                    <a:pt x="142366" y="80193"/>
                    <a:pt x="141895" y="80588"/>
                  </a:cubicBezTo>
                  <a:cubicBezTo>
                    <a:pt x="141432" y="80977"/>
                    <a:pt x="140603" y="81350"/>
                    <a:pt x="140088" y="81619"/>
                  </a:cubicBezTo>
                  <a:cubicBezTo>
                    <a:pt x="133233" y="85315"/>
                    <a:pt x="126348" y="86764"/>
                    <a:pt x="119964" y="87287"/>
                  </a:cubicBezTo>
                  <a:cubicBezTo>
                    <a:pt x="116880" y="87541"/>
                    <a:pt x="113908" y="87615"/>
                    <a:pt x="110898" y="87727"/>
                  </a:cubicBezTo>
                  <a:cubicBezTo>
                    <a:pt x="109069" y="87802"/>
                    <a:pt x="107150" y="87757"/>
                    <a:pt x="105141" y="88175"/>
                  </a:cubicBezTo>
                  <a:cubicBezTo>
                    <a:pt x="102841" y="88668"/>
                    <a:pt x="100675" y="89086"/>
                    <a:pt x="98525" y="89258"/>
                  </a:cubicBezTo>
                  <a:cubicBezTo>
                    <a:pt x="94425" y="89587"/>
                    <a:pt x="90609" y="89385"/>
                    <a:pt x="86331" y="90035"/>
                  </a:cubicBezTo>
                  <a:cubicBezTo>
                    <a:pt x="84747" y="90274"/>
                    <a:pt x="83329" y="90796"/>
                    <a:pt x="82365" y="90147"/>
                  </a:cubicBezTo>
                  <a:cubicBezTo>
                    <a:pt x="81962" y="89870"/>
                    <a:pt x="81693" y="89490"/>
                    <a:pt x="81372" y="89154"/>
                  </a:cubicBezTo>
                  <a:cubicBezTo>
                    <a:pt x="81245" y="89019"/>
                    <a:pt x="81111" y="88885"/>
                    <a:pt x="80976" y="88765"/>
                  </a:cubicBezTo>
                  <a:cubicBezTo>
                    <a:pt x="80282" y="88205"/>
                    <a:pt x="79685" y="88325"/>
                    <a:pt x="78408" y="88661"/>
                  </a:cubicBezTo>
                  <a:cubicBezTo>
                    <a:pt x="74151" y="89781"/>
                    <a:pt x="70044" y="90692"/>
                    <a:pt x="65974" y="91177"/>
                  </a:cubicBezTo>
                  <a:cubicBezTo>
                    <a:pt x="61905" y="91663"/>
                    <a:pt x="57925" y="91864"/>
                    <a:pt x="53952" y="92170"/>
                  </a:cubicBezTo>
                  <a:cubicBezTo>
                    <a:pt x="51988" y="92327"/>
                    <a:pt x="50039" y="92506"/>
                    <a:pt x="48090" y="92730"/>
                  </a:cubicBezTo>
                  <a:cubicBezTo>
                    <a:pt x="47149" y="92842"/>
                    <a:pt x="46201" y="92962"/>
                    <a:pt x="45267" y="93096"/>
                  </a:cubicBezTo>
                  <a:cubicBezTo>
                    <a:pt x="44020" y="93268"/>
                    <a:pt x="43304" y="93096"/>
                    <a:pt x="42183" y="92820"/>
                  </a:cubicBezTo>
                  <a:cubicBezTo>
                    <a:pt x="38681" y="91976"/>
                    <a:pt x="35261" y="90916"/>
                    <a:pt x="31990" y="89557"/>
                  </a:cubicBezTo>
                  <a:cubicBezTo>
                    <a:pt x="18736" y="84247"/>
                    <a:pt x="7946" y="72494"/>
                    <a:pt x="3891" y="51772"/>
                  </a:cubicBezTo>
                  <a:cubicBezTo>
                    <a:pt x="3599" y="50316"/>
                    <a:pt x="3338" y="48830"/>
                    <a:pt x="3107" y="47321"/>
                  </a:cubicBezTo>
                  <a:cubicBezTo>
                    <a:pt x="2883" y="45850"/>
                    <a:pt x="2808" y="44110"/>
                    <a:pt x="2509" y="42639"/>
                  </a:cubicBezTo>
                  <a:cubicBezTo>
                    <a:pt x="2270" y="41482"/>
                    <a:pt x="2390" y="41459"/>
                    <a:pt x="1867" y="41631"/>
                  </a:cubicBezTo>
                  <a:cubicBezTo>
                    <a:pt x="1643" y="41698"/>
                    <a:pt x="1434" y="42027"/>
                    <a:pt x="1232" y="42206"/>
                  </a:cubicBezTo>
                  <a:cubicBezTo>
                    <a:pt x="1023" y="42378"/>
                    <a:pt x="747" y="42848"/>
                    <a:pt x="538" y="42781"/>
                  </a:cubicBezTo>
                  <a:cubicBezTo>
                    <a:pt x="336" y="42714"/>
                    <a:pt x="411" y="42915"/>
                    <a:pt x="306" y="42691"/>
                  </a:cubicBezTo>
                  <a:cubicBezTo>
                    <a:pt x="202" y="42467"/>
                    <a:pt x="501" y="39241"/>
                    <a:pt x="515" y="38779"/>
                  </a:cubicBezTo>
                  <a:cubicBezTo>
                    <a:pt x="627" y="33745"/>
                    <a:pt x="344" y="28205"/>
                    <a:pt x="702" y="22940"/>
                  </a:cubicBezTo>
                  <a:cubicBezTo>
                    <a:pt x="799" y="21379"/>
                    <a:pt x="1038" y="19961"/>
                    <a:pt x="1150" y="18407"/>
                  </a:cubicBezTo>
                  <a:cubicBezTo>
                    <a:pt x="1240" y="17123"/>
                    <a:pt x="1061" y="17765"/>
                    <a:pt x="949" y="17078"/>
                  </a:cubicBezTo>
                  <a:cubicBezTo>
                    <a:pt x="792" y="16048"/>
                    <a:pt x="1135" y="14076"/>
                    <a:pt x="418" y="13912"/>
                  </a:cubicBezTo>
                  <a:cubicBezTo>
                    <a:pt x="411" y="13912"/>
                    <a:pt x="389" y="13882"/>
                    <a:pt x="381" y="13837"/>
                  </a:cubicBezTo>
                  <a:cubicBezTo>
                    <a:pt x="45" y="11814"/>
                    <a:pt x="217" y="9887"/>
                    <a:pt x="478" y="8237"/>
                  </a:cubicBezTo>
                  <a:cubicBezTo>
                    <a:pt x="978" y="5033"/>
                    <a:pt x="1822" y="2494"/>
                    <a:pt x="2621" y="97"/>
                  </a:cubicBezTo>
                  <a:cubicBezTo>
                    <a:pt x="2659" y="0"/>
                    <a:pt x="2703" y="209"/>
                    <a:pt x="2681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1017925" y="730775"/>
              <a:ext cx="5472850" cy="4377775"/>
            </a:xfrm>
            <a:custGeom>
              <a:avLst/>
              <a:gdLst/>
              <a:ahLst/>
              <a:cxnLst/>
              <a:rect l="l" t="t" r="r" b="b"/>
              <a:pathLst>
                <a:path w="218914" h="175111" extrusionOk="0">
                  <a:moveTo>
                    <a:pt x="2689" y="292"/>
                  </a:moveTo>
                  <a:cubicBezTo>
                    <a:pt x="2009" y="2308"/>
                    <a:pt x="1337" y="4414"/>
                    <a:pt x="814" y="6900"/>
                  </a:cubicBezTo>
                  <a:cubicBezTo>
                    <a:pt x="553" y="8192"/>
                    <a:pt x="0" y="10933"/>
                    <a:pt x="314" y="12874"/>
                  </a:cubicBezTo>
                  <a:cubicBezTo>
                    <a:pt x="493" y="13927"/>
                    <a:pt x="822" y="13554"/>
                    <a:pt x="986" y="14405"/>
                  </a:cubicBezTo>
                  <a:cubicBezTo>
                    <a:pt x="1195" y="15413"/>
                    <a:pt x="531" y="16914"/>
                    <a:pt x="1322" y="17287"/>
                  </a:cubicBezTo>
                  <a:cubicBezTo>
                    <a:pt x="1352" y="17332"/>
                    <a:pt x="1367" y="17385"/>
                    <a:pt x="1360" y="17437"/>
                  </a:cubicBezTo>
                  <a:cubicBezTo>
                    <a:pt x="501" y="23500"/>
                    <a:pt x="613" y="29997"/>
                    <a:pt x="598" y="36299"/>
                  </a:cubicBezTo>
                  <a:cubicBezTo>
                    <a:pt x="590" y="37666"/>
                    <a:pt x="568" y="39010"/>
                    <a:pt x="523" y="40324"/>
                  </a:cubicBezTo>
                  <a:cubicBezTo>
                    <a:pt x="516" y="40541"/>
                    <a:pt x="351" y="42647"/>
                    <a:pt x="374" y="42684"/>
                  </a:cubicBezTo>
                  <a:cubicBezTo>
                    <a:pt x="501" y="43020"/>
                    <a:pt x="2166" y="41198"/>
                    <a:pt x="2315" y="41064"/>
                  </a:cubicBezTo>
                  <a:cubicBezTo>
                    <a:pt x="2465" y="40922"/>
                    <a:pt x="2383" y="41079"/>
                    <a:pt x="2390" y="41161"/>
                  </a:cubicBezTo>
                  <a:cubicBezTo>
                    <a:pt x="3951" y="58224"/>
                    <a:pt x="9185" y="71777"/>
                    <a:pt x="17429" y="80141"/>
                  </a:cubicBezTo>
                  <a:cubicBezTo>
                    <a:pt x="21432" y="84263"/>
                    <a:pt x="26032" y="87235"/>
                    <a:pt x="30983" y="89430"/>
                  </a:cubicBezTo>
                  <a:cubicBezTo>
                    <a:pt x="33357" y="90483"/>
                    <a:pt x="35799" y="91379"/>
                    <a:pt x="38286" y="92111"/>
                  </a:cubicBezTo>
                  <a:cubicBezTo>
                    <a:pt x="39525" y="92484"/>
                    <a:pt x="40780" y="92820"/>
                    <a:pt x="42049" y="93126"/>
                  </a:cubicBezTo>
                  <a:cubicBezTo>
                    <a:pt x="43632" y="93522"/>
                    <a:pt x="45029" y="93410"/>
                    <a:pt x="46791" y="93194"/>
                  </a:cubicBezTo>
                  <a:cubicBezTo>
                    <a:pt x="52250" y="92521"/>
                    <a:pt x="57656" y="92342"/>
                    <a:pt x="63212" y="91827"/>
                  </a:cubicBezTo>
                  <a:cubicBezTo>
                    <a:pt x="66296" y="91558"/>
                    <a:pt x="69357" y="91118"/>
                    <a:pt x="72397" y="90505"/>
                  </a:cubicBezTo>
                  <a:cubicBezTo>
                    <a:pt x="73987" y="90177"/>
                    <a:pt x="75600" y="89788"/>
                    <a:pt x="77236" y="89340"/>
                  </a:cubicBezTo>
                  <a:cubicBezTo>
                    <a:pt x="78273" y="89049"/>
                    <a:pt x="79356" y="88519"/>
                    <a:pt x="80163" y="88765"/>
                  </a:cubicBezTo>
                  <a:cubicBezTo>
                    <a:pt x="80962" y="89019"/>
                    <a:pt x="81178" y="89475"/>
                    <a:pt x="81567" y="89885"/>
                  </a:cubicBezTo>
                  <a:cubicBezTo>
                    <a:pt x="81962" y="90296"/>
                    <a:pt x="82142" y="90595"/>
                    <a:pt x="82612" y="90759"/>
                  </a:cubicBezTo>
                  <a:cubicBezTo>
                    <a:pt x="83426" y="91035"/>
                    <a:pt x="84479" y="90722"/>
                    <a:pt x="85547" y="90543"/>
                  </a:cubicBezTo>
                  <a:cubicBezTo>
                    <a:pt x="88496" y="90035"/>
                    <a:pt x="91259" y="89960"/>
                    <a:pt x="94000" y="89878"/>
                  </a:cubicBezTo>
                  <a:cubicBezTo>
                    <a:pt x="97091" y="89788"/>
                    <a:pt x="100220" y="89676"/>
                    <a:pt x="103648" y="88907"/>
                  </a:cubicBezTo>
                  <a:cubicBezTo>
                    <a:pt x="105014" y="88609"/>
                    <a:pt x="106075" y="88385"/>
                    <a:pt x="107329" y="88310"/>
                  </a:cubicBezTo>
                  <a:cubicBezTo>
                    <a:pt x="108591" y="88235"/>
                    <a:pt x="109622" y="88198"/>
                    <a:pt x="110749" y="88153"/>
                  </a:cubicBezTo>
                  <a:cubicBezTo>
                    <a:pt x="116021" y="87944"/>
                    <a:pt x="121293" y="87892"/>
                    <a:pt x="127080" y="86704"/>
                  </a:cubicBezTo>
                  <a:cubicBezTo>
                    <a:pt x="130284" y="86047"/>
                    <a:pt x="133398" y="85054"/>
                    <a:pt x="136392" y="83747"/>
                  </a:cubicBezTo>
                  <a:cubicBezTo>
                    <a:pt x="138012" y="83030"/>
                    <a:pt x="139849" y="82209"/>
                    <a:pt x="141246" y="81134"/>
                  </a:cubicBezTo>
                  <a:cubicBezTo>
                    <a:pt x="142045" y="80506"/>
                    <a:pt x="142500" y="79506"/>
                    <a:pt x="143359" y="78961"/>
                  </a:cubicBezTo>
                  <a:cubicBezTo>
                    <a:pt x="143389" y="78938"/>
                    <a:pt x="143426" y="78931"/>
                    <a:pt x="143456" y="78938"/>
                  </a:cubicBezTo>
                  <a:cubicBezTo>
                    <a:pt x="143568" y="78983"/>
                    <a:pt x="143404" y="79110"/>
                    <a:pt x="143404" y="79200"/>
                  </a:cubicBezTo>
                  <a:cubicBezTo>
                    <a:pt x="143404" y="79297"/>
                    <a:pt x="142926" y="79842"/>
                    <a:pt x="142829" y="79991"/>
                  </a:cubicBezTo>
                  <a:cubicBezTo>
                    <a:pt x="142590" y="80387"/>
                    <a:pt x="142485" y="80305"/>
                    <a:pt x="142553" y="80716"/>
                  </a:cubicBezTo>
                  <a:cubicBezTo>
                    <a:pt x="142620" y="81126"/>
                    <a:pt x="142560" y="80992"/>
                    <a:pt x="142963" y="80701"/>
                  </a:cubicBezTo>
                  <a:cubicBezTo>
                    <a:pt x="143367" y="80417"/>
                    <a:pt x="143464" y="80096"/>
                    <a:pt x="143889" y="79976"/>
                  </a:cubicBezTo>
                  <a:cubicBezTo>
                    <a:pt x="143979" y="79946"/>
                    <a:pt x="143800" y="80350"/>
                    <a:pt x="143859" y="80350"/>
                  </a:cubicBezTo>
                  <a:cubicBezTo>
                    <a:pt x="144233" y="80305"/>
                    <a:pt x="145592" y="78789"/>
                    <a:pt x="145838" y="78535"/>
                  </a:cubicBezTo>
                  <a:cubicBezTo>
                    <a:pt x="147160" y="77154"/>
                    <a:pt x="148347" y="75727"/>
                    <a:pt x="149662" y="74346"/>
                  </a:cubicBezTo>
                  <a:cubicBezTo>
                    <a:pt x="150363" y="73621"/>
                    <a:pt x="151080" y="72845"/>
                    <a:pt x="152066" y="72330"/>
                  </a:cubicBezTo>
                  <a:cubicBezTo>
                    <a:pt x="153828" y="71389"/>
                    <a:pt x="155613" y="70298"/>
                    <a:pt x="157443" y="69440"/>
                  </a:cubicBezTo>
                  <a:cubicBezTo>
                    <a:pt x="161587" y="67498"/>
                    <a:pt x="165896" y="66423"/>
                    <a:pt x="169786" y="66318"/>
                  </a:cubicBezTo>
                  <a:cubicBezTo>
                    <a:pt x="171690" y="66274"/>
                    <a:pt x="173497" y="66460"/>
                    <a:pt x="175148" y="66901"/>
                  </a:cubicBezTo>
                  <a:cubicBezTo>
                    <a:pt x="175917" y="67095"/>
                    <a:pt x="176671" y="67356"/>
                    <a:pt x="177395" y="67692"/>
                  </a:cubicBezTo>
                  <a:cubicBezTo>
                    <a:pt x="177918" y="67931"/>
                    <a:pt x="178964" y="68267"/>
                    <a:pt x="179195" y="68738"/>
                  </a:cubicBezTo>
                  <a:cubicBezTo>
                    <a:pt x="179434" y="69201"/>
                    <a:pt x="179225" y="70672"/>
                    <a:pt x="179270" y="71254"/>
                  </a:cubicBezTo>
                  <a:cubicBezTo>
                    <a:pt x="179344" y="72218"/>
                    <a:pt x="179486" y="73173"/>
                    <a:pt x="179777" y="74070"/>
                  </a:cubicBezTo>
                  <a:cubicBezTo>
                    <a:pt x="180330" y="75802"/>
                    <a:pt x="181398" y="77228"/>
                    <a:pt x="183250" y="78080"/>
                  </a:cubicBezTo>
                  <a:cubicBezTo>
                    <a:pt x="187394" y="79976"/>
                    <a:pt x="191285" y="82403"/>
                    <a:pt x="194540" y="85704"/>
                  </a:cubicBezTo>
                  <a:cubicBezTo>
                    <a:pt x="196400" y="87578"/>
                    <a:pt x="197998" y="89676"/>
                    <a:pt x="199312" y="91961"/>
                  </a:cubicBezTo>
                  <a:cubicBezTo>
                    <a:pt x="200656" y="94276"/>
                    <a:pt x="201634" y="96860"/>
                    <a:pt x="202889" y="99391"/>
                  </a:cubicBezTo>
                  <a:cubicBezTo>
                    <a:pt x="205495" y="104626"/>
                    <a:pt x="208602" y="109913"/>
                    <a:pt x="210842" y="116245"/>
                  </a:cubicBezTo>
                  <a:cubicBezTo>
                    <a:pt x="211379" y="117761"/>
                    <a:pt x="211865" y="119329"/>
                    <a:pt x="212298" y="120950"/>
                  </a:cubicBezTo>
                  <a:cubicBezTo>
                    <a:pt x="212447" y="121525"/>
                    <a:pt x="213022" y="123324"/>
                    <a:pt x="212970" y="123899"/>
                  </a:cubicBezTo>
                  <a:cubicBezTo>
                    <a:pt x="212910" y="124482"/>
                    <a:pt x="212529" y="124557"/>
                    <a:pt x="213060" y="124362"/>
                  </a:cubicBezTo>
                  <a:cubicBezTo>
                    <a:pt x="213844" y="124071"/>
                    <a:pt x="214598" y="122981"/>
                    <a:pt x="215247" y="122324"/>
                  </a:cubicBezTo>
                  <a:cubicBezTo>
                    <a:pt x="215285" y="122294"/>
                    <a:pt x="215322" y="122354"/>
                    <a:pt x="215330" y="122428"/>
                  </a:cubicBezTo>
                  <a:cubicBezTo>
                    <a:pt x="215800" y="130568"/>
                    <a:pt x="216621" y="139208"/>
                    <a:pt x="217443" y="148721"/>
                  </a:cubicBezTo>
                  <a:cubicBezTo>
                    <a:pt x="218137" y="156868"/>
                    <a:pt x="218772" y="165635"/>
                    <a:pt x="218914" y="174961"/>
                  </a:cubicBezTo>
                  <a:cubicBezTo>
                    <a:pt x="218914" y="175111"/>
                    <a:pt x="218847" y="175051"/>
                    <a:pt x="218839" y="174917"/>
                  </a:cubicBezTo>
                  <a:cubicBezTo>
                    <a:pt x="218585" y="156554"/>
                    <a:pt x="216495" y="140813"/>
                    <a:pt x="215509" y="126767"/>
                  </a:cubicBezTo>
                  <a:cubicBezTo>
                    <a:pt x="215434" y="125796"/>
                    <a:pt x="215374" y="124825"/>
                    <a:pt x="215322" y="123862"/>
                  </a:cubicBezTo>
                  <a:cubicBezTo>
                    <a:pt x="215262" y="122906"/>
                    <a:pt x="215150" y="122832"/>
                    <a:pt x="214702" y="123078"/>
                  </a:cubicBezTo>
                  <a:cubicBezTo>
                    <a:pt x="214254" y="123332"/>
                    <a:pt x="213687" y="124161"/>
                    <a:pt x="213112" y="124519"/>
                  </a:cubicBezTo>
                  <a:cubicBezTo>
                    <a:pt x="212798" y="124713"/>
                    <a:pt x="212791" y="124773"/>
                    <a:pt x="212604" y="124474"/>
                  </a:cubicBezTo>
                  <a:cubicBezTo>
                    <a:pt x="212589" y="124445"/>
                    <a:pt x="212671" y="124235"/>
                    <a:pt x="212671" y="124228"/>
                  </a:cubicBezTo>
                  <a:cubicBezTo>
                    <a:pt x="212671" y="124221"/>
                    <a:pt x="212761" y="124071"/>
                    <a:pt x="212776" y="123997"/>
                  </a:cubicBezTo>
                  <a:cubicBezTo>
                    <a:pt x="212828" y="123481"/>
                    <a:pt x="212694" y="123093"/>
                    <a:pt x="212589" y="122555"/>
                  </a:cubicBezTo>
                  <a:cubicBezTo>
                    <a:pt x="212216" y="120703"/>
                    <a:pt x="211626" y="118859"/>
                    <a:pt x="211043" y="117141"/>
                  </a:cubicBezTo>
                  <a:cubicBezTo>
                    <a:pt x="209961" y="113953"/>
                    <a:pt x="208646" y="111011"/>
                    <a:pt x="207272" y="108233"/>
                  </a:cubicBezTo>
                  <a:cubicBezTo>
                    <a:pt x="205898" y="105448"/>
                    <a:pt x="204480" y="102804"/>
                    <a:pt x="203165" y="100190"/>
                  </a:cubicBezTo>
                  <a:cubicBezTo>
                    <a:pt x="201717" y="97330"/>
                    <a:pt x="200619" y="94396"/>
                    <a:pt x="199081" y="91790"/>
                  </a:cubicBezTo>
                  <a:cubicBezTo>
                    <a:pt x="195922" y="86480"/>
                    <a:pt x="191486" y="82627"/>
                    <a:pt x="186468" y="79842"/>
                  </a:cubicBezTo>
                  <a:cubicBezTo>
                    <a:pt x="184751" y="78886"/>
                    <a:pt x="182615" y="78229"/>
                    <a:pt x="181278" y="76930"/>
                  </a:cubicBezTo>
                  <a:cubicBezTo>
                    <a:pt x="180113" y="75795"/>
                    <a:pt x="179568" y="74264"/>
                    <a:pt x="179300" y="72703"/>
                  </a:cubicBezTo>
                  <a:cubicBezTo>
                    <a:pt x="179128" y="71732"/>
                    <a:pt x="179150" y="70732"/>
                    <a:pt x="179061" y="69746"/>
                  </a:cubicBezTo>
                  <a:cubicBezTo>
                    <a:pt x="178949" y="68409"/>
                    <a:pt x="177843" y="67984"/>
                    <a:pt x="176544" y="67483"/>
                  </a:cubicBezTo>
                  <a:cubicBezTo>
                    <a:pt x="174655" y="66759"/>
                    <a:pt x="172474" y="66415"/>
                    <a:pt x="170152" y="66430"/>
                  </a:cubicBezTo>
                  <a:cubicBezTo>
                    <a:pt x="167374" y="66453"/>
                    <a:pt x="164372" y="66983"/>
                    <a:pt x="161363" y="67984"/>
                  </a:cubicBezTo>
                  <a:cubicBezTo>
                    <a:pt x="159713" y="68536"/>
                    <a:pt x="158107" y="69201"/>
                    <a:pt x="156554" y="69977"/>
                  </a:cubicBezTo>
                  <a:cubicBezTo>
                    <a:pt x="155165" y="70679"/>
                    <a:pt x="153858" y="71658"/>
                    <a:pt x="152484" y="72337"/>
                  </a:cubicBezTo>
                  <a:cubicBezTo>
                    <a:pt x="151633" y="72763"/>
                    <a:pt x="151185" y="72987"/>
                    <a:pt x="150461" y="73681"/>
                  </a:cubicBezTo>
                  <a:cubicBezTo>
                    <a:pt x="149729" y="74383"/>
                    <a:pt x="148877" y="75346"/>
                    <a:pt x="148131" y="76183"/>
                  </a:cubicBezTo>
                  <a:cubicBezTo>
                    <a:pt x="146831" y="77624"/>
                    <a:pt x="145502" y="79334"/>
                    <a:pt x="143718" y="80566"/>
                  </a:cubicBezTo>
                  <a:cubicBezTo>
                    <a:pt x="143650" y="80604"/>
                    <a:pt x="143591" y="80581"/>
                    <a:pt x="143613" y="80536"/>
                  </a:cubicBezTo>
                  <a:cubicBezTo>
                    <a:pt x="143971" y="79633"/>
                    <a:pt x="143045" y="80910"/>
                    <a:pt x="142642" y="81111"/>
                  </a:cubicBezTo>
                  <a:cubicBezTo>
                    <a:pt x="142239" y="81320"/>
                    <a:pt x="142269" y="81313"/>
                    <a:pt x="142067" y="81164"/>
                  </a:cubicBezTo>
                  <a:cubicBezTo>
                    <a:pt x="142000" y="81111"/>
                    <a:pt x="142022" y="80872"/>
                    <a:pt x="142037" y="80805"/>
                  </a:cubicBezTo>
                  <a:cubicBezTo>
                    <a:pt x="142097" y="80566"/>
                    <a:pt x="142747" y="79939"/>
                    <a:pt x="142941" y="79655"/>
                  </a:cubicBezTo>
                  <a:cubicBezTo>
                    <a:pt x="143045" y="79528"/>
                    <a:pt x="143516" y="79043"/>
                    <a:pt x="143255" y="79170"/>
                  </a:cubicBezTo>
                  <a:cubicBezTo>
                    <a:pt x="142627" y="79491"/>
                    <a:pt x="142142" y="80716"/>
                    <a:pt x="141671" y="81111"/>
                  </a:cubicBezTo>
                  <a:cubicBezTo>
                    <a:pt x="141208" y="81515"/>
                    <a:pt x="140372" y="81873"/>
                    <a:pt x="139864" y="82149"/>
                  </a:cubicBezTo>
                  <a:cubicBezTo>
                    <a:pt x="133002" y="85846"/>
                    <a:pt x="126109" y="87302"/>
                    <a:pt x="119725" y="87824"/>
                  </a:cubicBezTo>
                  <a:cubicBezTo>
                    <a:pt x="116641" y="88078"/>
                    <a:pt x="113669" y="88153"/>
                    <a:pt x="110667" y="88273"/>
                  </a:cubicBezTo>
                  <a:cubicBezTo>
                    <a:pt x="108837" y="88340"/>
                    <a:pt x="106911" y="88295"/>
                    <a:pt x="104902" y="88721"/>
                  </a:cubicBezTo>
                  <a:cubicBezTo>
                    <a:pt x="102610" y="89206"/>
                    <a:pt x="100444" y="89624"/>
                    <a:pt x="98286" y="89796"/>
                  </a:cubicBezTo>
                  <a:cubicBezTo>
                    <a:pt x="94186" y="90124"/>
                    <a:pt x="90371" y="89915"/>
                    <a:pt x="86107" y="90558"/>
                  </a:cubicBezTo>
                  <a:cubicBezTo>
                    <a:pt x="84516" y="90804"/>
                    <a:pt x="83097" y="91319"/>
                    <a:pt x="82142" y="90662"/>
                  </a:cubicBezTo>
                  <a:cubicBezTo>
                    <a:pt x="81738" y="90393"/>
                    <a:pt x="81470" y="90012"/>
                    <a:pt x="81148" y="89676"/>
                  </a:cubicBezTo>
                  <a:cubicBezTo>
                    <a:pt x="81021" y="89535"/>
                    <a:pt x="80887" y="89408"/>
                    <a:pt x="80745" y="89281"/>
                  </a:cubicBezTo>
                  <a:cubicBezTo>
                    <a:pt x="80058" y="88721"/>
                    <a:pt x="79461" y="88833"/>
                    <a:pt x="78184" y="89169"/>
                  </a:cubicBezTo>
                  <a:cubicBezTo>
                    <a:pt x="73927" y="90281"/>
                    <a:pt x="69828" y="91192"/>
                    <a:pt x="65758" y="91670"/>
                  </a:cubicBezTo>
                  <a:cubicBezTo>
                    <a:pt x="61688" y="92148"/>
                    <a:pt x="57723" y="92335"/>
                    <a:pt x="53751" y="92633"/>
                  </a:cubicBezTo>
                  <a:cubicBezTo>
                    <a:pt x="51794" y="92783"/>
                    <a:pt x="49845" y="92947"/>
                    <a:pt x="47889" y="93171"/>
                  </a:cubicBezTo>
                  <a:cubicBezTo>
                    <a:pt x="46948" y="93283"/>
                    <a:pt x="46014" y="93395"/>
                    <a:pt x="45074" y="93530"/>
                  </a:cubicBezTo>
                  <a:cubicBezTo>
                    <a:pt x="43834" y="93709"/>
                    <a:pt x="43110" y="93522"/>
                    <a:pt x="41990" y="93246"/>
                  </a:cubicBezTo>
                  <a:cubicBezTo>
                    <a:pt x="38502" y="92387"/>
                    <a:pt x="35082" y="91327"/>
                    <a:pt x="31819" y="89945"/>
                  </a:cubicBezTo>
                  <a:cubicBezTo>
                    <a:pt x="18594" y="84569"/>
                    <a:pt x="7841" y="72733"/>
                    <a:pt x="3824" y="51929"/>
                  </a:cubicBezTo>
                  <a:cubicBezTo>
                    <a:pt x="3533" y="50473"/>
                    <a:pt x="3286" y="48979"/>
                    <a:pt x="3047" y="47456"/>
                  </a:cubicBezTo>
                  <a:cubicBezTo>
                    <a:pt x="2816" y="45932"/>
                    <a:pt x="2748" y="44237"/>
                    <a:pt x="2450" y="42759"/>
                  </a:cubicBezTo>
                  <a:cubicBezTo>
                    <a:pt x="2218" y="41601"/>
                    <a:pt x="2338" y="41571"/>
                    <a:pt x="1815" y="41743"/>
                  </a:cubicBezTo>
                  <a:cubicBezTo>
                    <a:pt x="1591" y="41818"/>
                    <a:pt x="1389" y="42146"/>
                    <a:pt x="1195" y="42318"/>
                  </a:cubicBezTo>
                  <a:cubicBezTo>
                    <a:pt x="994" y="42497"/>
                    <a:pt x="710" y="42968"/>
                    <a:pt x="493" y="42893"/>
                  </a:cubicBezTo>
                  <a:cubicBezTo>
                    <a:pt x="277" y="42818"/>
                    <a:pt x="374" y="43020"/>
                    <a:pt x="269" y="42796"/>
                  </a:cubicBezTo>
                  <a:cubicBezTo>
                    <a:pt x="165" y="42572"/>
                    <a:pt x="463" y="39346"/>
                    <a:pt x="471" y="38876"/>
                  </a:cubicBezTo>
                  <a:cubicBezTo>
                    <a:pt x="598" y="33828"/>
                    <a:pt x="322" y="28265"/>
                    <a:pt x="687" y="22978"/>
                  </a:cubicBezTo>
                  <a:cubicBezTo>
                    <a:pt x="792" y="21432"/>
                    <a:pt x="1016" y="20006"/>
                    <a:pt x="1128" y="18452"/>
                  </a:cubicBezTo>
                  <a:cubicBezTo>
                    <a:pt x="1233" y="17153"/>
                    <a:pt x="1053" y="17803"/>
                    <a:pt x="941" y="17108"/>
                  </a:cubicBezTo>
                  <a:cubicBezTo>
                    <a:pt x="785" y="16085"/>
                    <a:pt x="1128" y="14106"/>
                    <a:pt x="419" y="13935"/>
                  </a:cubicBezTo>
                  <a:cubicBezTo>
                    <a:pt x="396" y="13927"/>
                    <a:pt x="381" y="13905"/>
                    <a:pt x="374" y="13852"/>
                  </a:cubicBezTo>
                  <a:cubicBezTo>
                    <a:pt x="45" y="11829"/>
                    <a:pt x="210" y="9895"/>
                    <a:pt x="471" y="8244"/>
                  </a:cubicBezTo>
                  <a:cubicBezTo>
                    <a:pt x="986" y="5019"/>
                    <a:pt x="1830" y="2480"/>
                    <a:pt x="2629" y="83"/>
                  </a:cubicBezTo>
                  <a:cubicBezTo>
                    <a:pt x="2666" y="0"/>
                    <a:pt x="2711" y="195"/>
                    <a:pt x="2689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13"/>
            <p:cNvSpPr/>
            <p:nvPr/>
          </p:nvSpPr>
          <p:spPr>
            <a:xfrm>
              <a:off x="1002050" y="746825"/>
              <a:ext cx="5472875" cy="4378350"/>
            </a:xfrm>
            <a:custGeom>
              <a:avLst/>
              <a:gdLst/>
              <a:ahLst/>
              <a:cxnLst/>
              <a:rect l="l" t="t" r="r" b="b"/>
              <a:pathLst>
                <a:path w="218915" h="175134" extrusionOk="0">
                  <a:moveTo>
                    <a:pt x="2696" y="292"/>
                  </a:moveTo>
                  <a:cubicBezTo>
                    <a:pt x="2017" y="2316"/>
                    <a:pt x="1345" y="4414"/>
                    <a:pt x="822" y="6915"/>
                  </a:cubicBezTo>
                  <a:cubicBezTo>
                    <a:pt x="546" y="8207"/>
                    <a:pt x="1" y="10940"/>
                    <a:pt x="314" y="12904"/>
                  </a:cubicBezTo>
                  <a:cubicBezTo>
                    <a:pt x="486" y="13957"/>
                    <a:pt x="822" y="13584"/>
                    <a:pt x="986" y="14443"/>
                  </a:cubicBezTo>
                  <a:cubicBezTo>
                    <a:pt x="1181" y="15451"/>
                    <a:pt x="523" y="16952"/>
                    <a:pt x="1315" y="17332"/>
                  </a:cubicBezTo>
                  <a:cubicBezTo>
                    <a:pt x="1345" y="17377"/>
                    <a:pt x="1360" y="17430"/>
                    <a:pt x="1352" y="17482"/>
                  </a:cubicBezTo>
                  <a:cubicBezTo>
                    <a:pt x="486" y="23560"/>
                    <a:pt x="591" y="30087"/>
                    <a:pt x="561" y="36397"/>
                  </a:cubicBezTo>
                  <a:cubicBezTo>
                    <a:pt x="546" y="37771"/>
                    <a:pt x="531" y="39122"/>
                    <a:pt x="486" y="40437"/>
                  </a:cubicBezTo>
                  <a:cubicBezTo>
                    <a:pt x="471" y="40653"/>
                    <a:pt x="307" y="42759"/>
                    <a:pt x="322" y="42811"/>
                  </a:cubicBezTo>
                  <a:cubicBezTo>
                    <a:pt x="464" y="43147"/>
                    <a:pt x="2114" y="41333"/>
                    <a:pt x="2271" y="41183"/>
                  </a:cubicBezTo>
                  <a:cubicBezTo>
                    <a:pt x="2420" y="41034"/>
                    <a:pt x="2331" y="41213"/>
                    <a:pt x="2346" y="41288"/>
                  </a:cubicBezTo>
                  <a:cubicBezTo>
                    <a:pt x="3884" y="58418"/>
                    <a:pt x="9081" y="72031"/>
                    <a:pt x="17295" y="80454"/>
                  </a:cubicBezTo>
                  <a:cubicBezTo>
                    <a:pt x="21290" y="84606"/>
                    <a:pt x="25883" y="87601"/>
                    <a:pt x="30819" y="89826"/>
                  </a:cubicBezTo>
                  <a:cubicBezTo>
                    <a:pt x="33186" y="90886"/>
                    <a:pt x="35620" y="91790"/>
                    <a:pt x="38114" y="92529"/>
                  </a:cubicBezTo>
                  <a:cubicBezTo>
                    <a:pt x="39346" y="92917"/>
                    <a:pt x="40601" y="93253"/>
                    <a:pt x="41863" y="93567"/>
                  </a:cubicBezTo>
                  <a:cubicBezTo>
                    <a:pt x="43453" y="93970"/>
                    <a:pt x="44842" y="93858"/>
                    <a:pt x="46605" y="93642"/>
                  </a:cubicBezTo>
                  <a:cubicBezTo>
                    <a:pt x="52048" y="92992"/>
                    <a:pt x="57455" y="92828"/>
                    <a:pt x="63003" y="92328"/>
                  </a:cubicBezTo>
                  <a:cubicBezTo>
                    <a:pt x="66087" y="92066"/>
                    <a:pt x="69149" y="91633"/>
                    <a:pt x="72180" y="91028"/>
                  </a:cubicBezTo>
                  <a:cubicBezTo>
                    <a:pt x="73771" y="90707"/>
                    <a:pt x="75384" y="90319"/>
                    <a:pt x="77012" y="89863"/>
                  </a:cubicBezTo>
                  <a:cubicBezTo>
                    <a:pt x="78050" y="89572"/>
                    <a:pt x="79133" y="89042"/>
                    <a:pt x="79939" y="89296"/>
                  </a:cubicBezTo>
                  <a:cubicBezTo>
                    <a:pt x="80596" y="89497"/>
                    <a:pt x="80955" y="90013"/>
                    <a:pt x="81335" y="90423"/>
                  </a:cubicBezTo>
                  <a:cubicBezTo>
                    <a:pt x="81716" y="90834"/>
                    <a:pt x="81918" y="91133"/>
                    <a:pt x="82388" y="91290"/>
                  </a:cubicBezTo>
                  <a:cubicBezTo>
                    <a:pt x="83202" y="91573"/>
                    <a:pt x="84248" y="91252"/>
                    <a:pt x="85315" y="91073"/>
                  </a:cubicBezTo>
                  <a:cubicBezTo>
                    <a:pt x="88273" y="90580"/>
                    <a:pt x="91028" y="90505"/>
                    <a:pt x="93769" y="90431"/>
                  </a:cubicBezTo>
                  <a:cubicBezTo>
                    <a:pt x="96860" y="90341"/>
                    <a:pt x="99989" y="90222"/>
                    <a:pt x="103409" y="89467"/>
                  </a:cubicBezTo>
                  <a:cubicBezTo>
                    <a:pt x="104783" y="89161"/>
                    <a:pt x="105836" y="88937"/>
                    <a:pt x="107090" y="88863"/>
                  </a:cubicBezTo>
                  <a:cubicBezTo>
                    <a:pt x="108337" y="88788"/>
                    <a:pt x="109383" y="88751"/>
                    <a:pt x="110518" y="88706"/>
                  </a:cubicBezTo>
                  <a:cubicBezTo>
                    <a:pt x="115790" y="88497"/>
                    <a:pt x="121062" y="88444"/>
                    <a:pt x="126849" y="87250"/>
                  </a:cubicBezTo>
                  <a:cubicBezTo>
                    <a:pt x="130053" y="86593"/>
                    <a:pt x="133166" y="85599"/>
                    <a:pt x="136161" y="84293"/>
                  </a:cubicBezTo>
                  <a:cubicBezTo>
                    <a:pt x="137781" y="83568"/>
                    <a:pt x="139618" y="82747"/>
                    <a:pt x="141022" y="81664"/>
                  </a:cubicBezTo>
                  <a:cubicBezTo>
                    <a:pt x="141814" y="81052"/>
                    <a:pt x="142269" y="80051"/>
                    <a:pt x="143143" y="79491"/>
                  </a:cubicBezTo>
                  <a:cubicBezTo>
                    <a:pt x="143165" y="79476"/>
                    <a:pt x="143195" y="79469"/>
                    <a:pt x="143225" y="79476"/>
                  </a:cubicBezTo>
                  <a:cubicBezTo>
                    <a:pt x="143337" y="79521"/>
                    <a:pt x="143180" y="79640"/>
                    <a:pt x="143165" y="79745"/>
                  </a:cubicBezTo>
                  <a:cubicBezTo>
                    <a:pt x="143158" y="79849"/>
                    <a:pt x="142702" y="80380"/>
                    <a:pt x="142605" y="80536"/>
                  </a:cubicBezTo>
                  <a:cubicBezTo>
                    <a:pt x="142366" y="80917"/>
                    <a:pt x="142262" y="80835"/>
                    <a:pt x="142329" y="81246"/>
                  </a:cubicBezTo>
                  <a:cubicBezTo>
                    <a:pt x="142396" y="81657"/>
                    <a:pt x="142329" y="81530"/>
                    <a:pt x="142740" y="81238"/>
                  </a:cubicBezTo>
                  <a:cubicBezTo>
                    <a:pt x="143150" y="80947"/>
                    <a:pt x="143240" y="80634"/>
                    <a:pt x="143666" y="80507"/>
                  </a:cubicBezTo>
                  <a:cubicBezTo>
                    <a:pt x="143755" y="80484"/>
                    <a:pt x="143576" y="80880"/>
                    <a:pt x="143636" y="80880"/>
                  </a:cubicBezTo>
                  <a:cubicBezTo>
                    <a:pt x="144009" y="80835"/>
                    <a:pt x="145368" y="79327"/>
                    <a:pt x="145607" y="79073"/>
                  </a:cubicBezTo>
                  <a:cubicBezTo>
                    <a:pt x="146936" y="77691"/>
                    <a:pt x="148124" y="76265"/>
                    <a:pt x="149438" y="74884"/>
                  </a:cubicBezTo>
                  <a:cubicBezTo>
                    <a:pt x="150140" y="74152"/>
                    <a:pt x="150857" y="73375"/>
                    <a:pt x="151842" y="72853"/>
                  </a:cubicBezTo>
                  <a:cubicBezTo>
                    <a:pt x="153605" y="71912"/>
                    <a:pt x="155397" y="70821"/>
                    <a:pt x="157219" y="69963"/>
                  </a:cubicBezTo>
                  <a:cubicBezTo>
                    <a:pt x="161371" y="68014"/>
                    <a:pt x="165679" y="66931"/>
                    <a:pt x="169577" y="66819"/>
                  </a:cubicBezTo>
                  <a:cubicBezTo>
                    <a:pt x="171481" y="66767"/>
                    <a:pt x="173289" y="66946"/>
                    <a:pt x="174939" y="67379"/>
                  </a:cubicBezTo>
                  <a:cubicBezTo>
                    <a:pt x="175715" y="67573"/>
                    <a:pt x="176470" y="67834"/>
                    <a:pt x="177201" y="68170"/>
                  </a:cubicBezTo>
                  <a:cubicBezTo>
                    <a:pt x="177724" y="68409"/>
                    <a:pt x="178770" y="68738"/>
                    <a:pt x="179001" y="69208"/>
                  </a:cubicBezTo>
                  <a:cubicBezTo>
                    <a:pt x="179233" y="69671"/>
                    <a:pt x="179031" y="71135"/>
                    <a:pt x="179076" y="71725"/>
                  </a:cubicBezTo>
                  <a:cubicBezTo>
                    <a:pt x="179136" y="72673"/>
                    <a:pt x="179307" y="73614"/>
                    <a:pt x="179584" y="74525"/>
                  </a:cubicBezTo>
                  <a:cubicBezTo>
                    <a:pt x="180129" y="76265"/>
                    <a:pt x="181211" y="77684"/>
                    <a:pt x="183071" y="78520"/>
                  </a:cubicBezTo>
                  <a:cubicBezTo>
                    <a:pt x="187215" y="80410"/>
                    <a:pt x="191121" y="82807"/>
                    <a:pt x="194384" y="86092"/>
                  </a:cubicBezTo>
                  <a:cubicBezTo>
                    <a:pt x="196236" y="87959"/>
                    <a:pt x="197841" y="90050"/>
                    <a:pt x="199171" y="92320"/>
                  </a:cubicBezTo>
                  <a:cubicBezTo>
                    <a:pt x="200515" y="94620"/>
                    <a:pt x="201500" y="97196"/>
                    <a:pt x="202755" y="99713"/>
                  </a:cubicBezTo>
                  <a:cubicBezTo>
                    <a:pt x="205368" y="104925"/>
                    <a:pt x="208490" y="110182"/>
                    <a:pt x="210745" y="116492"/>
                  </a:cubicBezTo>
                  <a:cubicBezTo>
                    <a:pt x="211290" y="118008"/>
                    <a:pt x="211775" y="119569"/>
                    <a:pt x="212201" y="121182"/>
                  </a:cubicBezTo>
                  <a:cubicBezTo>
                    <a:pt x="212365" y="121742"/>
                    <a:pt x="212940" y="123541"/>
                    <a:pt x="212888" y="124109"/>
                  </a:cubicBezTo>
                  <a:cubicBezTo>
                    <a:pt x="212828" y="124676"/>
                    <a:pt x="212447" y="124773"/>
                    <a:pt x="212978" y="124564"/>
                  </a:cubicBezTo>
                  <a:cubicBezTo>
                    <a:pt x="213769" y="124280"/>
                    <a:pt x="214531" y="123175"/>
                    <a:pt x="215166" y="122533"/>
                  </a:cubicBezTo>
                  <a:cubicBezTo>
                    <a:pt x="215203" y="122496"/>
                    <a:pt x="215248" y="122548"/>
                    <a:pt x="215248" y="122623"/>
                  </a:cubicBezTo>
                  <a:cubicBezTo>
                    <a:pt x="215726" y="130747"/>
                    <a:pt x="216562" y="139365"/>
                    <a:pt x="217391" y="148833"/>
                  </a:cubicBezTo>
                  <a:cubicBezTo>
                    <a:pt x="218115" y="156958"/>
                    <a:pt x="218757" y="165695"/>
                    <a:pt x="218914" y="174992"/>
                  </a:cubicBezTo>
                  <a:cubicBezTo>
                    <a:pt x="218914" y="175133"/>
                    <a:pt x="218847" y="175081"/>
                    <a:pt x="218840" y="174932"/>
                  </a:cubicBezTo>
                  <a:cubicBezTo>
                    <a:pt x="218563" y="156652"/>
                    <a:pt x="216450" y="140970"/>
                    <a:pt x="215434" y="126969"/>
                  </a:cubicBezTo>
                  <a:cubicBezTo>
                    <a:pt x="215360" y="125983"/>
                    <a:pt x="215300" y="125027"/>
                    <a:pt x="215240" y="124064"/>
                  </a:cubicBezTo>
                  <a:cubicBezTo>
                    <a:pt x="215173" y="123101"/>
                    <a:pt x="215076" y="123026"/>
                    <a:pt x="214628" y="123287"/>
                  </a:cubicBezTo>
                  <a:cubicBezTo>
                    <a:pt x="214180" y="123549"/>
                    <a:pt x="213605" y="124370"/>
                    <a:pt x="213037" y="124729"/>
                  </a:cubicBezTo>
                  <a:cubicBezTo>
                    <a:pt x="212716" y="124923"/>
                    <a:pt x="212709" y="124975"/>
                    <a:pt x="212522" y="124691"/>
                  </a:cubicBezTo>
                  <a:cubicBezTo>
                    <a:pt x="212500" y="124654"/>
                    <a:pt x="212597" y="124452"/>
                    <a:pt x="212589" y="124445"/>
                  </a:cubicBezTo>
                  <a:cubicBezTo>
                    <a:pt x="212574" y="124437"/>
                    <a:pt x="212686" y="124288"/>
                    <a:pt x="212686" y="124213"/>
                  </a:cubicBezTo>
                  <a:cubicBezTo>
                    <a:pt x="212746" y="123698"/>
                    <a:pt x="212612" y="123310"/>
                    <a:pt x="212500" y="122787"/>
                  </a:cubicBezTo>
                  <a:cubicBezTo>
                    <a:pt x="212126" y="120928"/>
                    <a:pt x="211529" y="119098"/>
                    <a:pt x="210954" y="117388"/>
                  </a:cubicBezTo>
                  <a:cubicBezTo>
                    <a:pt x="209864" y="114207"/>
                    <a:pt x="208542" y="111272"/>
                    <a:pt x="207161" y="108509"/>
                  </a:cubicBezTo>
                  <a:cubicBezTo>
                    <a:pt x="205779" y="105746"/>
                    <a:pt x="204353" y="103125"/>
                    <a:pt x="203039" y="100519"/>
                  </a:cubicBezTo>
                  <a:cubicBezTo>
                    <a:pt x="201582" y="97667"/>
                    <a:pt x="200470" y="94747"/>
                    <a:pt x="198932" y="92148"/>
                  </a:cubicBezTo>
                  <a:cubicBezTo>
                    <a:pt x="195765" y="86869"/>
                    <a:pt x="191322" y="83038"/>
                    <a:pt x="186282" y="80275"/>
                  </a:cubicBezTo>
                  <a:cubicBezTo>
                    <a:pt x="184572" y="79327"/>
                    <a:pt x="182429" y="78677"/>
                    <a:pt x="181092" y="77393"/>
                  </a:cubicBezTo>
                  <a:cubicBezTo>
                    <a:pt x="179927" y="76250"/>
                    <a:pt x="179375" y="74719"/>
                    <a:pt x="179106" y="73174"/>
                  </a:cubicBezTo>
                  <a:cubicBezTo>
                    <a:pt x="178934" y="72203"/>
                    <a:pt x="178956" y="71202"/>
                    <a:pt x="178859" y="70217"/>
                  </a:cubicBezTo>
                  <a:cubicBezTo>
                    <a:pt x="178740" y="68880"/>
                    <a:pt x="177650" y="68462"/>
                    <a:pt x="176343" y="67961"/>
                  </a:cubicBezTo>
                  <a:cubicBezTo>
                    <a:pt x="174446" y="67237"/>
                    <a:pt x="172273" y="66908"/>
                    <a:pt x="169936" y="66931"/>
                  </a:cubicBezTo>
                  <a:cubicBezTo>
                    <a:pt x="167158" y="66953"/>
                    <a:pt x="164163" y="67491"/>
                    <a:pt x="161147" y="68499"/>
                  </a:cubicBezTo>
                  <a:cubicBezTo>
                    <a:pt x="159496" y="69052"/>
                    <a:pt x="157883" y="69724"/>
                    <a:pt x="156330" y="70500"/>
                  </a:cubicBezTo>
                  <a:cubicBezTo>
                    <a:pt x="154949" y="71195"/>
                    <a:pt x="153634" y="72180"/>
                    <a:pt x="152268" y="72867"/>
                  </a:cubicBezTo>
                  <a:cubicBezTo>
                    <a:pt x="151409" y="73293"/>
                    <a:pt x="150961" y="73517"/>
                    <a:pt x="150237" y="74219"/>
                  </a:cubicBezTo>
                  <a:cubicBezTo>
                    <a:pt x="149505" y="74921"/>
                    <a:pt x="148654" y="75877"/>
                    <a:pt x="147907" y="76713"/>
                  </a:cubicBezTo>
                  <a:cubicBezTo>
                    <a:pt x="146615" y="78154"/>
                    <a:pt x="145278" y="79864"/>
                    <a:pt x="143494" y="81097"/>
                  </a:cubicBezTo>
                  <a:cubicBezTo>
                    <a:pt x="143427" y="81134"/>
                    <a:pt x="143367" y="81119"/>
                    <a:pt x="143382" y="81067"/>
                  </a:cubicBezTo>
                  <a:cubicBezTo>
                    <a:pt x="143748" y="80163"/>
                    <a:pt x="142822" y="81440"/>
                    <a:pt x="142411" y="81649"/>
                  </a:cubicBezTo>
                  <a:cubicBezTo>
                    <a:pt x="142000" y="81851"/>
                    <a:pt x="142038" y="81843"/>
                    <a:pt x="141836" y="81694"/>
                  </a:cubicBezTo>
                  <a:cubicBezTo>
                    <a:pt x="141769" y="81649"/>
                    <a:pt x="141784" y="81418"/>
                    <a:pt x="141806" y="81343"/>
                  </a:cubicBezTo>
                  <a:cubicBezTo>
                    <a:pt x="141873" y="81097"/>
                    <a:pt x="142523" y="80469"/>
                    <a:pt x="142717" y="80200"/>
                  </a:cubicBezTo>
                  <a:cubicBezTo>
                    <a:pt x="142919" y="79932"/>
                    <a:pt x="143292" y="79573"/>
                    <a:pt x="143016" y="79708"/>
                  </a:cubicBezTo>
                  <a:cubicBezTo>
                    <a:pt x="142396" y="80021"/>
                    <a:pt x="141918" y="81246"/>
                    <a:pt x="141448" y="81649"/>
                  </a:cubicBezTo>
                  <a:cubicBezTo>
                    <a:pt x="140985" y="82052"/>
                    <a:pt x="140141" y="82411"/>
                    <a:pt x="139641" y="82687"/>
                  </a:cubicBezTo>
                  <a:cubicBezTo>
                    <a:pt x="132771" y="86391"/>
                    <a:pt x="125878" y="87855"/>
                    <a:pt x="119486" y="88377"/>
                  </a:cubicBezTo>
                  <a:cubicBezTo>
                    <a:pt x="116410" y="88631"/>
                    <a:pt x="113430" y="88706"/>
                    <a:pt x="110436" y="88825"/>
                  </a:cubicBezTo>
                  <a:cubicBezTo>
                    <a:pt x="108606" y="88900"/>
                    <a:pt x="106672" y="88848"/>
                    <a:pt x="104671" y="89273"/>
                  </a:cubicBezTo>
                  <a:cubicBezTo>
                    <a:pt x="102378" y="89759"/>
                    <a:pt x="100213" y="90177"/>
                    <a:pt x="98055" y="90349"/>
                  </a:cubicBezTo>
                  <a:cubicBezTo>
                    <a:pt x="93955" y="90662"/>
                    <a:pt x="90147" y="90461"/>
                    <a:pt x="85876" y="91103"/>
                  </a:cubicBezTo>
                  <a:cubicBezTo>
                    <a:pt x="84300" y="91334"/>
                    <a:pt x="82866" y="91850"/>
                    <a:pt x="81918" y="91200"/>
                  </a:cubicBezTo>
                  <a:cubicBezTo>
                    <a:pt x="81507" y="90924"/>
                    <a:pt x="81246" y="90543"/>
                    <a:pt x="80917" y="90207"/>
                  </a:cubicBezTo>
                  <a:cubicBezTo>
                    <a:pt x="80798" y="90065"/>
                    <a:pt x="80663" y="89938"/>
                    <a:pt x="80529" y="89818"/>
                  </a:cubicBezTo>
                  <a:cubicBezTo>
                    <a:pt x="79834" y="89258"/>
                    <a:pt x="79237" y="89370"/>
                    <a:pt x="77960" y="89706"/>
                  </a:cubicBezTo>
                  <a:cubicBezTo>
                    <a:pt x="73711" y="90804"/>
                    <a:pt x="69604" y="91708"/>
                    <a:pt x="65557" y="92178"/>
                  </a:cubicBezTo>
                  <a:cubicBezTo>
                    <a:pt x="61502" y="92641"/>
                    <a:pt x="57514" y="92820"/>
                    <a:pt x="53549" y="93112"/>
                  </a:cubicBezTo>
                  <a:cubicBezTo>
                    <a:pt x="51600" y="93253"/>
                    <a:pt x="49651" y="93418"/>
                    <a:pt x="47710" y="93634"/>
                  </a:cubicBezTo>
                  <a:cubicBezTo>
                    <a:pt x="46761" y="93739"/>
                    <a:pt x="45821" y="93858"/>
                    <a:pt x="44887" y="93978"/>
                  </a:cubicBezTo>
                  <a:cubicBezTo>
                    <a:pt x="43648" y="94150"/>
                    <a:pt x="42931" y="93970"/>
                    <a:pt x="41818" y="93687"/>
                  </a:cubicBezTo>
                  <a:cubicBezTo>
                    <a:pt x="38323" y="92813"/>
                    <a:pt x="34918" y="91738"/>
                    <a:pt x="31662" y="90341"/>
                  </a:cubicBezTo>
                  <a:cubicBezTo>
                    <a:pt x="18460" y="84897"/>
                    <a:pt x="7737" y="72987"/>
                    <a:pt x="3772" y="52093"/>
                  </a:cubicBezTo>
                  <a:cubicBezTo>
                    <a:pt x="3481" y="50630"/>
                    <a:pt x="3219" y="49129"/>
                    <a:pt x="2995" y="47605"/>
                  </a:cubicBezTo>
                  <a:cubicBezTo>
                    <a:pt x="2771" y="46082"/>
                    <a:pt x="2704" y="44379"/>
                    <a:pt x="2405" y="42893"/>
                  </a:cubicBezTo>
                  <a:cubicBezTo>
                    <a:pt x="2174" y="41736"/>
                    <a:pt x="2293" y="41699"/>
                    <a:pt x="1771" y="41878"/>
                  </a:cubicBezTo>
                  <a:cubicBezTo>
                    <a:pt x="1561" y="41938"/>
                    <a:pt x="1345" y="42266"/>
                    <a:pt x="1151" y="42445"/>
                  </a:cubicBezTo>
                  <a:cubicBezTo>
                    <a:pt x="949" y="42625"/>
                    <a:pt x="665" y="43080"/>
                    <a:pt x="449" y="43013"/>
                  </a:cubicBezTo>
                  <a:cubicBezTo>
                    <a:pt x="232" y="42946"/>
                    <a:pt x="329" y="43147"/>
                    <a:pt x="225" y="42923"/>
                  </a:cubicBezTo>
                  <a:cubicBezTo>
                    <a:pt x="120" y="42699"/>
                    <a:pt x="426" y="39451"/>
                    <a:pt x="441" y="38988"/>
                  </a:cubicBezTo>
                  <a:cubicBezTo>
                    <a:pt x="561" y="33925"/>
                    <a:pt x="299" y="28339"/>
                    <a:pt x="673" y="23045"/>
                  </a:cubicBezTo>
                  <a:cubicBezTo>
                    <a:pt x="777" y="21492"/>
                    <a:pt x="1009" y="20058"/>
                    <a:pt x="1121" y="18505"/>
                  </a:cubicBezTo>
                  <a:cubicBezTo>
                    <a:pt x="1225" y="17206"/>
                    <a:pt x="1046" y="17848"/>
                    <a:pt x="934" y="17161"/>
                  </a:cubicBezTo>
                  <a:cubicBezTo>
                    <a:pt x="777" y="16123"/>
                    <a:pt x="1128" y="14144"/>
                    <a:pt x="419" y="13965"/>
                  </a:cubicBezTo>
                  <a:cubicBezTo>
                    <a:pt x="404" y="13965"/>
                    <a:pt x="382" y="13935"/>
                    <a:pt x="374" y="13890"/>
                  </a:cubicBezTo>
                  <a:cubicBezTo>
                    <a:pt x="46" y="11844"/>
                    <a:pt x="225" y="9902"/>
                    <a:pt x="486" y="8252"/>
                  </a:cubicBezTo>
                  <a:cubicBezTo>
                    <a:pt x="1001" y="5034"/>
                    <a:pt x="1838" y="2495"/>
                    <a:pt x="2652" y="98"/>
                  </a:cubicBezTo>
                  <a:cubicBezTo>
                    <a:pt x="2682" y="1"/>
                    <a:pt x="2726" y="195"/>
                    <a:pt x="2696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986375" y="762875"/>
              <a:ext cx="5472675" cy="4378925"/>
            </a:xfrm>
            <a:custGeom>
              <a:avLst/>
              <a:gdLst/>
              <a:ahLst/>
              <a:cxnLst/>
              <a:rect l="l" t="t" r="r" b="b"/>
              <a:pathLst>
                <a:path w="218907" h="175157" extrusionOk="0">
                  <a:moveTo>
                    <a:pt x="2696" y="292"/>
                  </a:moveTo>
                  <a:cubicBezTo>
                    <a:pt x="2017" y="2316"/>
                    <a:pt x="1345" y="4422"/>
                    <a:pt x="822" y="6923"/>
                  </a:cubicBezTo>
                  <a:cubicBezTo>
                    <a:pt x="553" y="8215"/>
                    <a:pt x="1" y="10963"/>
                    <a:pt x="307" y="12934"/>
                  </a:cubicBezTo>
                  <a:cubicBezTo>
                    <a:pt x="478" y="13987"/>
                    <a:pt x="814" y="13621"/>
                    <a:pt x="971" y="14480"/>
                  </a:cubicBezTo>
                  <a:cubicBezTo>
                    <a:pt x="1173" y="15488"/>
                    <a:pt x="508" y="16989"/>
                    <a:pt x="1300" y="17377"/>
                  </a:cubicBezTo>
                  <a:cubicBezTo>
                    <a:pt x="1330" y="17422"/>
                    <a:pt x="1337" y="17475"/>
                    <a:pt x="1337" y="17534"/>
                  </a:cubicBezTo>
                  <a:cubicBezTo>
                    <a:pt x="471" y="23620"/>
                    <a:pt x="561" y="30162"/>
                    <a:pt x="523" y="36501"/>
                  </a:cubicBezTo>
                  <a:cubicBezTo>
                    <a:pt x="516" y="37875"/>
                    <a:pt x="486" y="39227"/>
                    <a:pt x="434" y="40549"/>
                  </a:cubicBezTo>
                  <a:cubicBezTo>
                    <a:pt x="419" y="40765"/>
                    <a:pt x="262" y="42886"/>
                    <a:pt x="284" y="42923"/>
                  </a:cubicBezTo>
                  <a:cubicBezTo>
                    <a:pt x="411" y="43259"/>
                    <a:pt x="2062" y="41452"/>
                    <a:pt x="2211" y="41318"/>
                  </a:cubicBezTo>
                  <a:cubicBezTo>
                    <a:pt x="2360" y="41176"/>
                    <a:pt x="2278" y="41333"/>
                    <a:pt x="2286" y="41408"/>
                  </a:cubicBezTo>
                  <a:cubicBezTo>
                    <a:pt x="3801" y="58605"/>
                    <a:pt x="8969" y="72285"/>
                    <a:pt x="17161" y="80761"/>
                  </a:cubicBezTo>
                  <a:cubicBezTo>
                    <a:pt x="21141" y="84942"/>
                    <a:pt x="25726" y="87967"/>
                    <a:pt x="30647" y="90214"/>
                  </a:cubicBezTo>
                  <a:cubicBezTo>
                    <a:pt x="33014" y="91282"/>
                    <a:pt x="35441" y="92201"/>
                    <a:pt x="37927" y="92962"/>
                  </a:cubicBezTo>
                  <a:cubicBezTo>
                    <a:pt x="39159" y="93336"/>
                    <a:pt x="40406" y="93687"/>
                    <a:pt x="41668" y="94008"/>
                  </a:cubicBezTo>
                  <a:cubicBezTo>
                    <a:pt x="43259" y="94411"/>
                    <a:pt x="44640" y="94307"/>
                    <a:pt x="46410" y="94105"/>
                  </a:cubicBezTo>
                  <a:cubicBezTo>
                    <a:pt x="51846" y="93470"/>
                    <a:pt x="57238" y="93313"/>
                    <a:pt x="62786" y="92821"/>
                  </a:cubicBezTo>
                  <a:cubicBezTo>
                    <a:pt x="65781" y="92559"/>
                    <a:pt x="68835" y="92178"/>
                    <a:pt x="71949" y="91544"/>
                  </a:cubicBezTo>
                  <a:cubicBezTo>
                    <a:pt x="73539" y="91223"/>
                    <a:pt x="75152" y="90834"/>
                    <a:pt x="76787" y="90386"/>
                  </a:cubicBezTo>
                  <a:cubicBezTo>
                    <a:pt x="77818" y="90095"/>
                    <a:pt x="78901" y="89572"/>
                    <a:pt x="79707" y="89826"/>
                  </a:cubicBezTo>
                  <a:cubicBezTo>
                    <a:pt x="80506" y="90080"/>
                    <a:pt x="80723" y="90536"/>
                    <a:pt x="81104" y="90954"/>
                  </a:cubicBezTo>
                  <a:cubicBezTo>
                    <a:pt x="81492" y="91372"/>
                    <a:pt x="81686" y="91663"/>
                    <a:pt x="82149" y="91820"/>
                  </a:cubicBezTo>
                  <a:cubicBezTo>
                    <a:pt x="82963" y="92104"/>
                    <a:pt x="84016" y="91798"/>
                    <a:pt x="85084" y="91618"/>
                  </a:cubicBezTo>
                  <a:cubicBezTo>
                    <a:pt x="88033" y="91125"/>
                    <a:pt x="90796" y="91051"/>
                    <a:pt x="93529" y="90976"/>
                  </a:cubicBezTo>
                  <a:cubicBezTo>
                    <a:pt x="96621" y="90886"/>
                    <a:pt x="99750" y="90774"/>
                    <a:pt x="103170" y="90020"/>
                  </a:cubicBezTo>
                  <a:cubicBezTo>
                    <a:pt x="104544" y="89714"/>
                    <a:pt x="105597" y="89490"/>
                    <a:pt x="106851" y="89423"/>
                  </a:cubicBezTo>
                  <a:cubicBezTo>
                    <a:pt x="108098" y="89356"/>
                    <a:pt x="109136" y="89303"/>
                    <a:pt x="110279" y="89259"/>
                  </a:cubicBezTo>
                  <a:cubicBezTo>
                    <a:pt x="115551" y="89050"/>
                    <a:pt x="120823" y="88997"/>
                    <a:pt x="126610" y="87802"/>
                  </a:cubicBezTo>
                  <a:cubicBezTo>
                    <a:pt x="129813" y="87145"/>
                    <a:pt x="132935" y="86152"/>
                    <a:pt x="135929" y="84830"/>
                  </a:cubicBezTo>
                  <a:cubicBezTo>
                    <a:pt x="137542" y="84114"/>
                    <a:pt x="139386" y="83292"/>
                    <a:pt x="140783" y="82209"/>
                  </a:cubicBezTo>
                  <a:cubicBezTo>
                    <a:pt x="141582" y="81582"/>
                    <a:pt x="142037" y="80581"/>
                    <a:pt x="142896" y="80021"/>
                  </a:cubicBezTo>
                  <a:cubicBezTo>
                    <a:pt x="142926" y="80007"/>
                    <a:pt x="142956" y="79999"/>
                    <a:pt x="142993" y="80007"/>
                  </a:cubicBezTo>
                  <a:cubicBezTo>
                    <a:pt x="143105" y="80059"/>
                    <a:pt x="142948" y="80171"/>
                    <a:pt x="142933" y="80275"/>
                  </a:cubicBezTo>
                  <a:cubicBezTo>
                    <a:pt x="142926" y="80380"/>
                    <a:pt x="142463" y="80910"/>
                    <a:pt x="142366" y="81067"/>
                  </a:cubicBezTo>
                  <a:cubicBezTo>
                    <a:pt x="142134" y="81463"/>
                    <a:pt x="142022" y="81381"/>
                    <a:pt x="142090" y="81776"/>
                  </a:cubicBezTo>
                  <a:cubicBezTo>
                    <a:pt x="142149" y="82180"/>
                    <a:pt x="142097" y="82068"/>
                    <a:pt x="142508" y="81769"/>
                  </a:cubicBezTo>
                  <a:cubicBezTo>
                    <a:pt x="142919" y="81470"/>
                    <a:pt x="143001" y="81164"/>
                    <a:pt x="143434" y="81044"/>
                  </a:cubicBezTo>
                  <a:cubicBezTo>
                    <a:pt x="143523" y="81022"/>
                    <a:pt x="143337" y="81425"/>
                    <a:pt x="143396" y="81418"/>
                  </a:cubicBezTo>
                  <a:cubicBezTo>
                    <a:pt x="143770" y="81366"/>
                    <a:pt x="145136" y="79857"/>
                    <a:pt x="145375" y="79603"/>
                  </a:cubicBezTo>
                  <a:cubicBezTo>
                    <a:pt x="146704" y="78222"/>
                    <a:pt x="147892" y="76796"/>
                    <a:pt x="149206" y="75414"/>
                  </a:cubicBezTo>
                  <a:cubicBezTo>
                    <a:pt x="149908" y="74675"/>
                    <a:pt x="150625" y="73898"/>
                    <a:pt x="151611" y="73390"/>
                  </a:cubicBezTo>
                  <a:cubicBezTo>
                    <a:pt x="153373" y="72435"/>
                    <a:pt x="155165" y="71344"/>
                    <a:pt x="156995" y="70486"/>
                  </a:cubicBezTo>
                  <a:cubicBezTo>
                    <a:pt x="161146" y="68522"/>
                    <a:pt x="165463" y="67431"/>
                    <a:pt x="169360" y="67319"/>
                  </a:cubicBezTo>
                  <a:cubicBezTo>
                    <a:pt x="171265" y="67252"/>
                    <a:pt x="173079" y="67431"/>
                    <a:pt x="174730" y="67865"/>
                  </a:cubicBezTo>
                  <a:cubicBezTo>
                    <a:pt x="175499" y="68059"/>
                    <a:pt x="176260" y="68320"/>
                    <a:pt x="176985" y="68649"/>
                  </a:cubicBezTo>
                  <a:cubicBezTo>
                    <a:pt x="177522" y="68888"/>
                    <a:pt x="178568" y="69209"/>
                    <a:pt x="178792" y="69672"/>
                  </a:cubicBezTo>
                  <a:cubicBezTo>
                    <a:pt x="179016" y="70142"/>
                    <a:pt x="178814" y="71606"/>
                    <a:pt x="178874" y="72196"/>
                  </a:cubicBezTo>
                  <a:cubicBezTo>
                    <a:pt x="178934" y="73144"/>
                    <a:pt x="179105" y="74085"/>
                    <a:pt x="179374" y="74996"/>
                  </a:cubicBezTo>
                  <a:cubicBezTo>
                    <a:pt x="179927" y="76721"/>
                    <a:pt x="181010" y="78132"/>
                    <a:pt x="182876" y="78969"/>
                  </a:cubicBezTo>
                  <a:cubicBezTo>
                    <a:pt x="187028" y="80835"/>
                    <a:pt x="190934" y="83217"/>
                    <a:pt x="194212" y="86481"/>
                  </a:cubicBezTo>
                  <a:cubicBezTo>
                    <a:pt x="196071" y="88333"/>
                    <a:pt x="197684" y="90416"/>
                    <a:pt x="199013" y="92671"/>
                  </a:cubicBezTo>
                  <a:cubicBezTo>
                    <a:pt x="200372" y="94971"/>
                    <a:pt x="201351" y="97532"/>
                    <a:pt x="202620" y="100034"/>
                  </a:cubicBezTo>
                  <a:cubicBezTo>
                    <a:pt x="205241" y="105224"/>
                    <a:pt x="208378" y="110451"/>
                    <a:pt x="210640" y="116746"/>
                  </a:cubicBezTo>
                  <a:cubicBezTo>
                    <a:pt x="211178" y="118240"/>
                    <a:pt x="211671" y="119800"/>
                    <a:pt x="212111" y="121406"/>
                  </a:cubicBezTo>
                  <a:cubicBezTo>
                    <a:pt x="212261" y="121966"/>
                    <a:pt x="212850" y="123758"/>
                    <a:pt x="212791" y="124325"/>
                  </a:cubicBezTo>
                  <a:cubicBezTo>
                    <a:pt x="212738" y="124893"/>
                    <a:pt x="212358" y="124990"/>
                    <a:pt x="212888" y="124781"/>
                  </a:cubicBezTo>
                  <a:cubicBezTo>
                    <a:pt x="213679" y="124490"/>
                    <a:pt x="214434" y="123392"/>
                    <a:pt x="215083" y="122735"/>
                  </a:cubicBezTo>
                  <a:cubicBezTo>
                    <a:pt x="215121" y="122698"/>
                    <a:pt x="215158" y="122757"/>
                    <a:pt x="215165" y="122832"/>
                  </a:cubicBezTo>
                  <a:cubicBezTo>
                    <a:pt x="215651" y="130927"/>
                    <a:pt x="216502" y="139514"/>
                    <a:pt x="217346" y="148960"/>
                  </a:cubicBezTo>
                  <a:cubicBezTo>
                    <a:pt x="218078" y="157040"/>
                    <a:pt x="218742" y="165747"/>
                    <a:pt x="218907" y="175022"/>
                  </a:cubicBezTo>
                  <a:cubicBezTo>
                    <a:pt x="218907" y="175156"/>
                    <a:pt x="218839" y="175111"/>
                    <a:pt x="218832" y="174962"/>
                  </a:cubicBezTo>
                  <a:cubicBezTo>
                    <a:pt x="218526" y="156734"/>
                    <a:pt x="216390" y="141120"/>
                    <a:pt x="215352" y="127156"/>
                  </a:cubicBezTo>
                  <a:cubicBezTo>
                    <a:pt x="215277" y="126185"/>
                    <a:pt x="215210" y="125222"/>
                    <a:pt x="215158" y="124266"/>
                  </a:cubicBezTo>
                  <a:cubicBezTo>
                    <a:pt x="215091" y="123288"/>
                    <a:pt x="214986" y="123235"/>
                    <a:pt x="214538" y="123497"/>
                  </a:cubicBezTo>
                  <a:cubicBezTo>
                    <a:pt x="214090" y="123758"/>
                    <a:pt x="213523" y="124579"/>
                    <a:pt x="212940" y="124938"/>
                  </a:cubicBezTo>
                  <a:cubicBezTo>
                    <a:pt x="212626" y="125139"/>
                    <a:pt x="212619" y="125192"/>
                    <a:pt x="212432" y="124900"/>
                  </a:cubicBezTo>
                  <a:cubicBezTo>
                    <a:pt x="212410" y="124863"/>
                    <a:pt x="212492" y="124669"/>
                    <a:pt x="212492" y="124662"/>
                  </a:cubicBezTo>
                  <a:cubicBezTo>
                    <a:pt x="212492" y="124654"/>
                    <a:pt x="212589" y="124505"/>
                    <a:pt x="212597" y="124430"/>
                  </a:cubicBezTo>
                  <a:cubicBezTo>
                    <a:pt x="212656" y="123915"/>
                    <a:pt x="212522" y="123519"/>
                    <a:pt x="212410" y="122996"/>
                  </a:cubicBezTo>
                  <a:cubicBezTo>
                    <a:pt x="212029" y="121152"/>
                    <a:pt x="211432" y="119330"/>
                    <a:pt x="210842" y="117635"/>
                  </a:cubicBezTo>
                  <a:cubicBezTo>
                    <a:pt x="209752" y="114461"/>
                    <a:pt x="208422" y="111549"/>
                    <a:pt x="207041" y="108793"/>
                  </a:cubicBezTo>
                  <a:cubicBezTo>
                    <a:pt x="205659" y="106038"/>
                    <a:pt x="204218" y="103432"/>
                    <a:pt x="202889" y="100841"/>
                  </a:cubicBezTo>
                  <a:cubicBezTo>
                    <a:pt x="201433" y="98003"/>
                    <a:pt x="200320" y="95091"/>
                    <a:pt x="198774" y="92514"/>
                  </a:cubicBezTo>
                  <a:cubicBezTo>
                    <a:pt x="195601" y="87250"/>
                    <a:pt x="191135" y="83449"/>
                    <a:pt x="186095" y="80708"/>
                  </a:cubicBezTo>
                  <a:cubicBezTo>
                    <a:pt x="184377" y="79760"/>
                    <a:pt x="182234" y="79125"/>
                    <a:pt x="180890" y="77841"/>
                  </a:cubicBezTo>
                  <a:cubicBezTo>
                    <a:pt x="179725" y="76713"/>
                    <a:pt x="179173" y="75183"/>
                    <a:pt x="178904" y="73629"/>
                  </a:cubicBezTo>
                  <a:cubicBezTo>
                    <a:pt x="178732" y="72666"/>
                    <a:pt x="178754" y="71673"/>
                    <a:pt x="178657" y="70680"/>
                  </a:cubicBezTo>
                  <a:cubicBezTo>
                    <a:pt x="178538" y="69358"/>
                    <a:pt x="177448" y="68925"/>
                    <a:pt x="176141" y="68440"/>
                  </a:cubicBezTo>
                  <a:cubicBezTo>
                    <a:pt x="174244" y="67723"/>
                    <a:pt x="172049" y="67394"/>
                    <a:pt x="169726" y="67424"/>
                  </a:cubicBezTo>
                  <a:cubicBezTo>
                    <a:pt x="166941" y="67461"/>
                    <a:pt x="163939" y="67999"/>
                    <a:pt x="160922" y="69007"/>
                  </a:cubicBezTo>
                  <a:cubicBezTo>
                    <a:pt x="159272" y="69567"/>
                    <a:pt x="157659" y="70247"/>
                    <a:pt x="156098" y="71023"/>
                  </a:cubicBezTo>
                  <a:cubicBezTo>
                    <a:pt x="154717" y="71718"/>
                    <a:pt x="153403" y="72703"/>
                    <a:pt x="152036" y="73390"/>
                  </a:cubicBezTo>
                  <a:cubicBezTo>
                    <a:pt x="151177" y="73816"/>
                    <a:pt x="150729" y="74040"/>
                    <a:pt x="150005" y="74742"/>
                  </a:cubicBezTo>
                  <a:cubicBezTo>
                    <a:pt x="149273" y="75444"/>
                    <a:pt x="148422" y="76400"/>
                    <a:pt x="147668" y="77244"/>
                  </a:cubicBezTo>
                  <a:cubicBezTo>
                    <a:pt x="146383" y="78692"/>
                    <a:pt x="145039" y="80395"/>
                    <a:pt x="143255" y="81627"/>
                  </a:cubicBezTo>
                  <a:cubicBezTo>
                    <a:pt x="143195" y="81664"/>
                    <a:pt x="143135" y="81649"/>
                    <a:pt x="143150" y="81605"/>
                  </a:cubicBezTo>
                  <a:cubicBezTo>
                    <a:pt x="143516" y="80694"/>
                    <a:pt x="142590" y="81978"/>
                    <a:pt x="142179" y="82180"/>
                  </a:cubicBezTo>
                  <a:cubicBezTo>
                    <a:pt x="141769" y="82389"/>
                    <a:pt x="141806" y="82374"/>
                    <a:pt x="141604" y="82239"/>
                  </a:cubicBezTo>
                  <a:cubicBezTo>
                    <a:pt x="141537" y="82187"/>
                    <a:pt x="141552" y="81948"/>
                    <a:pt x="141574" y="81881"/>
                  </a:cubicBezTo>
                  <a:cubicBezTo>
                    <a:pt x="141627" y="81642"/>
                    <a:pt x="142291" y="81015"/>
                    <a:pt x="142485" y="80731"/>
                  </a:cubicBezTo>
                  <a:cubicBezTo>
                    <a:pt x="142583" y="80596"/>
                    <a:pt x="143045" y="80111"/>
                    <a:pt x="142784" y="80245"/>
                  </a:cubicBezTo>
                  <a:cubicBezTo>
                    <a:pt x="142164" y="80559"/>
                    <a:pt x="141679" y="81791"/>
                    <a:pt x="141209" y="82187"/>
                  </a:cubicBezTo>
                  <a:cubicBezTo>
                    <a:pt x="140746" y="82590"/>
                    <a:pt x="139909" y="82949"/>
                    <a:pt x="139401" y="83225"/>
                  </a:cubicBezTo>
                  <a:cubicBezTo>
                    <a:pt x="132539" y="86929"/>
                    <a:pt x="125639" y="88407"/>
                    <a:pt x="119247" y="88930"/>
                  </a:cubicBezTo>
                  <a:cubicBezTo>
                    <a:pt x="116163" y="89191"/>
                    <a:pt x="113191" y="89266"/>
                    <a:pt x="110189" y="89378"/>
                  </a:cubicBezTo>
                  <a:cubicBezTo>
                    <a:pt x="108360" y="89453"/>
                    <a:pt x="106433" y="89393"/>
                    <a:pt x="104424" y="89826"/>
                  </a:cubicBezTo>
                  <a:cubicBezTo>
                    <a:pt x="102139" y="90312"/>
                    <a:pt x="99974" y="90730"/>
                    <a:pt x="97816" y="90901"/>
                  </a:cubicBezTo>
                  <a:cubicBezTo>
                    <a:pt x="93716" y="91215"/>
                    <a:pt x="89908" y="90999"/>
                    <a:pt x="85644" y="91633"/>
                  </a:cubicBezTo>
                  <a:cubicBezTo>
                    <a:pt x="84053" y="91872"/>
                    <a:pt x="82634" y="92380"/>
                    <a:pt x="81679" y="91730"/>
                  </a:cubicBezTo>
                  <a:cubicBezTo>
                    <a:pt x="81275" y="91461"/>
                    <a:pt x="81014" y="91073"/>
                    <a:pt x="80685" y="90737"/>
                  </a:cubicBezTo>
                  <a:cubicBezTo>
                    <a:pt x="80566" y="90595"/>
                    <a:pt x="80439" y="90468"/>
                    <a:pt x="80297" y="90349"/>
                  </a:cubicBezTo>
                  <a:cubicBezTo>
                    <a:pt x="79603" y="89781"/>
                    <a:pt x="79005" y="89893"/>
                    <a:pt x="77728" y="90229"/>
                  </a:cubicBezTo>
                  <a:cubicBezTo>
                    <a:pt x="73479" y="91320"/>
                    <a:pt x="69380" y="92223"/>
                    <a:pt x="65333" y="92679"/>
                  </a:cubicBezTo>
                  <a:cubicBezTo>
                    <a:pt x="61278" y="93142"/>
                    <a:pt x="57305" y="93306"/>
                    <a:pt x="53347" y="93590"/>
                  </a:cubicBezTo>
                  <a:cubicBezTo>
                    <a:pt x="51391" y="93717"/>
                    <a:pt x="49442" y="93888"/>
                    <a:pt x="47500" y="94090"/>
                  </a:cubicBezTo>
                  <a:cubicBezTo>
                    <a:pt x="46560" y="94195"/>
                    <a:pt x="45626" y="94307"/>
                    <a:pt x="44693" y="94426"/>
                  </a:cubicBezTo>
                  <a:cubicBezTo>
                    <a:pt x="43453" y="94598"/>
                    <a:pt x="42736" y="94411"/>
                    <a:pt x="41624" y="94127"/>
                  </a:cubicBezTo>
                  <a:cubicBezTo>
                    <a:pt x="38144" y="93231"/>
                    <a:pt x="34731" y="92148"/>
                    <a:pt x="31483" y="90730"/>
                  </a:cubicBezTo>
                  <a:cubicBezTo>
                    <a:pt x="18318" y="85234"/>
                    <a:pt x="7640" y="73234"/>
                    <a:pt x="3697" y="52265"/>
                  </a:cubicBezTo>
                  <a:cubicBezTo>
                    <a:pt x="3406" y="50794"/>
                    <a:pt x="3152" y="49286"/>
                    <a:pt x="2935" y="47755"/>
                  </a:cubicBezTo>
                  <a:cubicBezTo>
                    <a:pt x="2711" y="46224"/>
                    <a:pt x="2651" y="44507"/>
                    <a:pt x="2353" y="43028"/>
                  </a:cubicBezTo>
                  <a:cubicBezTo>
                    <a:pt x="2129" y="41856"/>
                    <a:pt x="2241" y="41833"/>
                    <a:pt x="1718" y="41997"/>
                  </a:cubicBezTo>
                  <a:cubicBezTo>
                    <a:pt x="1501" y="42065"/>
                    <a:pt x="1300" y="42393"/>
                    <a:pt x="1091" y="42565"/>
                  </a:cubicBezTo>
                  <a:cubicBezTo>
                    <a:pt x="889" y="42744"/>
                    <a:pt x="620" y="43200"/>
                    <a:pt x="404" y="43125"/>
                  </a:cubicBezTo>
                  <a:cubicBezTo>
                    <a:pt x="187" y="43050"/>
                    <a:pt x="284" y="43259"/>
                    <a:pt x="180" y="43035"/>
                  </a:cubicBezTo>
                  <a:cubicBezTo>
                    <a:pt x="75" y="42811"/>
                    <a:pt x="381" y="39563"/>
                    <a:pt x="396" y="39093"/>
                  </a:cubicBezTo>
                  <a:cubicBezTo>
                    <a:pt x="523" y="34015"/>
                    <a:pt x="269" y="28414"/>
                    <a:pt x="643" y="23105"/>
                  </a:cubicBezTo>
                  <a:cubicBezTo>
                    <a:pt x="755" y="21544"/>
                    <a:pt x="986" y="20118"/>
                    <a:pt x="1106" y="18550"/>
                  </a:cubicBezTo>
                  <a:cubicBezTo>
                    <a:pt x="1203" y="17243"/>
                    <a:pt x="1031" y="17893"/>
                    <a:pt x="926" y="17198"/>
                  </a:cubicBezTo>
                  <a:cubicBezTo>
                    <a:pt x="770" y="16160"/>
                    <a:pt x="1113" y="14181"/>
                    <a:pt x="411" y="13995"/>
                  </a:cubicBezTo>
                  <a:cubicBezTo>
                    <a:pt x="396" y="13987"/>
                    <a:pt x="374" y="13965"/>
                    <a:pt x="366" y="13913"/>
                  </a:cubicBezTo>
                  <a:cubicBezTo>
                    <a:pt x="38" y="11867"/>
                    <a:pt x="217" y="9925"/>
                    <a:pt x="478" y="8260"/>
                  </a:cubicBezTo>
                  <a:cubicBezTo>
                    <a:pt x="1001" y="5034"/>
                    <a:pt x="1837" y="2495"/>
                    <a:pt x="2651" y="83"/>
                  </a:cubicBezTo>
                  <a:cubicBezTo>
                    <a:pt x="2681" y="1"/>
                    <a:pt x="2726" y="195"/>
                    <a:pt x="2696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970500" y="778750"/>
              <a:ext cx="5472675" cy="4380025"/>
            </a:xfrm>
            <a:custGeom>
              <a:avLst/>
              <a:gdLst/>
              <a:ahLst/>
              <a:cxnLst/>
              <a:rect l="l" t="t" r="r" b="b"/>
              <a:pathLst>
                <a:path w="218907" h="175201" extrusionOk="0">
                  <a:moveTo>
                    <a:pt x="2711" y="299"/>
                  </a:moveTo>
                  <a:cubicBezTo>
                    <a:pt x="2024" y="2330"/>
                    <a:pt x="1352" y="4429"/>
                    <a:pt x="830" y="6938"/>
                  </a:cubicBezTo>
                  <a:cubicBezTo>
                    <a:pt x="561" y="8237"/>
                    <a:pt x="1" y="10978"/>
                    <a:pt x="307" y="12957"/>
                  </a:cubicBezTo>
                  <a:cubicBezTo>
                    <a:pt x="479" y="14024"/>
                    <a:pt x="807" y="13651"/>
                    <a:pt x="972" y="14517"/>
                  </a:cubicBezTo>
                  <a:cubicBezTo>
                    <a:pt x="1166" y="15533"/>
                    <a:pt x="509" y="17041"/>
                    <a:pt x="1293" y="17429"/>
                  </a:cubicBezTo>
                  <a:cubicBezTo>
                    <a:pt x="1323" y="17474"/>
                    <a:pt x="1337" y="17534"/>
                    <a:pt x="1330" y="17586"/>
                  </a:cubicBezTo>
                  <a:cubicBezTo>
                    <a:pt x="449" y="23687"/>
                    <a:pt x="531" y="30244"/>
                    <a:pt x="486" y="36598"/>
                  </a:cubicBezTo>
                  <a:cubicBezTo>
                    <a:pt x="479" y="37987"/>
                    <a:pt x="449" y="39339"/>
                    <a:pt x="404" y="40661"/>
                  </a:cubicBezTo>
                  <a:cubicBezTo>
                    <a:pt x="382" y="40877"/>
                    <a:pt x="225" y="43005"/>
                    <a:pt x="247" y="43050"/>
                  </a:cubicBezTo>
                  <a:cubicBezTo>
                    <a:pt x="374" y="43386"/>
                    <a:pt x="2024" y="41586"/>
                    <a:pt x="2174" y="41445"/>
                  </a:cubicBezTo>
                  <a:cubicBezTo>
                    <a:pt x="2323" y="41310"/>
                    <a:pt x="2234" y="41467"/>
                    <a:pt x="2241" y="41549"/>
                  </a:cubicBezTo>
                  <a:cubicBezTo>
                    <a:pt x="3727" y="58799"/>
                    <a:pt x="8872" y="72546"/>
                    <a:pt x="17034" y="81082"/>
                  </a:cubicBezTo>
                  <a:cubicBezTo>
                    <a:pt x="21007" y="85286"/>
                    <a:pt x="25569" y="88340"/>
                    <a:pt x="30490" y="90617"/>
                  </a:cubicBezTo>
                  <a:cubicBezTo>
                    <a:pt x="32842" y="91700"/>
                    <a:pt x="35269" y="92626"/>
                    <a:pt x="37748" y="93395"/>
                  </a:cubicBezTo>
                  <a:cubicBezTo>
                    <a:pt x="38980" y="93776"/>
                    <a:pt x="40228" y="94127"/>
                    <a:pt x="41490" y="94456"/>
                  </a:cubicBezTo>
                  <a:cubicBezTo>
                    <a:pt x="43065" y="94866"/>
                    <a:pt x="44454" y="94762"/>
                    <a:pt x="46216" y="94560"/>
                  </a:cubicBezTo>
                  <a:cubicBezTo>
                    <a:pt x="51645" y="93940"/>
                    <a:pt x="57037" y="93806"/>
                    <a:pt x="62577" y="93328"/>
                  </a:cubicBezTo>
                  <a:cubicBezTo>
                    <a:pt x="65654" y="93082"/>
                    <a:pt x="68708" y="92656"/>
                    <a:pt x="71732" y="92066"/>
                  </a:cubicBezTo>
                  <a:cubicBezTo>
                    <a:pt x="73330" y="91752"/>
                    <a:pt x="74943" y="91364"/>
                    <a:pt x="76564" y="90916"/>
                  </a:cubicBezTo>
                  <a:cubicBezTo>
                    <a:pt x="77594" y="90632"/>
                    <a:pt x="78677" y="90110"/>
                    <a:pt x="79483" y="90356"/>
                  </a:cubicBezTo>
                  <a:cubicBezTo>
                    <a:pt x="80282" y="90610"/>
                    <a:pt x="80492" y="91080"/>
                    <a:pt x="80880" y="91499"/>
                  </a:cubicBezTo>
                  <a:cubicBezTo>
                    <a:pt x="81276" y="91917"/>
                    <a:pt x="81462" y="92208"/>
                    <a:pt x="81925" y="92372"/>
                  </a:cubicBezTo>
                  <a:cubicBezTo>
                    <a:pt x="82739" y="92656"/>
                    <a:pt x="83792" y="92335"/>
                    <a:pt x="84853" y="92163"/>
                  </a:cubicBezTo>
                  <a:cubicBezTo>
                    <a:pt x="87810" y="91678"/>
                    <a:pt x="90565" y="91603"/>
                    <a:pt x="93298" y="91528"/>
                  </a:cubicBezTo>
                  <a:cubicBezTo>
                    <a:pt x="96390" y="91454"/>
                    <a:pt x="99511" y="91342"/>
                    <a:pt x="102939" y="90580"/>
                  </a:cubicBezTo>
                  <a:cubicBezTo>
                    <a:pt x="104313" y="90274"/>
                    <a:pt x="105365" y="90057"/>
                    <a:pt x="106620" y="89983"/>
                  </a:cubicBezTo>
                  <a:cubicBezTo>
                    <a:pt x="107867" y="89908"/>
                    <a:pt x="108905" y="89863"/>
                    <a:pt x="110040" y="89826"/>
                  </a:cubicBezTo>
                  <a:cubicBezTo>
                    <a:pt x="115319" y="89624"/>
                    <a:pt x="120591" y="89557"/>
                    <a:pt x="126379" y="88362"/>
                  </a:cubicBezTo>
                  <a:cubicBezTo>
                    <a:pt x="129575" y="87698"/>
                    <a:pt x="132696" y="86697"/>
                    <a:pt x="135690" y="85383"/>
                  </a:cubicBezTo>
                  <a:cubicBezTo>
                    <a:pt x="137318" y="84658"/>
                    <a:pt x="139155" y="83837"/>
                    <a:pt x="140559" y="82754"/>
                  </a:cubicBezTo>
                  <a:cubicBezTo>
                    <a:pt x="141351" y="82134"/>
                    <a:pt x="141814" y="81134"/>
                    <a:pt x="142672" y="80574"/>
                  </a:cubicBezTo>
                  <a:cubicBezTo>
                    <a:pt x="142702" y="80559"/>
                    <a:pt x="142732" y="80551"/>
                    <a:pt x="142769" y="80559"/>
                  </a:cubicBezTo>
                  <a:cubicBezTo>
                    <a:pt x="142881" y="80604"/>
                    <a:pt x="142710" y="80723"/>
                    <a:pt x="142710" y="80820"/>
                  </a:cubicBezTo>
                  <a:cubicBezTo>
                    <a:pt x="142710" y="80910"/>
                    <a:pt x="142239" y="81462"/>
                    <a:pt x="142142" y="81612"/>
                  </a:cubicBezTo>
                  <a:cubicBezTo>
                    <a:pt x="141903" y="82007"/>
                    <a:pt x="141799" y="81918"/>
                    <a:pt x="141866" y="82329"/>
                  </a:cubicBezTo>
                  <a:cubicBezTo>
                    <a:pt x="141926" y="82739"/>
                    <a:pt x="141873" y="82612"/>
                    <a:pt x="142277" y="82321"/>
                  </a:cubicBezTo>
                  <a:cubicBezTo>
                    <a:pt x="142672" y="82030"/>
                    <a:pt x="142777" y="81709"/>
                    <a:pt x="143195" y="81597"/>
                  </a:cubicBezTo>
                  <a:cubicBezTo>
                    <a:pt x="143292" y="81567"/>
                    <a:pt x="143113" y="81970"/>
                    <a:pt x="143173" y="81955"/>
                  </a:cubicBezTo>
                  <a:cubicBezTo>
                    <a:pt x="143546" y="81918"/>
                    <a:pt x="144905" y="80402"/>
                    <a:pt x="145152" y="80148"/>
                  </a:cubicBezTo>
                  <a:cubicBezTo>
                    <a:pt x="146481" y="78767"/>
                    <a:pt x="147668" y="77340"/>
                    <a:pt x="148982" y="75944"/>
                  </a:cubicBezTo>
                  <a:cubicBezTo>
                    <a:pt x="149677" y="75220"/>
                    <a:pt x="150401" y="74443"/>
                    <a:pt x="151387" y="73920"/>
                  </a:cubicBezTo>
                  <a:cubicBezTo>
                    <a:pt x="153149" y="72979"/>
                    <a:pt x="154941" y="71874"/>
                    <a:pt x="156771" y="71008"/>
                  </a:cubicBezTo>
                  <a:cubicBezTo>
                    <a:pt x="160923" y="69052"/>
                    <a:pt x="165246" y="67946"/>
                    <a:pt x="169144" y="67827"/>
                  </a:cubicBezTo>
                  <a:cubicBezTo>
                    <a:pt x="170951" y="67752"/>
                    <a:pt x="172766" y="67924"/>
                    <a:pt x="174521" y="68350"/>
                  </a:cubicBezTo>
                  <a:cubicBezTo>
                    <a:pt x="175297" y="68544"/>
                    <a:pt x="176059" y="68805"/>
                    <a:pt x="176791" y="69134"/>
                  </a:cubicBezTo>
                  <a:cubicBezTo>
                    <a:pt x="177314" y="69365"/>
                    <a:pt x="178359" y="69694"/>
                    <a:pt x="178590" y="70149"/>
                  </a:cubicBezTo>
                  <a:cubicBezTo>
                    <a:pt x="178829" y="70605"/>
                    <a:pt x="178620" y="72083"/>
                    <a:pt x="178680" y="72673"/>
                  </a:cubicBezTo>
                  <a:cubicBezTo>
                    <a:pt x="178740" y="73614"/>
                    <a:pt x="178912" y="74555"/>
                    <a:pt x="179188" y="75459"/>
                  </a:cubicBezTo>
                  <a:cubicBezTo>
                    <a:pt x="179740" y="77191"/>
                    <a:pt x="180823" y="78595"/>
                    <a:pt x="182690" y="79416"/>
                  </a:cubicBezTo>
                  <a:cubicBezTo>
                    <a:pt x="186857" y="81268"/>
                    <a:pt x="190762" y="83635"/>
                    <a:pt x="194048" y="86884"/>
                  </a:cubicBezTo>
                  <a:cubicBezTo>
                    <a:pt x="195915" y="88728"/>
                    <a:pt x="197528" y="90797"/>
                    <a:pt x="198864" y="93044"/>
                  </a:cubicBezTo>
                  <a:cubicBezTo>
                    <a:pt x="200223" y="95322"/>
                    <a:pt x="201209" y="97883"/>
                    <a:pt x="202479" y="100377"/>
                  </a:cubicBezTo>
                  <a:cubicBezTo>
                    <a:pt x="205122" y="105545"/>
                    <a:pt x="208266" y="110735"/>
                    <a:pt x="210543" y="117000"/>
                  </a:cubicBezTo>
                  <a:cubicBezTo>
                    <a:pt x="211081" y="118493"/>
                    <a:pt x="211574" y="120039"/>
                    <a:pt x="212022" y="121637"/>
                  </a:cubicBezTo>
                  <a:cubicBezTo>
                    <a:pt x="212179" y="122197"/>
                    <a:pt x="212769" y="123982"/>
                    <a:pt x="212709" y="124549"/>
                  </a:cubicBezTo>
                  <a:cubicBezTo>
                    <a:pt x="212657" y="125117"/>
                    <a:pt x="212268" y="125214"/>
                    <a:pt x="212806" y="125005"/>
                  </a:cubicBezTo>
                  <a:cubicBezTo>
                    <a:pt x="213597" y="124706"/>
                    <a:pt x="214352" y="123608"/>
                    <a:pt x="214994" y="122951"/>
                  </a:cubicBezTo>
                  <a:cubicBezTo>
                    <a:pt x="215031" y="122914"/>
                    <a:pt x="215083" y="122974"/>
                    <a:pt x="215083" y="123048"/>
                  </a:cubicBezTo>
                  <a:cubicBezTo>
                    <a:pt x="215576" y="131121"/>
                    <a:pt x="216443" y="139678"/>
                    <a:pt x="217301" y="149087"/>
                  </a:cubicBezTo>
                  <a:cubicBezTo>
                    <a:pt x="218048" y="157144"/>
                    <a:pt x="218720" y="165829"/>
                    <a:pt x="218907" y="175059"/>
                  </a:cubicBezTo>
                  <a:cubicBezTo>
                    <a:pt x="218907" y="175201"/>
                    <a:pt x="218832" y="175148"/>
                    <a:pt x="218832" y="174999"/>
                  </a:cubicBezTo>
                  <a:cubicBezTo>
                    <a:pt x="218496" y="156838"/>
                    <a:pt x="216331" y="141276"/>
                    <a:pt x="215278" y="127357"/>
                  </a:cubicBezTo>
                  <a:cubicBezTo>
                    <a:pt x="215203" y="126386"/>
                    <a:pt x="215136" y="125430"/>
                    <a:pt x="215069" y="124475"/>
                  </a:cubicBezTo>
                  <a:cubicBezTo>
                    <a:pt x="215009" y="123526"/>
                    <a:pt x="214912" y="123452"/>
                    <a:pt x="214456" y="123713"/>
                  </a:cubicBezTo>
                  <a:cubicBezTo>
                    <a:pt x="214001" y="123974"/>
                    <a:pt x="213441" y="124803"/>
                    <a:pt x="212858" y="125169"/>
                  </a:cubicBezTo>
                  <a:cubicBezTo>
                    <a:pt x="212545" y="125363"/>
                    <a:pt x="212530" y="125415"/>
                    <a:pt x="212343" y="125132"/>
                  </a:cubicBezTo>
                  <a:cubicBezTo>
                    <a:pt x="212328" y="125102"/>
                    <a:pt x="212410" y="124893"/>
                    <a:pt x="212410" y="124885"/>
                  </a:cubicBezTo>
                  <a:cubicBezTo>
                    <a:pt x="212410" y="124878"/>
                    <a:pt x="212507" y="124728"/>
                    <a:pt x="212515" y="124654"/>
                  </a:cubicBezTo>
                  <a:cubicBezTo>
                    <a:pt x="212567" y="124146"/>
                    <a:pt x="212433" y="123758"/>
                    <a:pt x="212321" y="123235"/>
                  </a:cubicBezTo>
                  <a:cubicBezTo>
                    <a:pt x="211932" y="121398"/>
                    <a:pt x="211335" y="119576"/>
                    <a:pt x="210752" y="117888"/>
                  </a:cubicBezTo>
                  <a:cubicBezTo>
                    <a:pt x="209647" y="114730"/>
                    <a:pt x="208311" y="111825"/>
                    <a:pt x="206922" y="109092"/>
                  </a:cubicBezTo>
                  <a:cubicBezTo>
                    <a:pt x="205533" y="106359"/>
                    <a:pt x="204092" y="103753"/>
                    <a:pt x="202762" y="101176"/>
                  </a:cubicBezTo>
                  <a:cubicBezTo>
                    <a:pt x="201291" y="98346"/>
                    <a:pt x="200186" y="95449"/>
                    <a:pt x="198625" y="92880"/>
                  </a:cubicBezTo>
                  <a:cubicBezTo>
                    <a:pt x="195444" y="87645"/>
                    <a:pt x="190971" y="83859"/>
                    <a:pt x="185923" y="81149"/>
                  </a:cubicBezTo>
                  <a:cubicBezTo>
                    <a:pt x="184191" y="80215"/>
                    <a:pt x="182040" y="79581"/>
                    <a:pt x="180704" y="78296"/>
                  </a:cubicBezTo>
                  <a:cubicBezTo>
                    <a:pt x="179539" y="77176"/>
                    <a:pt x="178986" y="75660"/>
                    <a:pt x="178702" y="74107"/>
                  </a:cubicBezTo>
                  <a:cubicBezTo>
                    <a:pt x="178538" y="73144"/>
                    <a:pt x="178553" y="72143"/>
                    <a:pt x="178463" y="71165"/>
                  </a:cubicBezTo>
                  <a:cubicBezTo>
                    <a:pt x="178344" y="69836"/>
                    <a:pt x="177239" y="69410"/>
                    <a:pt x="175932" y="68925"/>
                  </a:cubicBezTo>
                  <a:cubicBezTo>
                    <a:pt x="174035" y="68215"/>
                    <a:pt x="171847" y="67902"/>
                    <a:pt x="169510" y="67924"/>
                  </a:cubicBezTo>
                  <a:cubicBezTo>
                    <a:pt x="166732" y="67976"/>
                    <a:pt x="163723" y="68514"/>
                    <a:pt x="160699" y="69529"/>
                  </a:cubicBezTo>
                  <a:cubicBezTo>
                    <a:pt x="159048" y="70097"/>
                    <a:pt x="157435" y="70769"/>
                    <a:pt x="155882" y="71561"/>
                  </a:cubicBezTo>
                  <a:cubicBezTo>
                    <a:pt x="154493" y="72263"/>
                    <a:pt x="153186" y="73241"/>
                    <a:pt x="151812" y="73928"/>
                  </a:cubicBezTo>
                  <a:cubicBezTo>
                    <a:pt x="150954" y="74361"/>
                    <a:pt x="150506" y="74585"/>
                    <a:pt x="149781" y="75279"/>
                  </a:cubicBezTo>
                  <a:cubicBezTo>
                    <a:pt x="149050" y="75981"/>
                    <a:pt x="148198" y="76945"/>
                    <a:pt x="147444" y="77781"/>
                  </a:cubicBezTo>
                  <a:cubicBezTo>
                    <a:pt x="146145" y="79230"/>
                    <a:pt x="144816" y="80940"/>
                    <a:pt x="143031" y="82172"/>
                  </a:cubicBezTo>
                  <a:cubicBezTo>
                    <a:pt x="142971" y="82217"/>
                    <a:pt x="142911" y="82202"/>
                    <a:pt x="142926" y="82142"/>
                  </a:cubicBezTo>
                  <a:cubicBezTo>
                    <a:pt x="143285" y="81246"/>
                    <a:pt x="142359" y="82523"/>
                    <a:pt x="141956" y="82732"/>
                  </a:cubicBezTo>
                  <a:cubicBezTo>
                    <a:pt x="141552" y="82933"/>
                    <a:pt x="141575" y="82926"/>
                    <a:pt x="141381" y="82777"/>
                  </a:cubicBezTo>
                  <a:cubicBezTo>
                    <a:pt x="141179" y="82627"/>
                    <a:pt x="141328" y="82485"/>
                    <a:pt x="141343" y="82426"/>
                  </a:cubicBezTo>
                  <a:cubicBezTo>
                    <a:pt x="141403" y="82179"/>
                    <a:pt x="142060" y="81552"/>
                    <a:pt x="142254" y="81283"/>
                  </a:cubicBezTo>
                  <a:cubicBezTo>
                    <a:pt x="142448" y="81014"/>
                    <a:pt x="142822" y="80656"/>
                    <a:pt x="142560" y="80790"/>
                  </a:cubicBezTo>
                  <a:cubicBezTo>
                    <a:pt x="141926" y="81104"/>
                    <a:pt x="141455" y="82329"/>
                    <a:pt x="140985" y="82732"/>
                  </a:cubicBezTo>
                  <a:cubicBezTo>
                    <a:pt x="140522" y="83135"/>
                    <a:pt x="139678" y="83494"/>
                    <a:pt x="139178" y="83777"/>
                  </a:cubicBezTo>
                  <a:cubicBezTo>
                    <a:pt x="132308" y="87489"/>
                    <a:pt x="125408" y="88967"/>
                    <a:pt x="119016" y="89497"/>
                  </a:cubicBezTo>
                  <a:cubicBezTo>
                    <a:pt x="115932" y="89751"/>
                    <a:pt x="112952" y="89826"/>
                    <a:pt x="109950" y="89938"/>
                  </a:cubicBezTo>
                  <a:cubicBezTo>
                    <a:pt x="108121" y="90013"/>
                    <a:pt x="106194" y="89953"/>
                    <a:pt x="104193" y="90386"/>
                  </a:cubicBezTo>
                  <a:cubicBezTo>
                    <a:pt x="101901" y="90871"/>
                    <a:pt x="99735" y="91289"/>
                    <a:pt x="97584" y="91461"/>
                  </a:cubicBezTo>
                  <a:cubicBezTo>
                    <a:pt x="93485" y="91767"/>
                    <a:pt x="89676" y="91551"/>
                    <a:pt x="85413" y="92186"/>
                  </a:cubicBezTo>
                  <a:cubicBezTo>
                    <a:pt x="83829" y="92417"/>
                    <a:pt x="82411" y="92932"/>
                    <a:pt x="81455" y="92268"/>
                  </a:cubicBezTo>
                  <a:cubicBezTo>
                    <a:pt x="81052" y="91991"/>
                    <a:pt x="80790" y="91618"/>
                    <a:pt x="80462" y="91275"/>
                  </a:cubicBezTo>
                  <a:cubicBezTo>
                    <a:pt x="80342" y="91133"/>
                    <a:pt x="80208" y="90998"/>
                    <a:pt x="80073" y="90879"/>
                  </a:cubicBezTo>
                  <a:cubicBezTo>
                    <a:pt x="79379" y="90319"/>
                    <a:pt x="78782" y="90431"/>
                    <a:pt x="77505" y="90759"/>
                  </a:cubicBezTo>
                  <a:cubicBezTo>
                    <a:pt x="73263" y="91850"/>
                    <a:pt x="69171" y="92746"/>
                    <a:pt x="65116" y="93194"/>
                  </a:cubicBezTo>
                  <a:cubicBezTo>
                    <a:pt x="61069" y="93642"/>
                    <a:pt x="57096" y="93799"/>
                    <a:pt x="53154" y="94060"/>
                  </a:cubicBezTo>
                  <a:cubicBezTo>
                    <a:pt x="51197" y="94194"/>
                    <a:pt x="49248" y="94351"/>
                    <a:pt x="47307" y="94560"/>
                  </a:cubicBezTo>
                  <a:cubicBezTo>
                    <a:pt x="46373" y="94650"/>
                    <a:pt x="45440" y="94762"/>
                    <a:pt x="44506" y="94881"/>
                  </a:cubicBezTo>
                  <a:cubicBezTo>
                    <a:pt x="43267" y="95046"/>
                    <a:pt x="42550" y="94859"/>
                    <a:pt x="41437" y="94575"/>
                  </a:cubicBezTo>
                  <a:cubicBezTo>
                    <a:pt x="37965" y="93672"/>
                    <a:pt x="34567" y="92559"/>
                    <a:pt x="31326" y="91133"/>
                  </a:cubicBezTo>
                  <a:cubicBezTo>
                    <a:pt x="18176" y="85569"/>
                    <a:pt x="7535" y="73487"/>
                    <a:pt x="3630" y="52429"/>
                  </a:cubicBezTo>
                  <a:cubicBezTo>
                    <a:pt x="3354" y="50958"/>
                    <a:pt x="3100" y="49442"/>
                    <a:pt x="2883" y="47911"/>
                  </a:cubicBezTo>
                  <a:cubicBezTo>
                    <a:pt x="2674" y="46381"/>
                    <a:pt x="2599" y="44648"/>
                    <a:pt x="2308" y="43162"/>
                  </a:cubicBezTo>
                  <a:cubicBezTo>
                    <a:pt x="2084" y="41990"/>
                    <a:pt x="2196" y="41960"/>
                    <a:pt x="1681" y="42124"/>
                  </a:cubicBezTo>
                  <a:cubicBezTo>
                    <a:pt x="1464" y="42191"/>
                    <a:pt x="1255" y="42512"/>
                    <a:pt x="1054" y="42684"/>
                  </a:cubicBezTo>
                  <a:cubicBezTo>
                    <a:pt x="860" y="42863"/>
                    <a:pt x="568" y="43334"/>
                    <a:pt x="367" y="43259"/>
                  </a:cubicBezTo>
                  <a:cubicBezTo>
                    <a:pt x="158" y="43185"/>
                    <a:pt x="232" y="43386"/>
                    <a:pt x="143" y="43155"/>
                  </a:cubicBezTo>
                  <a:cubicBezTo>
                    <a:pt x="46" y="42923"/>
                    <a:pt x="344" y="39675"/>
                    <a:pt x="367" y="39204"/>
                  </a:cubicBezTo>
                  <a:cubicBezTo>
                    <a:pt x="494" y="34112"/>
                    <a:pt x="255" y="28489"/>
                    <a:pt x="636" y="23172"/>
                  </a:cubicBezTo>
                  <a:cubicBezTo>
                    <a:pt x="748" y="21604"/>
                    <a:pt x="972" y="20170"/>
                    <a:pt x="1091" y="18602"/>
                  </a:cubicBezTo>
                  <a:cubicBezTo>
                    <a:pt x="1196" y="17295"/>
                    <a:pt x="1016" y="17945"/>
                    <a:pt x="919" y="17250"/>
                  </a:cubicBezTo>
                  <a:cubicBezTo>
                    <a:pt x="755" y="16205"/>
                    <a:pt x="1113" y="14218"/>
                    <a:pt x="411" y="14032"/>
                  </a:cubicBezTo>
                  <a:cubicBezTo>
                    <a:pt x="397" y="14024"/>
                    <a:pt x="374" y="14002"/>
                    <a:pt x="367" y="13950"/>
                  </a:cubicBezTo>
                  <a:cubicBezTo>
                    <a:pt x="46" y="11881"/>
                    <a:pt x="225" y="9940"/>
                    <a:pt x="486" y="8282"/>
                  </a:cubicBezTo>
                  <a:cubicBezTo>
                    <a:pt x="1009" y="5041"/>
                    <a:pt x="1860" y="2502"/>
                    <a:pt x="2659" y="98"/>
                  </a:cubicBezTo>
                  <a:cubicBezTo>
                    <a:pt x="2689" y="1"/>
                    <a:pt x="2734" y="210"/>
                    <a:pt x="2711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954825" y="794800"/>
              <a:ext cx="5472500" cy="4380600"/>
            </a:xfrm>
            <a:custGeom>
              <a:avLst/>
              <a:gdLst/>
              <a:ahLst/>
              <a:cxnLst/>
              <a:rect l="l" t="t" r="r" b="b"/>
              <a:pathLst>
                <a:path w="218900" h="175224" extrusionOk="0">
                  <a:moveTo>
                    <a:pt x="2719" y="292"/>
                  </a:moveTo>
                  <a:cubicBezTo>
                    <a:pt x="2039" y="2316"/>
                    <a:pt x="1360" y="4429"/>
                    <a:pt x="837" y="6938"/>
                  </a:cubicBezTo>
                  <a:cubicBezTo>
                    <a:pt x="561" y="8237"/>
                    <a:pt x="1" y="10993"/>
                    <a:pt x="299" y="12979"/>
                  </a:cubicBezTo>
                  <a:cubicBezTo>
                    <a:pt x="471" y="14054"/>
                    <a:pt x="800" y="13681"/>
                    <a:pt x="964" y="14547"/>
                  </a:cubicBezTo>
                  <a:cubicBezTo>
                    <a:pt x="1158" y="15563"/>
                    <a:pt x="486" y="17071"/>
                    <a:pt x="1270" y="17467"/>
                  </a:cubicBezTo>
                  <a:cubicBezTo>
                    <a:pt x="1300" y="17519"/>
                    <a:pt x="1315" y="17572"/>
                    <a:pt x="1307" y="17631"/>
                  </a:cubicBezTo>
                  <a:cubicBezTo>
                    <a:pt x="434" y="23740"/>
                    <a:pt x="508" y="30326"/>
                    <a:pt x="449" y="36696"/>
                  </a:cubicBezTo>
                  <a:cubicBezTo>
                    <a:pt x="441" y="38077"/>
                    <a:pt x="411" y="39444"/>
                    <a:pt x="359" y="40765"/>
                  </a:cubicBezTo>
                  <a:cubicBezTo>
                    <a:pt x="351" y="40989"/>
                    <a:pt x="180" y="43118"/>
                    <a:pt x="202" y="43170"/>
                  </a:cubicBezTo>
                  <a:cubicBezTo>
                    <a:pt x="329" y="43506"/>
                    <a:pt x="1972" y="41699"/>
                    <a:pt x="2121" y="41572"/>
                  </a:cubicBezTo>
                  <a:cubicBezTo>
                    <a:pt x="2271" y="41437"/>
                    <a:pt x="2188" y="41587"/>
                    <a:pt x="2196" y="41661"/>
                  </a:cubicBezTo>
                  <a:cubicBezTo>
                    <a:pt x="3652" y="58978"/>
                    <a:pt x="8767" y="72793"/>
                    <a:pt x="16899" y="81388"/>
                  </a:cubicBezTo>
                  <a:cubicBezTo>
                    <a:pt x="20857" y="85629"/>
                    <a:pt x="25412" y="88706"/>
                    <a:pt x="30318" y="91006"/>
                  </a:cubicBezTo>
                  <a:cubicBezTo>
                    <a:pt x="32670" y="92096"/>
                    <a:pt x="35090" y="93037"/>
                    <a:pt x="37561" y="93814"/>
                  </a:cubicBezTo>
                  <a:cubicBezTo>
                    <a:pt x="38794" y="94209"/>
                    <a:pt x="40041" y="94560"/>
                    <a:pt x="41295" y="94896"/>
                  </a:cubicBezTo>
                  <a:cubicBezTo>
                    <a:pt x="42878" y="95307"/>
                    <a:pt x="44260" y="95203"/>
                    <a:pt x="46022" y="95016"/>
                  </a:cubicBezTo>
                  <a:cubicBezTo>
                    <a:pt x="51443" y="94411"/>
                    <a:pt x="56820" y="94292"/>
                    <a:pt x="62353" y="93829"/>
                  </a:cubicBezTo>
                  <a:cubicBezTo>
                    <a:pt x="65430" y="93590"/>
                    <a:pt x="68484" y="93171"/>
                    <a:pt x="71516" y="92582"/>
                  </a:cubicBezTo>
                  <a:cubicBezTo>
                    <a:pt x="73099" y="92260"/>
                    <a:pt x="74712" y="91880"/>
                    <a:pt x="76332" y="91439"/>
                  </a:cubicBezTo>
                  <a:cubicBezTo>
                    <a:pt x="77377" y="91163"/>
                    <a:pt x="78445" y="90633"/>
                    <a:pt x="79252" y="90894"/>
                  </a:cubicBezTo>
                  <a:cubicBezTo>
                    <a:pt x="80051" y="91155"/>
                    <a:pt x="80260" y="91611"/>
                    <a:pt x="80648" y="92029"/>
                  </a:cubicBezTo>
                  <a:cubicBezTo>
                    <a:pt x="81044" y="92447"/>
                    <a:pt x="81223" y="92738"/>
                    <a:pt x="81694" y="92895"/>
                  </a:cubicBezTo>
                  <a:cubicBezTo>
                    <a:pt x="82508" y="93186"/>
                    <a:pt x="83553" y="92873"/>
                    <a:pt x="84621" y="92701"/>
                  </a:cubicBezTo>
                  <a:cubicBezTo>
                    <a:pt x="87570" y="92216"/>
                    <a:pt x="90318" y="92141"/>
                    <a:pt x="93059" y="92074"/>
                  </a:cubicBezTo>
                  <a:cubicBezTo>
                    <a:pt x="96143" y="91992"/>
                    <a:pt x="99272" y="91887"/>
                    <a:pt x="102692" y="91133"/>
                  </a:cubicBezTo>
                  <a:cubicBezTo>
                    <a:pt x="104073" y="90827"/>
                    <a:pt x="105126" y="90610"/>
                    <a:pt x="106373" y="90535"/>
                  </a:cubicBezTo>
                  <a:cubicBezTo>
                    <a:pt x="107628" y="90461"/>
                    <a:pt x="108666" y="90423"/>
                    <a:pt x="109801" y="90379"/>
                  </a:cubicBezTo>
                  <a:cubicBezTo>
                    <a:pt x="115065" y="90170"/>
                    <a:pt x="120337" y="90117"/>
                    <a:pt x="126139" y="88915"/>
                  </a:cubicBezTo>
                  <a:cubicBezTo>
                    <a:pt x="129335" y="88250"/>
                    <a:pt x="132464" y="87250"/>
                    <a:pt x="135451" y="85928"/>
                  </a:cubicBezTo>
                  <a:cubicBezTo>
                    <a:pt x="137079" y="85196"/>
                    <a:pt x="138924" y="84375"/>
                    <a:pt x="140312" y="83292"/>
                  </a:cubicBezTo>
                  <a:cubicBezTo>
                    <a:pt x="141119" y="82665"/>
                    <a:pt x="141574" y="81672"/>
                    <a:pt x="142433" y="81112"/>
                  </a:cubicBezTo>
                  <a:cubicBezTo>
                    <a:pt x="142463" y="81089"/>
                    <a:pt x="142493" y="81082"/>
                    <a:pt x="142530" y="81089"/>
                  </a:cubicBezTo>
                  <a:cubicBezTo>
                    <a:pt x="142642" y="81149"/>
                    <a:pt x="142478" y="81261"/>
                    <a:pt x="142471" y="81358"/>
                  </a:cubicBezTo>
                  <a:cubicBezTo>
                    <a:pt x="142463" y="81463"/>
                    <a:pt x="142008" y="81993"/>
                    <a:pt x="141910" y="82157"/>
                  </a:cubicBezTo>
                  <a:cubicBezTo>
                    <a:pt x="141671" y="82538"/>
                    <a:pt x="141559" y="82463"/>
                    <a:pt x="141634" y="82866"/>
                  </a:cubicBezTo>
                  <a:cubicBezTo>
                    <a:pt x="141709" y="83262"/>
                    <a:pt x="141634" y="83150"/>
                    <a:pt x="142045" y="82852"/>
                  </a:cubicBezTo>
                  <a:cubicBezTo>
                    <a:pt x="142456" y="82553"/>
                    <a:pt x="142545" y="82247"/>
                    <a:pt x="142963" y="82127"/>
                  </a:cubicBezTo>
                  <a:cubicBezTo>
                    <a:pt x="143060" y="82097"/>
                    <a:pt x="142881" y="82501"/>
                    <a:pt x="142941" y="82493"/>
                  </a:cubicBezTo>
                  <a:cubicBezTo>
                    <a:pt x="143314" y="82456"/>
                    <a:pt x="144673" y="80932"/>
                    <a:pt x="144920" y="80678"/>
                  </a:cubicBezTo>
                  <a:cubicBezTo>
                    <a:pt x="146249" y="79297"/>
                    <a:pt x="147429" y="77871"/>
                    <a:pt x="148751" y="76482"/>
                  </a:cubicBezTo>
                  <a:cubicBezTo>
                    <a:pt x="149445" y="75750"/>
                    <a:pt x="150169" y="74973"/>
                    <a:pt x="151155" y="74451"/>
                  </a:cubicBezTo>
                  <a:cubicBezTo>
                    <a:pt x="152917" y="73502"/>
                    <a:pt x="154710" y="72397"/>
                    <a:pt x="156539" y="71531"/>
                  </a:cubicBezTo>
                  <a:cubicBezTo>
                    <a:pt x="160698" y="69574"/>
                    <a:pt x="165022" y="68454"/>
                    <a:pt x="168935" y="68320"/>
                  </a:cubicBezTo>
                  <a:cubicBezTo>
                    <a:pt x="170839" y="68253"/>
                    <a:pt x="172661" y="68424"/>
                    <a:pt x="174311" y="68835"/>
                  </a:cubicBezTo>
                  <a:cubicBezTo>
                    <a:pt x="175088" y="69029"/>
                    <a:pt x="175842" y="69291"/>
                    <a:pt x="176581" y="69612"/>
                  </a:cubicBezTo>
                  <a:cubicBezTo>
                    <a:pt x="177112" y="69843"/>
                    <a:pt x="178157" y="70157"/>
                    <a:pt x="178389" y="70627"/>
                  </a:cubicBezTo>
                  <a:cubicBezTo>
                    <a:pt x="178620" y="71090"/>
                    <a:pt x="178418" y="72547"/>
                    <a:pt x="178471" y="73136"/>
                  </a:cubicBezTo>
                  <a:cubicBezTo>
                    <a:pt x="178530" y="74085"/>
                    <a:pt x="178702" y="75018"/>
                    <a:pt x="178986" y="75922"/>
                  </a:cubicBezTo>
                  <a:cubicBezTo>
                    <a:pt x="179539" y="77647"/>
                    <a:pt x="180629" y="79043"/>
                    <a:pt x="182488" y="79865"/>
                  </a:cubicBezTo>
                  <a:cubicBezTo>
                    <a:pt x="186662" y="81694"/>
                    <a:pt x="190590" y="84046"/>
                    <a:pt x="193876" y="87280"/>
                  </a:cubicBezTo>
                  <a:cubicBezTo>
                    <a:pt x="195743" y="89102"/>
                    <a:pt x="197371" y="91163"/>
                    <a:pt x="198707" y="93403"/>
                  </a:cubicBezTo>
                  <a:cubicBezTo>
                    <a:pt x="200074" y="95680"/>
                    <a:pt x="201060" y="98219"/>
                    <a:pt x="202344" y="100699"/>
                  </a:cubicBezTo>
                  <a:cubicBezTo>
                    <a:pt x="204980" y="105844"/>
                    <a:pt x="208146" y="111019"/>
                    <a:pt x="210431" y="117254"/>
                  </a:cubicBezTo>
                  <a:cubicBezTo>
                    <a:pt x="210984" y="118732"/>
                    <a:pt x="211484" y="120271"/>
                    <a:pt x="211917" y="121869"/>
                  </a:cubicBezTo>
                  <a:cubicBezTo>
                    <a:pt x="212074" y="122429"/>
                    <a:pt x="212671" y="124198"/>
                    <a:pt x="212619" y="124773"/>
                  </a:cubicBezTo>
                  <a:cubicBezTo>
                    <a:pt x="212559" y="125356"/>
                    <a:pt x="212178" y="125431"/>
                    <a:pt x="212709" y="125221"/>
                  </a:cubicBezTo>
                  <a:cubicBezTo>
                    <a:pt x="213508" y="124923"/>
                    <a:pt x="214262" y="123810"/>
                    <a:pt x="214904" y="123160"/>
                  </a:cubicBezTo>
                  <a:cubicBezTo>
                    <a:pt x="214941" y="123131"/>
                    <a:pt x="214986" y="123190"/>
                    <a:pt x="215001" y="123250"/>
                  </a:cubicBezTo>
                  <a:cubicBezTo>
                    <a:pt x="215501" y="131300"/>
                    <a:pt x="216383" y="139828"/>
                    <a:pt x="217256" y="149214"/>
                  </a:cubicBezTo>
                  <a:cubicBezTo>
                    <a:pt x="218010" y="157242"/>
                    <a:pt x="218697" y="165881"/>
                    <a:pt x="218899" y="175089"/>
                  </a:cubicBezTo>
                  <a:cubicBezTo>
                    <a:pt x="218899" y="175223"/>
                    <a:pt x="218824" y="175178"/>
                    <a:pt x="218824" y="175036"/>
                  </a:cubicBezTo>
                  <a:cubicBezTo>
                    <a:pt x="218451" y="156928"/>
                    <a:pt x="216271" y="141426"/>
                    <a:pt x="215195" y="127559"/>
                  </a:cubicBezTo>
                  <a:cubicBezTo>
                    <a:pt x="215121" y="126588"/>
                    <a:pt x="215053" y="125632"/>
                    <a:pt x="214986" y="124684"/>
                  </a:cubicBezTo>
                  <a:cubicBezTo>
                    <a:pt x="214926" y="123728"/>
                    <a:pt x="214822" y="123653"/>
                    <a:pt x="214366" y="123922"/>
                  </a:cubicBezTo>
                  <a:cubicBezTo>
                    <a:pt x="213903" y="124198"/>
                    <a:pt x="213343" y="125020"/>
                    <a:pt x="212768" y="125378"/>
                  </a:cubicBezTo>
                  <a:cubicBezTo>
                    <a:pt x="212447" y="125580"/>
                    <a:pt x="212440" y="125632"/>
                    <a:pt x="212253" y="125341"/>
                  </a:cubicBezTo>
                  <a:cubicBezTo>
                    <a:pt x="212238" y="125319"/>
                    <a:pt x="212320" y="125117"/>
                    <a:pt x="212320" y="125109"/>
                  </a:cubicBezTo>
                  <a:cubicBezTo>
                    <a:pt x="212320" y="125102"/>
                    <a:pt x="212410" y="124945"/>
                    <a:pt x="212425" y="124871"/>
                  </a:cubicBezTo>
                  <a:cubicBezTo>
                    <a:pt x="212470" y="124363"/>
                    <a:pt x="212335" y="123982"/>
                    <a:pt x="212223" y="123459"/>
                  </a:cubicBezTo>
                  <a:cubicBezTo>
                    <a:pt x="211835" y="121622"/>
                    <a:pt x="211238" y="119815"/>
                    <a:pt x="210640" y="118127"/>
                  </a:cubicBezTo>
                  <a:cubicBezTo>
                    <a:pt x="209535" y="114991"/>
                    <a:pt x="208191" y="112109"/>
                    <a:pt x="206802" y="109376"/>
                  </a:cubicBezTo>
                  <a:cubicBezTo>
                    <a:pt x="205413" y="106635"/>
                    <a:pt x="203957" y="104074"/>
                    <a:pt x="202620" y="101505"/>
                  </a:cubicBezTo>
                  <a:cubicBezTo>
                    <a:pt x="201149" y="98682"/>
                    <a:pt x="200029" y="95792"/>
                    <a:pt x="198468" y="93246"/>
                  </a:cubicBezTo>
                  <a:cubicBezTo>
                    <a:pt x="195265" y="88026"/>
                    <a:pt x="190792" y="84270"/>
                    <a:pt x="185729" y="81575"/>
                  </a:cubicBezTo>
                  <a:cubicBezTo>
                    <a:pt x="183997" y="80649"/>
                    <a:pt x="181846" y="80029"/>
                    <a:pt x="180509" y="78759"/>
                  </a:cubicBezTo>
                  <a:cubicBezTo>
                    <a:pt x="179329" y="77639"/>
                    <a:pt x="178784" y="76116"/>
                    <a:pt x="178501" y="74578"/>
                  </a:cubicBezTo>
                  <a:cubicBezTo>
                    <a:pt x="178336" y="73614"/>
                    <a:pt x="178351" y="72614"/>
                    <a:pt x="178262" y="71635"/>
                  </a:cubicBezTo>
                  <a:cubicBezTo>
                    <a:pt x="178135" y="70306"/>
                    <a:pt x="177037" y="69888"/>
                    <a:pt x="175723" y="69403"/>
                  </a:cubicBezTo>
                  <a:cubicBezTo>
                    <a:pt x="173826" y="68701"/>
                    <a:pt x="171631" y="68387"/>
                    <a:pt x="169301" y="68432"/>
                  </a:cubicBezTo>
                  <a:cubicBezTo>
                    <a:pt x="166508" y="68477"/>
                    <a:pt x="163499" y="69029"/>
                    <a:pt x="160474" y="70045"/>
                  </a:cubicBezTo>
                  <a:cubicBezTo>
                    <a:pt x="158824" y="70612"/>
                    <a:pt x="157211" y="71292"/>
                    <a:pt x="155650" y="72084"/>
                  </a:cubicBezTo>
                  <a:cubicBezTo>
                    <a:pt x="154261" y="72785"/>
                    <a:pt x="152955" y="73771"/>
                    <a:pt x="151581" y="74451"/>
                  </a:cubicBezTo>
                  <a:cubicBezTo>
                    <a:pt x="150722" y="74884"/>
                    <a:pt x="150274" y="75115"/>
                    <a:pt x="149550" y="75817"/>
                  </a:cubicBezTo>
                  <a:cubicBezTo>
                    <a:pt x="148818" y="76519"/>
                    <a:pt x="147966" y="77475"/>
                    <a:pt x="147212" y="78319"/>
                  </a:cubicBezTo>
                  <a:cubicBezTo>
                    <a:pt x="145913" y="79767"/>
                    <a:pt x="144584" y="81470"/>
                    <a:pt x="142799" y="82702"/>
                  </a:cubicBezTo>
                  <a:cubicBezTo>
                    <a:pt x="142732" y="82754"/>
                    <a:pt x="142665" y="82732"/>
                    <a:pt x="142687" y="82687"/>
                  </a:cubicBezTo>
                  <a:cubicBezTo>
                    <a:pt x="143053" y="81784"/>
                    <a:pt x="142127" y="83061"/>
                    <a:pt x="141716" y="83262"/>
                  </a:cubicBezTo>
                  <a:cubicBezTo>
                    <a:pt x="141306" y="83471"/>
                    <a:pt x="141343" y="83464"/>
                    <a:pt x="141134" y="83322"/>
                  </a:cubicBezTo>
                  <a:cubicBezTo>
                    <a:pt x="141074" y="83277"/>
                    <a:pt x="141089" y="83031"/>
                    <a:pt x="141111" y="82964"/>
                  </a:cubicBezTo>
                  <a:cubicBezTo>
                    <a:pt x="141171" y="82725"/>
                    <a:pt x="141828" y="82097"/>
                    <a:pt x="142022" y="81821"/>
                  </a:cubicBezTo>
                  <a:cubicBezTo>
                    <a:pt x="142127" y="81679"/>
                    <a:pt x="142590" y="81194"/>
                    <a:pt x="142321" y="81336"/>
                  </a:cubicBezTo>
                  <a:cubicBezTo>
                    <a:pt x="141694" y="81642"/>
                    <a:pt x="141209" y="82874"/>
                    <a:pt x="140746" y="83277"/>
                  </a:cubicBezTo>
                  <a:cubicBezTo>
                    <a:pt x="140275" y="83673"/>
                    <a:pt x="139446" y="84039"/>
                    <a:pt x="138931" y="84308"/>
                  </a:cubicBezTo>
                  <a:cubicBezTo>
                    <a:pt x="132061" y="88034"/>
                    <a:pt x="125169" y="89520"/>
                    <a:pt x="118769" y="90050"/>
                  </a:cubicBezTo>
                  <a:cubicBezTo>
                    <a:pt x="115693" y="90304"/>
                    <a:pt x="112713" y="90379"/>
                    <a:pt x="109711" y="90498"/>
                  </a:cubicBezTo>
                  <a:cubicBezTo>
                    <a:pt x="107882" y="90565"/>
                    <a:pt x="105955" y="90521"/>
                    <a:pt x="103946" y="90939"/>
                  </a:cubicBezTo>
                  <a:cubicBezTo>
                    <a:pt x="101661" y="91424"/>
                    <a:pt x="99496" y="91842"/>
                    <a:pt x="97338" y="91999"/>
                  </a:cubicBezTo>
                  <a:cubicBezTo>
                    <a:pt x="93246" y="92320"/>
                    <a:pt x="89445" y="92096"/>
                    <a:pt x="85181" y="92723"/>
                  </a:cubicBezTo>
                  <a:cubicBezTo>
                    <a:pt x="83598" y="92955"/>
                    <a:pt x="82179" y="93470"/>
                    <a:pt x="81223" y="92806"/>
                  </a:cubicBezTo>
                  <a:cubicBezTo>
                    <a:pt x="80820" y="92522"/>
                    <a:pt x="80559" y="92141"/>
                    <a:pt x="80230" y="91805"/>
                  </a:cubicBezTo>
                  <a:cubicBezTo>
                    <a:pt x="80110" y="91670"/>
                    <a:pt x="79976" y="91536"/>
                    <a:pt x="79842" y="91417"/>
                  </a:cubicBezTo>
                  <a:cubicBezTo>
                    <a:pt x="79147" y="90842"/>
                    <a:pt x="78550" y="90954"/>
                    <a:pt x="77280" y="91282"/>
                  </a:cubicBezTo>
                  <a:cubicBezTo>
                    <a:pt x="73031" y="92365"/>
                    <a:pt x="68947" y="93254"/>
                    <a:pt x="64892" y="93702"/>
                  </a:cubicBezTo>
                  <a:cubicBezTo>
                    <a:pt x="60845" y="94150"/>
                    <a:pt x="56894" y="94292"/>
                    <a:pt x="52937" y="94538"/>
                  </a:cubicBezTo>
                  <a:cubicBezTo>
                    <a:pt x="50995" y="94665"/>
                    <a:pt x="49054" y="94814"/>
                    <a:pt x="47112" y="95016"/>
                  </a:cubicBezTo>
                  <a:cubicBezTo>
                    <a:pt x="46179" y="95113"/>
                    <a:pt x="45238" y="95210"/>
                    <a:pt x="44312" y="95337"/>
                  </a:cubicBezTo>
                  <a:cubicBezTo>
                    <a:pt x="43072" y="95494"/>
                    <a:pt x="42363" y="95300"/>
                    <a:pt x="41250" y="95008"/>
                  </a:cubicBezTo>
                  <a:cubicBezTo>
                    <a:pt x="37778" y="94090"/>
                    <a:pt x="34388" y="92970"/>
                    <a:pt x="31154" y="91529"/>
                  </a:cubicBezTo>
                  <a:cubicBezTo>
                    <a:pt x="18034" y="85906"/>
                    <a:pt x="7431" y="73734"/>
                    <a:pt x="3570" y="52594"/>
                  </a:cubicBezTo>
                  <a:cubicBezTo>
                    <a:pt x="3286" y="51108"/>
                    <a:pt x="3040" y="49599"/>
                    <a:pt x="2823" y="48061"/>
                  </a:cubicBezTo>
                  <a:cubicBezTo>
                    <a:pt x="2607" y="46515"/>
                    <a:pt x="2539" y="44783"/>
                    <a:pt x="2256" y="43289"/>
                  </a:cubicBezTo>
                  <a:cubicBezTo>
                    <a:pt x="2032" y="42109"/>
                    <a:pt x="2151" y="42087"/>
                    <a:pt x="1628" y="42244"/>
                  </a:cubicBezTo>
                  <a:cubicBezTo>
                    <a:pt x="1412" y="42311"/>
                    <a:pt x="1210" y="42632"/>
                    <a:pt x="1009" y="42811"/>
                  </a:cubicBezTo>
                  <a:cubicBezTo>
                    <a:pt x="814" y="42991"/>
                    <a:pt x="523" y="43446"/>
                    <a:pt x="314" y="43371"/>
                  </a:cubicBezTo>
                  <a:cubicBezTo>
                    <a:pt x="98" y="43297"/>
                    <a:pt x="187" y="43498"/>
                    <a:pt x="98" y="43267"/>
                  </a:cubicBezTo>
                  <a:cubicBezTo>
                    <a:pt x="1" y="43035"/>
                    <a:pt x="299" y="39780"/>
                    <a:pt x="322" y="39309"/>
                  </a:cubicBezTo>
                  <a:cubicBezTo>
                    <a:pt x="464" y="34194"/>
                    <a:pt x="225" y="28564"/>
                    <a:pt x="613" y="23224"/>
                  </a:cubicBezTo>
                  <a:cubicBezTo>
                    <a:pt x="725" y="21649"/>
                    <a:pt x="956" y="20222"/>
                    <a:pt x="1076" y="18647"/>
                  </a:cubicBezTo>
                  <a:cubicBezTo>
                    <a:pt x="1180" y="17340"/>
                    <a:pt x="1001" y="17982"/>
                    <a:pt x="897" y="17288"/>
                  </a:cubicBezTo>
                  <a:cubicBezTo>
                    <a:pt x="747" y="16235"/>
                    <a:pt x="1106" y="14249"/>
                    <a:pt x="404" y="14054"/>
                  </a:cubicBezTo>
                  <a:cubicBezTo>
                    <a:pt x="389" y="14039"/>
                    <a:pt x="366" y="14025"/>
                    <a:pt x="359" y="13965"/>
                  </a:cubicBezTo>
                  <a:cubicBezTo>
                    <a:pt x="38" y="11904"/>
                    <a:pt x="225" y="9955"/>
                    <a:pt x="486" y="8282"/>
                  </a:cubicBezTo>
                  <a:cubicBezTo>
                    <a:pt x="1009" y="5041"/>
                    <a:pt x="1860" y="2495"/>
                    <a:pt x="2674" y="90"/>
                  </a:cubicBezTo>
                  <a:cubicBezTo>
                    <a:pt x="2704" y="1"/>
                    <a:pt x="2749" y="202"/>
                    <a:pt x="2719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938025" y="810675"/>
              <a:ext cx="5473425" cy="4381900"/>
            </a:xfrm>
            <a:custGeom>
              <a:avLst/>
              <a:gdLst/>
              <a:ahLst/>
              <a:cxnLst/>
              <a:rect l="l" t="t" r="r" b="b"/>
              <a:pathLst>
                <a:path w="218937" h="175276" extrusionOk="0">
                  <a:moveTo>
                    <a:pt x="2763" y="292"/>
                  </a:moveTo>
                  <a:cubicBezTo>
                    <a:pt x="2084" y="2330"/>
                    <a:pt x="1404" y="4436"/>
                    <a:pt x="882" y="6953"/>
                  </a:cubicBezTo>
                  <a:cubicBezTo>
                    <a:pt x="613" y="8245"/>
                    <a:pt x="53" y="11007"/>
                    <a:pt x="351" y="13009"/>
                  </a:cubicBezTo>
                  <a:cubicBezTo>
                    <a:pt x="508" y="14084"/>
                    <a:pt x="844" y="13711"/>
                    <a:pt x="1001" y="14584"/>
                  </a:cubicBezTo>
                  <a:cubicBezTo>
                    <a:pt x="1158" y="15465"/>
                    <a:pt x="523" y="17108"/>
                    <a:pt x="1300" y="17519"/>
                  </a:cubicBezTo>
                  <a:cubicBezTo>
                    <a:pt x="1330" y="17526"/>
                    <a:pt x="1345" y="17616"/>
                    <a:pt x="1337" y="17676"/>
                  </a:cubicBezTo>
                  <a:cubicBezTo>
                    <a:pt x="463" y="23807"/>
                    <a:pt x="516" y="30408"/>
                    <a:pt x="463" y="36800"/>
                  </a:cubicBezTo>
                  <a:cubicBezTo>
                    <a:pt x="441" y="38189"/>
                    <a:pt x="411" y="39555"/>
                    <a:pt x="359" y="40877"/>
                  </a:cubicBezTo>
                  <a:cubicBezTo>
                    <a:pt x="351" y="41101"/>
                    <a:pt x="180" y="43229"/>
                    <a:pt x="202" y="43282"/>
                  </a:cubicBezTo>
                  <a:cubicBezTo>
                    <a:pt x="329" y="43625"/>
                    <a:pt x="1972" y="41833"/>
                    <a:pt x="2121" y="41691"/>
                  </a:cubicBezTo>
                  <a:cubicBezTo>
                    <a:pt x="2271" y="41549"/>
                    <a:pt x="2173" y="41721"/>
                    <a:pt x="2188" y="41796"/>
                  </a:cubicBezTo>
                  <a:cubicBezTo>
                    <a:pt x="3622" y="59165"/>
                    <a:pt x="8700" y="73054"/>
                    <a:pt x="16817" y="81709"/>
                  </a:cubicBezTo>
                  <a:cubicBezTo>
                    <a:pt x="20760" y="85973"/>
                    <a:pt x="25300" y="89079"/>
                    <a:pt x="30191" y="91409"/>
                  </a:cubicBezTo>
                  <a:cubicBezTo>
                    <a:pt x="32536" y="92499"/>
                    <a:pt x="34955" y="93447"/>
                    <a:pt x="37419" y="94232"/>
                  </a:cubicBezTo>
                  <a:cubicBezTo>
                    <a:pt x="38659" y="94635"/>
                    <a:pt x="39899" y="95001"/>
                    <a:pt x="41153" y="95337"/>
                  </a:cubicBezTo>
                  <a:cubicBezTo>
                    <a:pt x="42721" y="95755"/>
                    <a:pt x="44110" y="95665"/>
                    <a:pt x="45873" y="95479"/>
                  </a:cubicBezTo>
                  <a:cubicBezTo>
                    <a:pt x="51286" y="94889"/>
                    <a:pt x="56655" y="94784"/>
                    <a:pt x="62189" y="94336"/>
                  </a:cubicBezTo>
                  <a:cubicBezTo>
                    <a:pt x="65250" y="94097"/>
                    <a:pt x="68305" y="93686"/>
                    <a:pt x="71321" y="93104"/>
                  </a:cubicBezTo>
                  <a:cubicBezTo>
                    <a:pt x="72927" y="92790"/>
                    <a:pt x="74532" y="92409"/>
                    <a:pt x="76153" y="91976"/>
                  </a:cubicBezTo>
                  <a:cubicBezTo>
                    <a:pt x="77191" y="91693"/>
                    <a:pt x="78259" y="91162"/>
                    <a:pt x="79065" y="91424"/>
                  </a:cubicBezTo>
                  <a:cubicBezTo>
                    <a:pt x="79864" y="91685"/>
                    <a:pt x="80073" y="92141"/>
                    <a:pt x="80461" y="92566"/>
                  </a:cubicBezTo>
                  <a:cubicBezTo>
                    <a:pt x="80857" y="92984"/>
                    <a:pt x="81036" y="93283"/>
                    <a:pt x="81507" y="93440"/>
                  </a:cubicBezTo>
                  <a:cubicBezTo>
                    <a:pt x="82313" y="93731"/>
                    <a:pt x="83366" y="93425"/>
                    <a:pt x="84434" y="93246"/>
                  </a:cubicBezTo>
                  <a:cubicBezTo>
                    <a:pt x="87384" y="92768"/>
                    <a:pt x="90132" y="92701"/>
                    <a:pt x="92872" y="92626"/>
                  </a:cubicBezTo>
                  <a:cubicBezTo>
                    <a:pt x="95949" y="92551"/>
                    <a:pt x="99078" y="92439"/>
                    <a:pt x="102490" y="91693"/>
                  </a:cubicBezTo>
                  <a:cubicBezTo>
                    <a:pt x="103872" y="91386"/>
                    <a:pt x="104917" y="91170"/>
                    <a:pt x="106179" y="91095"/>
                  </a:cubicBezTo>
                  <a:cubicBezTo>
                    <a:pt x="107441" y="91021"/>
                    <a:pt x="108464" y="90983"/>
                    <a:pt x="109592" y="90938"/>
                  </a:cubicBezTo>
                  <a:cubicBezTo>
                    <a:pt x="114871" y="90737"/>
                    <a:pt x="120143" y="90677"/>
                    <a:pt x="125938" y="89467"/>
                  </a:cubicBezTo>
                  <a:cubicBezTo>
                    <a:pt x="129141" y="88803"/>
                    <a:pt x="132270" y="87802"/>
                    <a:pt x="135264" y="86480"/>
                  </a:cubicBezTo>
                  <a:cubicBezTo>
                    <a:pt x="136892" y="85749"/>
                    <a:pt x="138729" y="84927"/>
                    <a:pt x="140126" y="83837"/>
                  </a:cubicBezTo>
                  <a:cubicBezTo>
                    <a:pt x="140917" y="83217"/>
                    <a:pt x="141388" y="82224"/>
                    <a:pt x="142246" y="81664"/>
                  </a:cubicBezTo>
                  <a:cubicBezTo>
                    <a:pt x="142276" y="81642"/>
                    <a:pt x="142306" y="81634"/>
                    <a:pt x="142336" y="81642"/>
                  </a:cubicBezTo>
                  <a:cubicBezTo>
                    <a:pt x="142448" y="81686"/>
                    <a:pt x="142284" y="81813"/>
                    <a:pt x="142284" y="81903"/>
                  </a:cubicBezTo>
                  <a:cubicBezTo>
                    <a:pt x="142284" y="82000"/>
                    <a:pt x="141806" y="82545"/>
                    <a:pt x="141716" y="82694"/>
                  </a:cubicBezTo>
                  <a:cubicBezTo>
                    <a:pt x="141485" y="83090"/>
                    <a:pt x="141373" y="83008"/>
                    <a:pt x="141432" y="83419"/>
                  </a:cubicBezTo>
                  <a:cubicBezTo>
                    <a:pt x="141500" y="83829"/>
                    <a:pt x="141440" y="83695"/>
                    <a:pt x="141858" y="83404"/>
                  </a:cubicBezTo>
                  <a:cubicBezTo>
                    <a:pt x="142269" y="83120"/>
                    <a:pt x="142351" y="82791"/>
                    <a:pt x="142777" y="82672"/>
                  </a:cubicBezTo>
                  <a:cubicBezTo>
                    <a:pt x="142874" y="82642"/>
                    <a:pt x="142687" y="83045"/>
                    <a:pt x="142739" y="83045"/>
                  </a:cubicBezTo>
                  <a:cubicBezTo>
                    <a:pt x="143120" y="82993"/>
                    <a:pt x="144487" y="81477"/>
                    <a:pt x="144718" y="81223"/>
                  </a:cubicBezTo>
                  <a:cubicBezTo>
                    <a:pt x="146062" y="79842"/>
                    <a:pt x="147242" y="78416"/>
                    <a:pt x="148564" y="77019"/>
                  </a:cubicBezTo>
                  <a:cubicBezTo>
                    <a:pt x="149258" y="76287"/>
                    <a:pt x="149983" y="75511"/>
                    <a:pt x="150968" y="74988"/>
                  </a:cubicBezTo>
                  <a:cubicBezTo>
                    <a:pt x="152738" y="74032"/>
                    <a:pt x="154523" y="72935"/>
                    <a:pt x="156360" y="72068"/>
                  </a:cubicBezTo>
                  <a:cubicBezTo>
                    <a:pt x="160527" y="70097"/>
                    <a:pt x="164843" y="68977"/>
                    <a:pt x="168756" y="68835"/>
                  </a:cubicBezTo>
                  <a:cubicBezTo>
                    <a:pt x="170667" y="68760"/>
                    <a:pt x="172489" y="68917"/>
                    <a:pt x="174140" y="69328"/>
                  </a:cubicBezTo>
                  <a:cubicBezTo>
                    <a:pt x="174916" y="69522"/>
                    <a:pt x="175678" y="69776"/>
                    <a:pt x="176410" y="70097"/>
                  </a:cubicBezTo>
                  <a:cubicBezTo>
                    <a:pt x="176940" y="70328"/>
                    <a:pt x="178000" y="70650"/>
                    <a:pt x="178232" y="71105"/>
                  </a:cubicBezTo>
                  <a:cubicBezTo>
                    <a:pt x="178463" y="71561"/>
                    <a:pt x="178262" y="73024"/>
                    <a:pt x="178306" y="73614"/>
                  </a:cubicBezTo>
                  <a:cubicBezTo>
                    <a:pt x="178374" y="74555"/>
                    <a:pt x="178545" y="75488"/>
                    <a:pt x="178829" y="76399"/>
                  </a:cubicBezTo>
                  <a:cubicBezTo>
                    <a:pt x="179382" y="78117"/>
                    <a:pt x="180472" y="79513"/>
                    <a:pt x="182339" y="80327"/>
                  </a:cubicBezTo>
                  <a:cubicBezTo>
                    <a:pt x="186520" y="82134"/>
                    <a:pt x="190448" y="84472"/>
                    <a:pt x="193756" y="87683"/>
                  </a:cubicBezTo>
                  <a:cubicBezTo>
                    <a:pt x="195623" y="89497"/>
                    <a:pt x="197251" y="91543"/>
                    <a:pt x="198595" y="93776"/>
                  </a:cubicBezTo>
                  <a:cubicBezTo>
                    <a:pt x="199962" y="96039"/>
                    <a:pt x="200962" y="98578"/>
                    <a:pt x="202239" y="101049"/>
                  </a:cubicBezTo>
                  <a:cubicBezTo>
                    <a:pt x="204898" y="106164"/>
                    <a:pt x="208064" y="111309"/>
                    <a:pt x="210371" y="117507"/>
                  </a:cubicBezTo>
                  <a:cubicBezTo>
                    <a:pt x="210916" y="118986"/>
                    <a:pt x="211424" y="120517"/>
                    <a:pt x="211865" y="122115"/>
                  </a:cubicBezTo>
                  <a:cubicBezTo>
                    <a:pt x="212022" y="122667"/>
                    <a:pt x="212619" y="124430"/>
                    <a:pt x="212559" y="124997"/>
                  </a:cubicBezTo>
                  <a:cubicBezTo>
                    <a:pt x="212507" y="125572"/>
                    <a:pt x="212126" y="125662"/>
                    <a:pt x="212664" y="125445"/>
                  </a:cubicBezTo>
                  <a:cubicBezTo>
                    <a:pt x="213455" y="125147"/>
                    <a:pt x="214209" y="124041"/>
                    <a:pt x="214867" y="123384"/>
                  </a:cubicBezTo>
                  <a:cubicBezTo>
                    <a:pt x="214896" y="123347"/>
                    <a:pt x="214941" y="123407"/>
                    <a:pt x="214949" y="123481"/>
                  </a:cubicBezTo>
                  <a:cubicBezTo>
                    <a:pt x="215464" y="131494"/>
                    <a:pt x="216360" y="139999"/>
                    <a:pt x="217249" y="149341"/>
                  </a:cubicBezTo>
                  <a:cubicBezTo>
                    <a:pt x="218010" y="157346"/>
                    <a:pt x="218712" y="165956"/>
                    <a:pt x="218929" y="175133"/>
                  </a:cubicBezTo>
                  <a:cubicBezTo>
                    <a:pt x="218936" y="175275"/>
                    <a:pt x="218862" y="175215"/>
                    <a:pt x="218854" y="175081"/>
                  </a:cubicBezTo>
                  <a:cubicBezTo>
                    <a:pt x="218458" y="157032"/>
                    <a:pt x="216241" y="141590"/>
                    <a:pt x="215143" y="127760"/>
                  </a:cubicBezTo>
                  <a:cubicBezTo>
                    <a:pt x="215068" y="126804"/>
                    <a:pt x="215008" y="125848"/>
                    <a:pt x="214941" y="124900"/>
                  </a:cubicBezTo>
                  <a:cubicBezTo>
                    <a:pt x="214874" y="123944"/>
                    <a:pt x="214770" y="123877"/>
                    <a:pt x="214329" y="124138"/>
                  </a:cubicBezTo>
                  <a:cubicBezTo>
                    <a:pt x="213881" y="124400"/>
                    <a:pt x="213298" y="125244"/>
                    <a:pt x="212709" y="125610"/>
                  </a:cubicBezTo>
                  <a:cubicBezTo>
                    <a:pt x="212395" y="125811"/>
                    <a:pt x="212395" y="125871"/>
                    <a:pt x="212208" y="125580"/>
                  </a:cubicBezTo>
                  <a:cubicBezTo>
                    <a:pt x="212178" y="125550"/>
                    <a:pt x="212268" y="125348"/>
                    <a:pt x="212268" y="125333"/>
                  </a:cubicBezTo>
                  <a:cubicBezTo>
                    <a:pt x="212268" y="125326"/>
                    <a:pt x="212365" y="125176"/>
                    <a:pt x="212373" y="125102"/>
                  </a:cubicBezTo>
                  <a:cubicBezTo>
                    <a:pt x="212417" y="124601"/>
                    <a:pt x="212283" y="124206"/>
                    <a:pt x="212171" y="123690"/>
                  </a:cubicBezTo>
                  <a:cubicBezTo>
                    <a:pt x="211783" y="121861"/>
                    <a:pt x="211178" y="120061"/>
                    <a:pt x="210580" y="118389"/>
                  </a:cubicBezTo>
                  <a:cubicBezTo>
                    <a:pt x="209460" y="115267"/>
                    <a:pt x="208116" y="112392"/>
                    <a:pt x="206720" y="109674"/>
                  </a:cubicBezTo>
                  <a:cubicBezTo>
                    <a:pt x="205316" y="106956"/>
                    <a:pt x="203860" y="104387"/>
                    <a:pt x="202516" y="101841"/>
                  </a:cubicBezTo>
                  <a:cubicBezTo>
                    <a:pt x="201045" y="99033"/>
                    <a:pt x="199924" y="96158"/>
                    <a:pt x="198356" y="93619"/>
                  </a:cubicBezTo>
                  <a:cubicBezTo>
                    <a:pt x="195145" y="88422"/>
                    <a:pt x="190650" y="84696"/>
                    <a:pt x="185587" y="82022"/>
                  </a:cubicBezTo>
                  <a:cubicBezTo>
                    <a:pt x="183855" y="81104"/>
                    <a:pt x="181689" y="80484"/>
                    <a:pt x="180345" y="79222"/>
                  </a:cubicBezTo>
                  <a:cubicBezTo>
                    <a:pt x="179173" y="78102"/>
                    <a:pt x="178620" y="76594"/>
                    <a:pt x="178344" y="75055"/>
                  </a:cubicBezTo>
                  <a:cubicBezTo>
                    <a:pt x="178172" y="74092"/>
                    <a:pt x="178179" y="73091"/>
                    <a:pt x="178090" y="72113"/>
                  </a:cubicBezTo>
                  <a:cubicBezTo>
                    <a:pt x="177970" y="70784"/>
                    <a:pt x="176865" y="70373"/>
                    <a:pt x="175558" y="69903"/>
                  </a:cubicBezTo>
                  <a:cubicBezTo>
                    <a:pt x="173654" y="69201"/>
                    <a:pt x="171459" y="68895"/>
                    <a:pt x="169121" y="68939"/>
                  </a:cubicBezTo>
                  <a:cubicBezTo>
                    <a:pt x="166329" y="68992"/>
                    <a:pt x="163319" y="69552"/>
                    <a:pt x="160295" y="70582"/>
                  </a:cubicBezTo>
                  <a:cubicBezTo>
                    <a:pt x="158637" y="71142"/>
                    <a:pt x="157024" y="71822"/>
                    <a:pt x="155464" y="72613"/>
                  </a:cubicBezTo>
                  <a:cubicBezTo>
                    <a:pt x="154075" y="73315"/>
                    <a:pt x="152768" y="74309"/>
                    <a:pt x="151394" y="74996"/>
                  </a:cubicBezTo>
                  <a:cubicBezTo>
                    <a:pt x="150535" y="75429"/>
                    <a:pt x="150087" y="75653"/>
                    <a:pt x="149355" y="76362"/>
                  </a:cubicBezTo>
                  <a:cubicBezTo>
                    <a:pt x="148631" y="77071"/>
                    <a:pt x="147780" y="78020"/>
                    <a:pt x="147026" y="78864"/>
                  </a:cubicBezTo>
                  <a:cubicBezTo>
                    <a:pt x="145726" y="80305"/>
                    <a:pt x="144390" y="82015"/>
                    <a:pt x="142597" y="83254"/>
                  </a:cubicBezTo>
                  <a:cubicBezTo>
                    <a:pt x="142545" y="83292"/>
                    <a:pt x="142478" y="83277"/>
                    <a:pt x="142500" y="83232"/>
                  </a:cubicBezTo>
                  <a:cubicBezTo>
                    <a:pt x="142866" y="82321"/>
                    <a:pt x="141940" y="83605"/>
                    <a:pt x="141530" y="83807"/>
                  </a:cubicBezTo>
                  <a:cubicBezTo>
                    <a:pt x="141119" y="84016"/>
                    <a:pt x="141156" y="84001"/>
                    <a:pt x="140947" y="83867"/>
                  </a:cubicBezTo>
                  <a:cubicBezTo>
                    <a:pt x="140745" y="83725"/>
                    <a:pt x="140902" y="83576"/>
                    <a:pt x="140917" y="83508"/>
                  </a:cubicBezTo>
                  <a:cubicBezTo>
                    <a:pt x="140977" y="83269"/>
                    <a:pt x="141627" y="82642"/>
                    <a:pt x="141836" y="82358"/>
                  </a:cubicBezTo>
                  <a:cubicBezTo>
                    <a:pt x="141925" y="82231"/>
                    <a:pt x="142396" y="81746"/>
                    <a:pt x="142134" y="81873"/>
                  </a:cubicBezTo>
                  <a:cubicBezTo>
                    <a:pt x="141500" y="82194"/>
                    <a:pt x="141022" y="83419"/>
                    <a:pt x="140559" y="83815"/>
                  </a:cubicBezTo>
                  <a:cubicBezTo>
                    <a:pt x="140088" y="84218"/>
                    <a:pt x="139252" y="84584"/>
                    <a:pt x="138737" y="84860"/>
                  </a:cubicBezTo>
                  <a:cubicBezTo>
                    <a:pt x="131867" y="88594"/>
                    <a:pt x="124967" y="90080"/>
                    <a:pt x="118575" y="90610"/>
                  </a:cubicBezTo>
                  <a:cubicBezTo>
                    <a:pt x="115483" y="90864"/>
                    <a:pt x="112504" y="90946"/>
                    <a:pt x="109509" y="91058"/>
                  </a:cubicBezTo>
                  <a:cubicBezTo>
                    <a:pt x="107680" y="91133"/>
                    <a:pt x="105761" y="91080"/>
                    <a:pt x="103752" y="91498"/>
                  </a:cubicBezTo>
                  <a:cubicBezTo>
                    <a:pt x="101452" y="91984"/>
                    <a:pt x="99302" y="92402"/>
                    <a:pt x="97144" y="92566"/>
                  </a:cubicBezTo>
                  <a:cubicBezTo>
                    <a:pt x="93044" y="92872"/>
                    <a:pt x="89243" y="92648"/>
                    <a:pt x="84979" y="93276"/>
                  </a:cubicBezTo>
                  <a:cubicBezTo>
                    <a:pt x="83404" y="93500"/>
                    <a:pt x="81985" y="94008"/>
                    <a:pt x="81029" y="93350"/>
                  </a:cubicBezTo>
                  <a:cubicBezTo>
                    <a:pt x="80633" y="93067"/>
                    <a:pt x="80357" y="92686"/>
                    <a:pt x="80043" y="92350"/>
                  </a:cubicBezTo>
                  <a:cubicBezTo>
                    <a:pt x="79924" y="92200"/>
                    <a:pt x="79797" y="92066"/>
                    <a:pt x="79647" y="91947"/>
                  </a:cubicBezTo>
                  <a:cubicBezTo>
                    <a:pt x="78960" y="91379"/>
                    <a:pt x="78363" y="91491"/>
                    <a:pt x="77094" y="91820"/>
                  </a:cubicBezTo>
                  <a:cubicBezTo>
                    <a:pt x="72852" y="92902"/>
                    <a:pt x="68767" y="93776"/>
                    <a:pt x="64728" y="94209"/>
                  </a:cubicBezTo>
                  <a:cubicBezTo>
                    <a:pt x="60680" y="94635"/>
                    <a:pt x="56723" y="94777"/>
                    <a:pt x="52780" y="95016"/>
                  </a:cubicBezTo>
                  <a:cubicBezTo>
                    <a:pt x="50838" y="95143"/>
                    <a:pt x="48897" y="95277"/>
                    <a:pt x="46955" y="95479"/>
                  </a:cubicBezTo>
                  <a:cubicBezTo>
                    <a:pt x="46022" y="95568"/>
                    <a:pt x="45088" y="95673"/>
                    <a:pt x="44162" y="95792"/>
                  </a:cubicBezTo>
                  <a:cubicBezTo>
                    <a:pt x="42923" y="95942"/>
                    <a:pt x="42214" y="95747"/>
                    <a:pt x="41101" y="95456"/>
                  </a:cubicBezTo>
                  <a:cubicBezTo>
                    <a:pt x="37636" y="94523"/>
                    <a:pt x="34261" y="93388"/>
                    <a:pt x="31027" y="91932"/>
                  </a:cubicBezTo>
                  <a:cubicBezTo>
                    <a:pt x="17937" y="86241"/>
                    <a:pt x="7371" y="73987"/>
                    <a:pt x="3540" y="52765"/>
                  </a:cubicBezTo>
                  <a:cubicBezTo>
                    <a:pt x="3271" y="51272"/>
                    <a:pt x="3017" y="49756"/>
                    <a:pt x="2801" y="48210"/>
                  </a:cubicBezTo>
                  <a:cubicBezTo>
                    <a:pt x="2592" y="46657"/>
                    <a:pt x="2532" y="44924"/>
                    <a:pt x="2256" y="43416"/>
                  </a:cubicBezTo>
                  <a:cubicBezTo>
                    <a:pt x="2032" y="42244"/>
                    <a:pt x="2144" y="42214"/>
                    <a:pt x="1628" y="42370"/>
                  </a:cubicBezTo>
                  <a:cubicBezTo>
                    <a:pt x="1412" y="42438"/>
                    <a:pt x="1195" y="42759"/>
                    <a:pt x="1001" y="42931"/>
                  </a:cubicBezTo>
                  <a:cubicBezTo>
                    <a:pt x="807" y="43110"/>
                    <a:pt x="523" y="43565"/>
                    <a:pt x="314" y="43491"/>
                  </a:cubicBezTo>
                  <a:cubicBezTo>
                    <a:pt x="98" y="43416"/>
                    <a:pt x="187" y="43618"/>
                    <a:pt x="98" y="43394"/>
                  </a:cubicBezTo>
                  <a:cubicBezTo>
                    <a:pt x="0" y="43170"/>
                    <a:pt x="314" y="39884"/>
                    <a:pt x="322" y="39413"/>
                  </a:cubicBezTo>
                  <a:cubicBezTo>
                    <a:pt x="471" y="34291"/>
                    <a:pt x="247" y="28645"/>
                    <a:pt x="635" y="23284"/>
                  </a:cubicBezTo>
                  <a:cubicBezTo>
                    <a:pt x="747" y="21708"/>
                    <a:pt x="986" y="20282"/>
                    <a:pt x="1113" y="18699"/>
                  </a:cubicBezTo>
                  <a:cubicBezTo>
                    <a:pt x="1218" y="17385"/>
                    <a:pt x="1038" y="18027"/>
                    <a:pt x="934" y="17332"/>
                  </a:cubicBezTo>
                  <a:cubicBezTo>
                    <a:pt x="785" y="16272"/>
                    <a:pt x="1143" y="14286"/>
                    <a:pt x="441" y="14084"/>
                  </a:cubicBezTo>
                  <a:cubicBezTo>
                    <a:pt x="426" y="14084"/>
                    <a:pt x="404" y="14054"/>
                    <a:pt x="396" y="13994"/>
                  </a:cubicBezTo>
                  <a:cubicBezTo>
                    <a:pt x="90" y="11926"/>
                    <a:pt x="277" y="9962"/>
                    <a:pt x="538" y="8297"/>
                  </a:cubicBezTo>
                  <a:cubicBezTo>
                    <a:pt x="1061" y="5041"/>
                    <a:pt x="1920" y="2495"/>
                    <a:pt x="2719" y="90"/>
                  </a:cubicBezTo>
                  <a:cubicBezTo>
                    <a:pt x="2756" y="0"/>
                    <a:pt x="2793" y="202"/>
                    <a:pt x="2763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921225" y="826350"/>
              <a:ext cx="5474175" cy="4383025"/>
            </a:xfrm>
            <a:custGeom>
              <a:avLst/>
              <a:gdLst/>
              <a:ahLst/>
              <a:cxnLst/>
              <a:rect l="l" t="t" r="r" b="b"/>
              <a:pathLst>
                <a:path w="218967" h="175321" extrusionOk="0">
                  <a:moveTo>
                    <a:pt x="2823" y="299"/>
                  </a:moveTo>
                  <a:cubicBezTo>
                    <a:pt x="2144" y="2338"/>
                    <a:pt x="1457" y="4444"/>
                    <a:pt x="926" y="6968"/>
                  </a:cubicBezTo>
                  <a:cubicBezTo>
                    <a:pt x="658" y="8267"/>
                    <a:pt x="97" y="11038"/>
                    <a:pt x="389" y="13031"/>
                  </a:cubicBezTo>
                  <a:cubicBezTo>
                    <a:pt x="553" y="14114"/>
                    <a:pt x="882" y="13741"/>
                    <a:pt x="1038" y="14622"/>
                  </a:cubicBezTo>
                  <a:cubicBezTo>
                    <a:pt x="1225" y="15645"/>
                    <a:pt x="560" y="17153"/>
                    <a:pt x="1337" y="17572"/>
                  </a:cubicBezTo>
                  <a:cubicBezTo>
                    <a:pt x="1367" y="17616"/>
                    <a:pt x="1382" y="17676"/>
                    <a:pt x="1374" y="17728"/>
                  </a:cubicBezTo>
                  <a:cubicBezTo>
                    <a:pt x="478" y="23874"/>
                    <a:pt x="538" y="30498"/>
                    <a:pt x="471" y="36905"/>
                  </a:cubicBezTo>
                  <a:cubicBezTo>
                    <a:pt x="448" y="38301"/>
                    <a:pt x="411" y="39668"/>
                    <a:pt x="359" y="40997"/>
                  </a:cubicBezTo>
                  <a:cubicBezTo>
                    <a:pt x="351" y="41221"/>
                    <a:pt x="180" y="43364"/>
                    <a:pt x="202" y="43409"/>
                  </a:cubicBezTo>
                  <a:cubicBezTo>
                    <a:pt x="329" y="43745"/>
                    <a:pt x="1964" y="41960"/>
                    <a:pt x="2114" y="41818"/>
                  </a:cubicBezTo>
                  <a:cubicBezTo>
                    <a:pt x="2263" y="41684"/>
                    <a:pt x="2181" y="41848"/>
                    <a:pt x="2188" y="41923"/>
                  </a:cubicBezTo>
                  <a:cubicBezTo>
                    <a:pt x="3585" y="59359"/>
                    <a:pt x="8648" y="73316"/>
                    <a:pt x="16727" y="82030"/>
                  </a:cubicBezTo>
                  <a:cubicBezTo>
                    <a:pt x="20663" y="86324"/>
                    <a:pt x="25188" y="89460"/>
                    <a:pt x="30072" y="91805"/>
                  </a:cubicBezTo>
                  <a:cubicBezTo>
                    <a:pt x="32409" y="92918"/>
                    <a:pt x="34813" y="93881"/>
                    <a:pt x="37285" y="94672"/>
                  </a:cubicBezTo>
                  <a:cubicBezTo>
                    <a:pt x="38517" y="95076"/>
                    <a:pt x="39757" y="95449"/>
                    <a:pt x="41011" y="95785"/>
                  </a:cubicBezTo>
                  <a:cubicBezTo>
                    <a:pt x="42579" y="96211"/>
                    <a:pt x="43961" y="96121"/>
                    <a:pt x="45716" y="95942"/>
                  </a:cubicBezTo>
                  <a:cubicBezTo>
                    <a:pt x="51129" y="95374"/>
                    <a:pt x="56491" y="95277"/>
                    <a:pt x="62009" y="94837"/>
                  </a:cubicBezTo>
                  <a:cubicBezTo>
                    <a:pt x="65079" y="94613"/>
                    <a:pt x="68125" y="94209"/>
                    <a:pt x="71150" y="93634"/>
                  </a:cubicBezTo>
                  <a:cubicBezTo>
                    <a:pt x="72733" y="93321"/>
                    <a:pt x="74338" y="92947"/>
                    <a:pt x="75966" y="92514"/>
                  </a:cubicBezTo>
                  <a:cubicBezTo>
                    <a:pt x="77004" y="92238"/>
                    <a:pt x="78072" y="91715"/>
                    <a:pt x="78878" y="91962"/>
                  </a:cubicBezTo>
                  <a:cubicBezTo>
                    <a:pt x="79543" y="92178"/>
                    <a:pt x="79886" y="92694"/>
                    <a:pt x="80275" y="93112"/>
                  </a:cubicBezTo>
                  <a:cubicBezTo>
                    <a:pt x="80670" y="93530"/>
                    <a:pt x="80850" y="93829"/>
                    <a:pt x="81320" y="93993"/>
                  </a:cubicBezTo>
                  <a:cubicBezTo>
                    <a:pt x="82127" y="94277"/>
                    <a:pt x="83179" y="93970"/>
                    <a:pt x="84232" y="93791"/>
                  </a:cubicBezTo>
                  <a:cubicBezTo>
                    <a:pt x="87182" y="93321"/>
                    <a:pt x="89937" y="93261"/>
                    <a:pt x="92670" y="93194"/>
                  </a:cubicBezTo>
                  <a:cubicBezTo>
                    <a:pt x="95755" y="93119"/>
                    <a:pt x="98883" y="93007"/>
                    <a:pt x="102296" y="92260"/>
                  </a:cubicBezTo>
                  <a:cubicBezTo>
                    <a:pt x="103677" y="91954"/>
                    <a:pt x="104723" y="91738"/>
                    <a:pt x="105985" y="91663"/>
                  </a:cubicBezTo>
                  <a:cubicBezTo>
                    <a:pt x="107247" y="91588"/>
                    <a:pt x="108270" y="91551"/>
                    <a:pt x="109397" y="91506"/>
                  </a:cubicBezTo>
                  <a:cubicBezTo>
                    <a:pt x="114677" y="91312"/>
                    <a:pt x="119949" y="91245"/>
                    <a:pt x="125743" y="90035"/>
                  </a:cubicBezTo>
                  <a:cubicBezTo>
                    <a:pt x="128947" y="89363"/>
                    <a:pt x="132076" y="88362"/>
                    <a:pt x="135070" y="87033"/>
                  </a:cubicBezTo>
                  <a:cubicBezTo>
                    <a:pt x="136691" y="86309"/>
                    <a:pt x="138543" y="85487"/>
                    <a:pt x="139931" y="84397"/>
                  </a:cubicBezTo>
                  <a:cubicBezTo>
                    <a:pt x="140738" y="83770"/>
                    <a:pt x="141193" y="82769"/>
                    <a:pt x="142060" y="82209"/>
                  </a:cubicBezTo>
                  <a:cubicBezTo>
                    <a:pt x="142082" y="82194"/>
                    <a:pt x="142112" y="82187"/>
                    <a:pt x="142142" y="82194"/>
                  </a:cubicBezTo>
                  <a:cubicBezTo>
                    <a:pt x="142254" y="82239"/>
                    <a:pt x="142097" y="82359"/>
                    <a:pt x="142090" y="82463"/>
                  </a:cubicBezTo>
                  <a:cubicBezTo>
                    <a:pt x="142082" y="82568"/>
                    <a:pt x="141619" y="83098"/>
                    <a:pt x="141529" y="83255"/>
                  </a:cubicBezTo>
                  <a:cubicBezTo>
                    <a:pt x="141283" y="83636"/>
                    <a:pt x="141171" y="83561"/>
                    <a:pt x="141246" y="83964"/>
                  </a:cubicBezTo>
                  <a:cubicBezTo>
                    <a:pt x="141320" y="84367"/>
                    <a:pt x="141246" y="84255"/>
                    <a:pt x="141656" y="83957"/>
                  </a:cubicBezTo>
                  <a:cubicBezTo>
                    <a:pt x="142067" y="83658"/>
                    <a:pt x="142164" y="83337"/>
                    <a:pt x="142582" y="83225"/>
                  </a:cubicBezTo>
                  <a:cubicBezTo>
                    <a:pt x="142679" y="83202"/>
                    <a:pt x="142500" y="83598"/>
                    <a:pt x="142553" y="83591"/>
                  </a:cubicBezTo>
                  <a:cubicBezTo>
                    <a:pt x="142926" y="83546"/>
                    <a:pt x="144292" y="82023"/>
                    <a:pt x="144531" y="81784"/>
                  </a:cubicBezTo>
                  <a:cubicBezTo>
                    <a:pt x="145868" y="80387"/>
                    <a:pt x="147055" y="78961"/>
                    <a:pt x="148370" y="77572"/>
                  </a:cubicBezTo>
                  <a:cubicBezTo>
                    <a:pt x="149072" y="76833"/>
                    <a:pt x="149796" y="76056"/>
                    <a:pt x="150782" y="75533"/>
                  </a:cubicBezTo>
                  <a:cubicBezTo>
                    <a:pt x="152551" y="74585"/>
                    <a:pt x="154344" y="73472"/>
                    <a:pt x="156173" y="72606"/>
                  </a:cubicBezTo>
                  <a:cubicBezTo>
                    <a:pt x="160340" y="70627"/>
                    <a:pt x="164671" y="69500"/>
                    <a:pt x="168576" y="69350"/>
                  </a:cubicBezTo>
                  <a:cubicBezTo>
                    <a:pt x="170495" y="69276"/>
                    <a:pt x="172325" y="69433"/>
                    <a:pt x="173975" y="69836"/>
                  </a:cubicBezTo>
                  <a:cubicBezTo>
                    <a:pt x="174752" y="70023"/>
                    <a:pt x="175513" y="70276"/>
                    <a:pt x="176253" y="70598"/>
                  </a:cubicBezTo>
                  <a:cubicBezTo>
                    <a:pt x="176783" y="70822"/>
                    <a:pt x="177828" y="71143"/>
                    <a:pt x="178060" y="71598"/>
                  </a:cubicBezTo>
                  <a:cubicBezTo>
                    <a:pt x="178299" y="72054"/>
                    <a:pt x="178097" y="73517"/>
                    <a:pt x="178149" y="74100"/>
                  </a:cubicBezTo>
                  <a:cubicBezTo>
                    <a:pt x="178217" y="75041"/>
                    <a:pt x="178388" y="75974"/>
                    <a:pt x="178672" y="76878"/>
                  </a:cubicBezTo>
                  <a:cubicBezTo>
                    <a:pt x="179232" y="78588"/>
                    <a:pt x="180322" y="79977"/>
                    <a:pt x="182189" y="80790"/>
                  </a:cubicBezTo>
                  <a:cubicBezTo>
                    <a:pt x="186379" y="82590"/>
                    <a:pt x="190321" y="84898"/>
                    <a:pt x="193622" y="88094"/>
                  </a:cubicBezTo>
                  <a:cubicBezTo>
                    <a:pt x="195496" y="89893"/>
                    <a:pt x="197132" y="91932"/>
                    <a:pt x="198483" y="94157"/>
                  </a:cubicBezTo>
                  <a:cubicBezTo>
                    <a:pt x="199857" y="96405"/>
                    <a:pt x="200858" y="98929"/>
                    <a:pt x="202142" y="101393"/>
                  </a:cubicBezTo>
                  <a:cubicBezTo>
                    <a:pt x="204808" y="106486"/>
                    <a:pt x="207989" y="111601"/>
                    <a:pt x="210304" y="117784"/>
                  </a:cubicBezTo>
                  <a:cubicBezTo>
                    <a:pt x="210864" y="119248"/>
                    <a:pt x="211364" y="120771"/>
                    <a:pt x="211805" y="122369"/>
                  </a:cubicBezTo>
                  <a:cubicBezTo>
                    <a:pt x="211962" y="122914"/>
                    <a:pt x="212574" y="124669"/>
                    <a:pt x="212514" y="125244"/>
                  </a:cubicBezTo>
                  <a:cubicBezTo>
                    <a:pt x="212462" y="125811"/>
                    <a:pt x="212074" y="125901"/>
                    <a:pt x="212619" y="125692"/>
                  </a:cubicBezTo>
                  <a:cubicBezTo>
                    <a:pt x="213410" y="125378"/>
                    <a:pt x="214165" y="124273"/>
                    <a:pt x="214822" y="123616"/>
                  </a:cubicBezTo>
                  <a:cubicBezTo>
                    <a:pt x="214852" y="123579"/>
                    <a:pt x="214896" y="123638"/>
                    <a:pt x="214904" y="123698"/>
                  </a:cubicBezTo>
                  <a:cubicBezTo>
                    <a:pt x="215427" y="131703"/>
                    <a:pt x="216330" y="140179"/>
                    <a:pt x="217241" y="149491"/>
                  </a:cubicBezTo>
                  <a:cubicBezTo>
                    <a:pt x="218025" y="157466"/>
                    <a:pt x="218735" y="166038"/>
                    <a:pt x="218966" y="175178"/>
                  </a:cubicBezTo>
                  <a:cubicBezTo>
                    <a:pt x="218966" y="175320"/>
                    <a:pt x="218891" y="175275"/>
                    <a:pt x="218891" y="175134"/>
                  </a:cubicBezTo>
                  <a:cubicBezTo>
                    <a:pt x="218466" y="157145"/>
                    <a:pt x="216218" y="141762"/>
                    <a:pt x="215106" y="127977"/>
                  </a:cubicBezTo>
                  <a:cubicBezTo>
                    <a:pt x="215031" y="127014"/>
                    <a:pt x="214964" y="126073"/>
                    <a:pt x="214896" y="125132"/>
                  </a:cubicBezTo>
                  <a:cubicBezTo>
                    <a:pt x="214829" y="124184"/>
                    <a:pt x="214725" y="124101"/>
                    <a:pt x="214277" y="124370"/>
                  </a:cubicBezTo>
                  <a:cubicBezTo>
                    <a:pt x="213687" y="124721"/>
                    <a:pt x="213254" y="125475"/>
                    <a:pt x="212664" y="125849"/>
                  </a:cubicBezTo>
                  <a:cubicBezTo>
                    <a:pt x="212343" y="126043"/>
                    <a:pt x="212335" y="126103"/>
                    <a:pt x="212148" y="125819"/>
                  </a:cubicBezTo>
                  <a:cubicBezTo>
                    <a:pt x="212133" y="125782"/>
                    <a:pt x="212216" y="125587"/>
                    <a:pt x="212216" y="125580"/>
                  </a:cubicBezTo>
                  <a:cubicBezTo>
                    <a:pt x="212216" y="125565"/>
                    <a:pt x="212305" y="125416"/>
                    <a:pt x="212320" y="125341"/>
                  </a:cubicBezTo>
                  <a:cubicBezTo>
                    <a:pt x="212365" y="124841"/>
                    <a:pt x="212231" y="124460"/>
                    <a:pt x="212119" y="123937"/>
                  </a:cubicBezTo>
                  <a:cubicBezTo>
                    <a:pt x="211730" y="122115"/>
                    <a:pt x="211125" y="120323"/>
                    <a:pt x="210513" y="118650"/>
                  </a:cubicBezTo>
                  <a:cubicBezTo>
                    <a:pt x="209393" y="115544"/>
                    <a:pt x="208041" y="112684"/>
                    <a:pt x="206630" y="109981"/>
                  </a:cubicBezTo>
                  <a:cubicBezTo>
                    <a:pt x="205226" y="107270"/>
                    <a:pt x="203770" y="104723"/>
                    <a:pt x="202426" y="102185"/>
                  </a:cubicBezTo>
                  <a:cubicBezTo>
                    <a:pt x="200940" y="99392"/>
                    <a:pt x="199812" y="96532"/>
                    <a:pt x="198229" y="94000"/>
                  </a:cubicBezTo>
                  <a:cubicBezTo>
                    <a:pt x="195018" y="88825"/>
                    <a:pt x="190523" y="85122"/>
                    <a:pt x="185438" y="82471"/>
                  </a:cubicBezTo>
                  <a:cubicBezTo>
                    <a:pt x="183705" y="81560"/>
                    <a:pt x="181547" y="80947"/>
                    <a:pt x="180188" y="79693"/>
                  </a:cubicBezTo>
                  <a:cubicBezTo>
                    <a:pt x="179016" y="78588"/>
                    <a:pt x="178463" y="77079"/>
                    <a:pt x="178179" y="75533"/>
                  </a:cubicBezTo>
                  <a:cubicBezTo>
                    <a:pt x="178015" y="74578"/>
                    <a:pt x="178023" y="73577"/>
                    <a:pt x="177933" y="72606"/>
                  </a:cubicBezTo>
                  <a:cubicBezTo>
                    <a:pt x="177806" y="71277"/>
                    <a:pt x="176701" y="70866"/>
                    <a:pt x="175394" y="70403"/>
                  </a:cubicBezTo>
                  <a:cubicBezTo>
                    <a:pt x="173490" y="69701"/>
                    <a:pt x="171287" y="69403"/>
                    <a:pt x="168942" y="69448"/>
                  </a:cubicBezTo>
                  <a:cubicBezTo>
                    <a:pt x="166149" y="69515"/>
                    <a:pt x="163148" y="70075"/>
                    <a:pt x="160108" y="71113"/>
                  </a:cubicBezTo>
                  <a:cubicBezTo>
                    <a:pt x="158451" y="71673"/>
                    <a:pt x="156838" y="72360"/>
                    <a:pt x="155277" y="73159"/>
                  </a:cubicBezTo>
                  <a:cubicBezTo>
                    <a:pt x="153895" y="73853"/>
                    <a:pt x="152581" y="74846"/>
                    <a:pt x="151207" y="75533"/>
                  </a:cubicBezTo>
                  <a:cubicBezTo>
                    <a:pt x="150348" y="75967"/>
                    <a:pt x="149893" y="76198"/>
                    <a:pt x="149176" y="76900"/>
                  </a:cubicBezTo>
                  <a:cubicBezTo>
                    <a:pt x="148452" y="77602"/>
                    <a:pt x="147586" y="78573"/>
                    <a:pt x="146839" y="79409"/>
                  </a:cubicBezTo>
                  <a:cubicBezTo>
                    <a:pt x="145539" y="80858"/>
                    <a:pt x="144195" y="82575"/>
                    <a:pt x="142418" y="83807"/>
                  </a:cubicBezTo>
                  <a:cubicBezTo>
                    <a:pt x="142358" y="83852"/>
                    <a:pt x="142284" y="83837"/>
                    <a:pt x="142314" y="83777"/>
                  </a:cubicBezTo>
                  <a:cubicBezTo>
                    <a:pt x="142665" y="82881"/>
                    <a:pt x="141746" y="84158"/>
                    <a:pt x="141335" y="84367"/>
                  </a:cubicBezTo>
                  <a:cubicBezTo>
                    <a:pt x="140925" y="84569"/>
                    <a:pt x="140962" y="84562"/>
                    <a:pt x="140753" y="84420"/>
                  </a:cubicBezTo>
                  <a:cubicBezTo>
                    <a:pt x="140686" y="84375"/>
                    <a:pt x="140708" y="84136"/>
                    <a:pt x="140723" y="84069"/>
                  </a:cubicBezTo>
                  <a:cubicBezTo>
                    <a:pt x="140790" y="83822"/>
                    <a:pt x="141447" y="83202"/>
                    <a:pt x="141642" y="82919"/>
                  </a:cubicBezTo>
                  <a:cubicBezTo>
                    <a:pt x="141739" y="82777"/>
                    <a:pt x="142209" y="82291"/>
                    <a:pt x="141940" y="82433"/>
                  </a:cubicBezTo>
                  <a:cubicBezTo>
                    <a:pt x="141313" y="82754"/>
                    <a:pt x="140828" y="83972"/>
                    <a:pt x="140365" y="84375"/>
                  </a:cubicBezTo>
                  <a:cubicBezTo>
                    <a:pt x="139894" y="84778"/>
                    <a:pt x="139065" y="85144"/>
                    <a:pt x="138550" y="85420"/>
                  </a:cubicBezTo>
                  <a:cubicBezTo>
                    <a:pt x="131673" y="89154"/>
                    <a:pt x="124773" y="90647"/>
                    <a:pt x="118381" y="91178"/>
                  </a:cubicBezTo>
                  <a:cubicBezTo>
                    <a:pt x="115289" y="91439"/>
                    <a:pt x="112310" y="91514"/>
                    <a:pt x="109315" y="91626"/>
                  </a:cubicBezTo>
                  <a:cubicBezTo>
                    <a:pt x="107486" y="91700"/>
                    <a:pt x="105552" y="91648"/>
                    <a:pt x="103558" y="92066"/>
                  </a:cubicBezTo>
                  <a:cubicBezTo>
                    <a:pt x="101258" y="92552"/>
                    <a:pt x="99100" y="92970"/>
                    <a:pt x="96949" y="93134"/>
                  </a:cubicBezTo>
                  <a:cubicBezTo>
                    <a:pt x="92857" y="93440"/>
                    <a:pt x="89049" y="93209"/>
                    <a:pt x="84792" y="93821"/>
                  </a:cubicBezTo>
                  <a:cubicBezTo>
                    <a:pt x="83217" y="94045"/>
                    <a:pt x="81798" y="94560"/>
                    <a:pt x="80850" y="93896"/>
                  </a:cubicBezTo>
                  <a:cubicBezTo>
                    <a:pt x="80446" y="93619"/>
                    <a:pt x="80170" y="93231"/>
                    <a:pt x="79856" y="92888"/>
                  </a:cubicBezTo>
                  <a:cubicBezTo>
                    <a:pt x="79737" y="92746"/>
                    <a:pt x="79603" y="92619"/>
                    <a:pt x="79461" y="92499"/>
                  </a:cubicBezTo>
                  <a:cubicBezTo>
                    <a:pt x="78774" y="91924"/>
                    <a:pt x="78176" y="92029"/>
                    <a:pt x="76907" y="92357"/>
                  </a:cubicBezTo>
                  <a:cubicBezTo>
                    <a:pt x="72673" y="93433"/>
                    <a:pt x="68588" y="94299"/>
                    <a:pt x="64548" y="94725"/>
                  </a:cubicBezTo>
                  <a:cubicBezTo>
                    <a:pt x="60509" y="95158"/>
                    <a:pt x="56558" y="95277"/>
                    <a:pt x="52623" y="95501"/>
                  </a:cubicBezTo>
                  <a:cubicBezTo>
                    <a:pt x="50681" y="95621"/>
                    <a:pt x="48732" y="95755"/>
                    <a:pt x="46806" y="95949"/>
                  </a:cubicBezTo>
                  <a:cubicBezTo>
                    <a:pt x="45872" y="96031"/>
                    <a:pt x="44939" y="96136"/>
                    <a:pt x="44013" y="96248"/>
                  </a:cubicBezTo>
                  <a:cubicBezTo>
                    <a:pt x="42774" y="96397"/>
                    <a:pt x="42064" y="96203"/>
                    <a:pt x="40959" y="95904"/>
                  </a:cubicBezTo>
                  <a:cubicBezTo>
                    <a:pt x="37502" y="94964"/>
                    <a:pt x="34126" y="93814"/>
                    <a:pt x="30900" y="92335"/>
                  </a:cubicBezTo>
                  <a:cubicBezTo>
                    <a:pt x="17840" y="86585"/>
                    <a:pt x="7311" y="74249"/>
                    <a:pt x="3525" y="52937"/>
                  </a:cubicBezTo>
                  <a:cubicBezTo>
                    <a:pt x="3249" y="51436"/>
                    <a:pt x="3010" y="49913"/>
                    <a:pt x="2793" y="48367"/>
                  </a:cubicBezTo>
                  <a:cubicBezTo>
                    <a:pt x="2577" y="46814"/>
                    <a:pt x="2524" y="45066"/>
                    <a:pt x="2241" y="43558"/>
                  </a:cubicBezTo>
                  <a:cubicBezTo>
                    <a:pt x="2032" y="42371"/>
                    <a:pt x="2144" y="42341"/>
                    <a:pt x="1628" y="42505"/>
                  </a:cubicBezTo>
                  <a:cubicBezTo>
                    <a:pt x="1412" y="42565"/>
                    <a:pt x="1195" y="42886"/>
                    <a:pt x="1001" y="43065"/>
                  </a:cubicBezTo>
                  <a:cubicBezTo>
                    <a:pt x="807" y="43237"/>
                    <a:pt x="523" y="43700"/>
                    <a:pt x="307" y="43610"/>
                  </a:cubicBezTo>
                  <a:cubicBezTo>
                    <a:pt x="97" y="43528"/>
                    <a:pt x="187" y="43745"/>
                    <a:pt x="97" y="43513"/>
                  </a:cubicBezTo>
                  <a:cubicBezTo>
                    <a:pt x="0" y="43274"/>
                    <a:pt x="307" y="40004"/>
                    <a:pt x="329" y="39533"/>
                  </a:cubicBezTo>
                  <a:cubicBezTo>
                    <a:pt x="478" y="34388"/>
                    <a:pt x="262" y="28713"/>
                    <a:pt x="665" y="23351"/>
                  </a:cubicBezTo>
                  <a:cubicBezTo>
                    <a:pt x="777" y="21768"/>
                    <a:pt x="1016" y="20334"/>
                    <a:pt x="1143" y="18759"/>
                  </a:cubicBezTo>
                  <a:cubicBezTo>
                    <a:pt x="1240" y="17430"/>
                    <a:pt x="1068" y="18087"/>
                    <a:pt x="971" y="17385"/>
                  </a:cubicBezTo>
                  <a:cubicBezTo>
                    <a:pt x="822" y="16317"/>
                    <a:pt x="1180" y="14323"/>
                    <a:pt x="478" y="14114"/>
                  </a:cubicBezTo>
                  <a:cubicBezTo>
                    <a:pt x="456" y="14107"/>
                    <a:pt x="448" y="14092"/>
                    <a:pt x="441" y="14032"/>
                  </a:cubicBezTo>
                  <a:cubicBezTo>
                    <a:pt x="135" y="11949"/>
                    <a:pt x="321" y="9992"/>
                    <a:pt x="590" y="8312"/>
                  </a:cubicBezTo>
                  <a:cubicBezTo>
                    <a:pt x="1113" y="5056"/>
                    <a:pt x="1964" y="2502"/>
                    <a:pt x="2771" y="98"/>
                  </a:cubicBezTo>
                  <a:cubicBezTo>
                    <a:pt x="2801" y="1"/>
                    <a:pt x="2845" y="210"/>
                    <a:pt x="2823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904425" y="842225"/>
              <a:ext cx="5474900" cy="4384125"/>
            </a:xfrm>
            <a:custGeom>
              <a:avLst/>
              <a:gdLst/>
              <a:ahLst/>
              <a:cxnLst/>
              <a:rect l="l" t="t" r="r" b="b"/>
              <a:pathLst>
                <a:path w="218996" h="175365" extrusionOk="0">
                  <a:moveTo>
                    <a:pt x="2875" y="292"/>
                  </a:moveTo>
                  <a:cubicBezTo>
                    <a:pt x="2188" y="2330"/>
                    <a:pt x="1516" y="4444"/>
                    <a:pt x="986" y="6968"/>
                  </a:cubicBezTo>
                  <a:cubicBezTo>
                    <a:pt x="702" y="8274"/>
                    <a:pt x="142" y="11045"/>
                    <a:pt x="433" y="13053"/>
                  </a:cubicBezTo>
                  <a:cubicBezTo>
                    <a:pt x="590" y="14136"/>
                    <a:pt x="919" y="13770"/>
                    <a:pt x="1076" y="14652"/>
                  </a:cubicBezTo>
                  <a:cubicBezTo>
                    <a:pt x="1262" y="15682"/>
                    <a:pt x="598" y="17190"/>
                    <a:pt x="1367" y="17609"/>
                  </a:cubicBezTo>
                  <a:cubicBezTo>
                    <a:pt x="1397" y="17653"/>
                    <a:pt x="1412" y="17713"/>
                    <a:pt x="1404" y="17773"/>
                  </a:cubicBezTo>
                  <a:cubicBezTo>
                    <a:pt x="508" y="23926"/>
                    <a:pt x="553" y="30572"/>
                    <a:pt x="478" y="37001"/>
                  </a:cubicBezTo>
                  <a:cubicBezTo>
                    <a:pt x="463" y="38398"/>
                    <a:pt x="426" y="39764"/>
                    <a:pt x="366" y="41108"/>
                  </a:cubicBezTo>
                  <a:cubicBezTo>
                    <a:pt x="359" y="41325"/>
                    <a:pt x="180" y="43468"/>
                    <a:pt x="202" y="43520"/>
                  </a:cubicBezTo>
                  <a:cubicBezTo>
                    <a:pt x="329" y="43864"/>
                    <a:pt x="1964" y="42079"/>
                    <a:pt x="2114" y="41945"/>
                  </a:cubicBezTo>
                  <a:cubicBezTo>
                    <a:pt x="2263" y="41803"/>
                    <a:pt x="2181" y="41967"/>
                    <a:pt x="2188" y="42057"/>
                  </a:cubicBezTo>
                  <a:cubicBezTo>
                    <a:pt x="3562" y="59545"/>
                    <a:pt x="8580" y="73569"/>
                    <a:pt x="16638" y="82343"/>
                  </a:cubicBezTo>
                  <a:cubicBezTo>
                    <a:pt x="20558" y="86660"/>
                    <a:pt x="25076" y="89826"/>
                    <a:pt x="29944" y="92193"/>
                  </a:cubicBezTo>
                  <a:cubicBezTo>
                    <a:pt x="32282" y="93321"/>
                    <a:pt x="34686" y="94291"/>
                    <a:pt x="37151" y="95098"/>
                  </a:cubicBezTo>
                  <a:cubicBezTo>
                    <a:pt x="38375" y="95501"/>
                    <a:pt x="39615" y="95874"/>
                    <a:pt x="40869" y="96225"/>
                  </a:cubicBezTo>
                  <a:cubicBezTo>
                    <a:pt x="42437" y="96658"/>
                    <a:pt x="43804" y="96576"/>
                    <a:pt x="45559" y="96397"/>
                  </a:cubicBezTo>
                  <a:cubicBezTo>
                    <a:pt x="50965" y="95844"/>
                    <a:pt x="56327" y="95770"/>
                    <a:pt x="61838" y="95344"/>
                  </a:cubicBezTo>
                  <a:cubicBezTo>
                    <a:pt x="64907" y="95128"/>
                    <a:pt x="67953" y="94732"/>
                    <a:pt x="70970" y="94157"/>
                  </a:cubicBezTo>
                  <a:cubicBezTo>
                    <a:pt x="72553" y="93851"/>
                    <a:pt x="74159" y="93477"/>
                    <a:pt x="75779" y="93037"/>
                  </a:cubicBezTo>
                  <a:cubicBezTo>
                    <a:pt x="76810" y="92753"/>
                    <a:pt x="77892" y="92245"/>
                    <a:pt x="78699" y="92507"/>
                  </a:cubicBezTo>
                  <a:cubicBezTo>
                    <a:pt x="79349" y="92708"/>
                    <a:pt x="79700" y="93223"/>
                    <a:pt x="80088" y="93649"/>
                  </a:cubicBezTo>
                  <a:cubicBezTo>
                    <a:pt x="80484" y="94082"/>
                    <a:pt x="80655" y="94358"/>
                    <a:pt x="81133" y="94530"/>
                  </a:cubicBezTo>
                  <a:cubicBezTo>
                    <a:pt x="81940" y="94821"/>
                    <a:pt x="82985" y="94508"/>
                    <a:pt x="84046" y="94344"/>
                  </a:cubicBezTo>
                  <a:cubicBezTo>
                    <a:pt x="86988" y="93866"/>
                    <a:pt x="89743" y="93813"/>
                    <a:pt x="92476" y="93746"/>
                  </a:cubicBezTo>
                  <a:cubicBezTo>
                    <a:pt x="95553" y="93671"/>
                    <a:pt x="98682" y="93567"/>
                    <a:pt x="102102" y="92820"/>
                  </a:cubicBezTo>
                  <a:cubicBezTo>
                    <a:pt x="103468" y="92521"/>
                    <a:pt x="104529" y="92297"/>
                    <a:pt x="105776" y="92223"/>
                  </a:cubicBezTo>
                  <a:cubicBezTo>
                    <a:pt x="107030" y="92148"/>
                    <a:pt x="108061" y="92111"/>
                    <a:pt x="109203" y="92073"/>
                  </a:cubicBezTo>
                  <a:cubicBezTo>
                    <a:pt x="114475" y="91872"/>
                    <a:pt x="119755" y="91805"/>
                    <a:pt x="125549" y="90587"/>
                  </a:cubicBezTo>
                  <a:cubicBezTo>
                    <a:pt x="128753" y="89923"/>
                    <a:pt x="131882" y="88915"/>
                    <a:pt x="134876" y="87586"/>
                  </a:cubicBezTo>
                  <a:cubicBezTo>
                    <a:pt x="136496" y="86854"/>
                    <a:pt x="138348" y="86025"/>
                    <a:pt x="139745" y="84942"/>
                  </a:cubicBezTo>
                  <a:cubicBezTo>
                    <a:pt x="140536" y="84315"/>
                    <a:pt x="141007" y="83322"/>
                    <a:pt x="141865" y="82762"/>
                  </a:cubicBezTo>
                  <a:cubicBezTo>
                    <a:pt x="141888" y="82739"/>
                    <a:pt x="141925" y="82732"/>
                    <a:pt x="141955" y="82739"/>
                  </a:cubicBezTo>
                  <a:cubicBezTo>
                    <a:pt x="142067" y="82784"/>
                    <a:pt x="141903" y="82911"/>
                    <a:pt x="141903" y="83001"/>
                  </a:cubicBezTo>
                  <a:cubicBezTo>
                    <a:pt x="141903" y="83098"/>
                    <a:pt x="141425" y="83643"/>
                    <a:pt x="141335" y="83792"/>
                  </a:cubicBezTo>
                  <a:cubicBezTo>
                    <a:pt x="141096" y="84188"/>
                    <a:pt x="140984" y="84106"/>
                    <a:pt x="141052" y="84516"/>
                  </a:cubicBezTo>
                  <a:cubicBezTo>
                    <a:pt x="141119" y="84927"/>
                    <a:pt x="141059" y="84793"/>
                    <a:pt x="141470" y="84502"/>
                  </a:cubicBezTo>
                  <a:cubicBezTo>
                    <a:pt x="141880" y="84218"/>
                    <a:pt x="141970" y="83889"/>
                    <a:pt x="142396" y="83770"/>
                  </a:cubicBezTo>
                  <a:cubicBezTo>
                    <a:pt x="142493" y="83740"/>
                    <a:pt x="142314" y="84143"/>
                    <a:pt x="142366" y="84143"/>
                  </a:cubicBezTo>
                  <a:cubicBezTo>
                    <a:pt x="142739" y="84091"/>
                    <a:pt x="144106" y="82560"/>
                    <a:pt x="144345" y="82321"/>
                  </a:cubicBezTo>
                  <a:cubicBezTo>
                    <a:pt x="145681" y="80932"/>
                    <a:pt x="146869" y="79498"/>
                    <a:pt x="148183" y="78109"/>
                  </a:cubicBezTo>
                  <a:cubicBezTo>
                    <a:pt x="148885" y="77370"/>
                    <a:pt x="149609" y="76601"/>
                    <a:pt x="150595" y="76078"/>
                  </a:cubicBezTo>
                  <a:cubicBezTo>
                    <a:pt x="152365" y="75115"/>
                    <a:pt x="154157" y="74002"/>
                    <a:pt x="155986" y="73136"/>
                  </a:cubicBezTo>
                  <a:cubicBezTo>
                    <a:pt x="160161" y="71157"/>
                    <a:pt x="164492" y="70015"/>
                    <a:pt x="168412" y="69858"/>
                  </a:cubicBezTo>
                  <a:cubicBezTo>
                    <a:pt x="170219" y="69768"/>
                    <a:pt x="172034" y="69925"/>
                    <a:pt x="173803" y="70328"/>
                  </a:cubicBezTo>
                  <a:cubicBezTo>
                    <a:pt x="174587" y="70515"/>
                    <a:pt x="175349" y="70769"/>
                    <a:pt x="176081" y="71083"/>
                  </a:cubicBezTo>
                  <a:cubicBezTo>
                    <a:pt x="176619" y="71314"/>
                    <a:pt x="177672" y="71620"/>
                    <a:pt x="177903" y="72083"/>
                  </a:cubicBezTo>
                  <a:cubicBezTo>
                    <a:pt x="178134" y="72539"/>
                    <a:pt x="177933" y="73995"/>
                    <a:pt x="177985" y="74585"/>
                  </a:cubicBezTo>
                  <a:cubicBezTo>
                    <a:pt x="178052" y="75518"/>
                    <a:pt x="178232" y="76444"/>
                    <a:pt x="178508" y="77348"/>
                  </a:cubicBezTo>
                  <a:cubicBezTo>
                    <a:pt x="179068" y="79065"/>
                    <a:pt x="180166" y="80447"/>
                    <a:pt x="182040" y="81246"/>
                  </a:cubicBezTo>
                  <a:cubicBezTo>
                    <a:pt x="186229" y="83030"/>
                    <a:pt x="190179" y="85323"/>
                    <a:pt x="193502" y="88489"/>
                  </a:cubicBezTo>
                  <a:cubicBezTo>
                    <a:pt x="195377" y="90289"/>
                    <a:pt x="197012" y="92320"/>
                    <a:pt x="198371" y="94530"/>
                  </a:cubicBezTo>
                  <a:cubicBezTo>
                    <a:pt x="199745" y="96770"/>
                    <a:pt x="200753" y="99279"/>
                    <a:pt x="202045" y="101736"/>
                  </a:cubicBezTo>
                  <a:cubicBezTo>
                    <a:pt x="204718" y="106807"/>
                    <a:pt x="207914" y="111892"/>
                    <a:pt x="210237" y="118045"/>
                  </a:cubicBezTo>
                  <a:cubicBezTo>
                    <a:pt x="210797" y="119509"/>
                    <a:pt x="211312" y="121032"/>
                    <a:pt x="211753" y="122608"/>
                  </a:cubicBezTo>
                  <a:cubicBezTo>
                    <a:pt x="211909" y="123160"/>
                    <a:pt x="212514" y="124900"/>
                    <a:pt x="212462" y="125475"/>
                  </a:cubicBezTo>
                  <a:cubicBezTo>
                    <a:pt x="212402" y="126043"/>
                    <a:pt x="212021" y="126132"/>
                    <a:pt x="212559" y="125923"/>
                  </a:cubicBezTo>
                  <a:cubicBezTo>
                    <a:pt x="213366" y="125602"/>
                    <a:pt x="214120" y="124489"/>
                    <a:pt x="214777" y="123840"/>
                  </a:cubicBezTo>
                  <a:cubicBezTo>
                    <a:pt x="214799" y="123802"/>
                    <a:pt x="214852" y="123855"/>
                    <a:pt x="214859" y="123922"/>
                  </a:cubicBezTo>
                  <a:cubicBezTo>
                    <a:pt x="215389" y="131905"/>
                    <a:pt x="216315" y="140343"/>
                    <a:pt x="217226" y="149617"/>
                  </a:cubicBezTo>
                  <a:cubicBezTo>
                    <a:pt x="218025" y="157562"/>
                    <a:pt x="218750" y="166120"/>
                    <a:pt x="218996" y="175223"/>
                  </a:cubicBezTo>
                  <a:cubicBezTo>
                    <a:pt x="218996" y="175365"/>
                    <a:pt x="218921" y="175320"/>
                    <a:pt x="218921" y="175178"/>
                  </a:cubicBezTo>
                  <a:cubicBezTo>
                    <a:pt x="218473" y="157256"/>
                    <a:pt x="216203" y="141926"/>
                    <a:pt x="215076" y="128186"/>
                  </a:cubicBezTo>
                  <a:cubicBezTo>
                    <a:pt x="214986" y="127230"/>
                    <a:pt x="214926" y="126282"/>
                    <a:pt x="214859" y="125341"/>
                  </a:cubicBezTo>
                  <a:cubicBezTo>
                    <a:pt x="214792" y="124400"/>
                    <a:pt x="214680" y="124325"/>
                    <a:pt x="214224" y="124594"/>
                  </a:cubicBezTo>
                  <a:cubicBezTo>
                    <a:pt x="213769" y="124863"/>
                    <a:pt x="213194" y="125699"/>
                    <a:pt x="212619" y="126073"/>
                  </a:cubicBezTo>
                  <a:cubicBezTo>
                    <a:pt x="212298" y="126274"/>
                    <a:pt x="212290" y="126334"/>
                    <a:pt x="212104" y="126050"/>
                  </a:cubicBezTo>
                  <a:cubicBezTo>
                    <a:pt x="212074" y="126013"/>
                    <a:pt x="212171" y="125819"/>
                    <a:pt x="212171" y="125811"/>
                  </a:cubicBezTo>
                  <a:cubicBezTo>
                    <a:pt x="212171" y="125796"/>
                    <a:pt x="212260" y="125647"/>
                    <a:pt x="212275" y="125572"/>
                  </a:cubicBezTo>
                  <a:cubicBezTo>
                    <a:pt x="212320" y="125072"/>
                    <a:pt x="212178" y="124691"/>
                    <a:pt x="212066" y="124176"/>
                  </a:cubicBezTo>
                  <a:cubicBezTo>
                    <a:pt x="211663" y="122354"/>
                    <a:pt x="211058" y="120569"/>
                    <a:pt x="210453" y="118911"/>
                  </a:cubicBezTo>
                  <a:cubicBezTo>
                    <a:pt x="209333" y="115812"/>
                    <a:pt x="207967" y="112975"/>
                    <a:pt x="206563" y="110286"/>
                  </a:cubicBezTo>
                  <a:cubicBezTo>
                    <a:pt x="205151" y="107598"/>
                    <a:pt x="203673" y="105052"/>
                    <a:pt x="202321" y="102520"/>
                  </a:cubicBezTo>
                  <a:cubicBezTo>
                    <a:pt x="200835" y="99750"/>
                    <a:pt x="199700" y="96882"/>
                    <a:pt x="198125" y="94373"/>
                  </a:cubicBezTo>
                  <a:cubicBezTo>
                    <a:pt x="194891" y="89228"/>
                    <a:pt x="190381" y="85547"/>
                    <a:pt x="185296" y="82918"/>
                  </a:cubicBezTo>
                  <a:cubicBezTo>
                    <a:pt x="183563" y="82015"/>
                    <a:pt x="181383" y="81417"/>
                    <a:pt x="180039" y="80155"/>
                  </a:cubicBezTo>
                  <a:cubicBezTo>
                    <a:pt x="178859" y="79050"/>
                    <a:pt x="178306" y="77542"/>
                    <a:pt x="178022" y="76011"/>
                  </a:cubicBezTo>
                  <a:cubicBezTo>
                    <a:pt x="177851" y="75048"/>
                    <a:pt x="177866" y="74062"/>
                    <a:pt x="177776" y="73076"/>
                  </a:cubicBezTo>
                  <a:cubicBezTo>
                    <a:pt x="177642" y="71762"/>
                    <a:pt x="176544" y="71359"/>
                    <a:pt x="175222" y="70888"/>
                  </a:cubicBezTo>
                  <a:cubicBezTo>
                    <a:pt x="173311" y="70201"/>
                    <a:pt x="171115" y="69903"/>
                    <a:pt x="168778" y="69963"/>
                  </a:cubicBezTo>
                  <a:cubicBezTo>
                    <a:pt x="165978" y="70030"/>
                    <a:pt x="162961" y="70597"/>
                    <a:pt x="159936" y="71635"/>
                  </a:cubicBezTo>
                  <a:cubicBezTo>
                    <a:pt x="158279" y="72203"/>
                    <a:pt x="156658" y="72890"/>
                    <a:pt x="155098" y="73689"/>
                  </a:cubicBezTo>
                  <a:cubicBezTo>
                    <a:pt x="153709" y="74383"/>
                    <a:pt x="152394" y="75384"/>
                    <a:pt x="151020" y="76078"/>
                  </a:cubicBezTo>
                  <a:cubicBezTo>
                    <a:pt x="150162" y="76504"/>
                    <a:pt x="149706" y="76735"/>
                    <a:pt x="148989" y="77437"/>
                  </a:cubicBezTo>
                  <a:cubicBezTo>
                    <a:pt x="148265" y="78139"/>
                    <a:pt x="147399" y="79110"/>
                    <a:pt x="146652" y="79946"/>
                  </a:cubicBezTo>
                  <a:cubicBezTo>
                    <a:pt x="145345" y="81395"/>
                    <a:pt x="144009" y="83113"/>
                    <a:pt x="142231" y="84352"/>
                  </a:cubicBezTo>
                  <a:cubicBezTo>
                    <a:pt x="142164" y="84390"/>
                    <a:pt x="142097" y="84375"/>
                    <a:pt x="142119" y="84330"/>
                  </a:cubicBezTo>
                  <a:cubicBezTo>
                    <a:pt x="142478" y="83419"/>
                    <a:pt x="141559" y="84703"/>
                    <a:pt x="141149" y="84912"/>
                  </a:cubicBezTo>
                  <a:cubicBezTo>
                    <a:pt x="140730" y="85129"/>
                    <a:pt x="140775" y="85114"/>
                    <a:pt x="140566" y="84964"/>
                  </a:cubicBezTo>
                  <a:cubicBezTo>
                    <a:pt x="140357" y="84815"/>
                    <a:pt x="140521" y="84681"/>
                    <a:pt x="140536" y="84614"/>
                  </a:cubicBezTo>
                  <a:cubicBezTo>
                    <a:pt x="140596" y="84375"/>
                    <a:pt x="141261" y="83740"/>
                    <a:pt x="141455" y="83471"/>
                  </a:cubicBezTo>
                  <a:cubicBezTo>
                    <a:pt x="141649" y="83195"/>
                    <a:pt x="142015" y="82844"/>
                    <a:pt x="141753" y="82971"/>
                  </a:cubicBezTo>
                  <a:cubicBezTo>
                    <a:pt x="141126" y="83292"/>
                    <a:pt x="140641" y="84516"/>
                    <a:pt x="140170" y="84927"/>
                  </a:cubicBezTo>
                  <a:cubicBezTo>
                    <a:pt x="139707" y="85338"/>
                    <a:pt x="138864" y="85689"/>
                    <a:pt x="138356" y="85973"/>
                  </a:cubicBezTo>
                  <a:cubicBezTo>
                    <a:pt x="131471" y="89714"/>
                    <a:pt x="124578" y="91207"/>
                    <a:pt x="118171" y="91737"/>
                  </a:cubicBezTo>
                  <a:cubicBezTo>
                    <a:pt x="115095" y="91999"/>
                    <a:pt x="112115" y="92073"/>
                    <a:pt x="109121" y="92185"/>
                  </a:cubicBezTo>
                  <a:cubicBezTo>
                    <a:pt x="107292" y="92260"/>
                    <a:pt x="105357" y="92208"/>
                    <a:pt x="103356" y="92626"/>
                  </a:cubicBezTo>
                  <a:cubicBezTo>
                    <a:pt x="101064" y="93111"/>
                    <a:pt x="98906" y="93522"/>
                    <a:pt x="96748" y="93686"/>
                  </a:cubicBezTo>
                  <a:cubicBezTo>
                    <a:pt x="92663" y="93985"/>
                    <a:pt x="88862" y="93754"/>
                    <a:pt x="84606" y="94358"/>
                  </a:cubicBezTo>
                  <a:cubicBezTo>
                    <a:pt x="83030" y="94597"/>
                    <a:pt x="81611" y="95098"/>
                    <a:pt x="80655" y="94426"/>
                  </a:cubicBezTo>
                  <a:cubicBezTo>
                    <a:pt x="80260" y="94149"/>
                    <a:pt x="79983" y="93761"/>
                    <a:pt x="79670" y="93425"/>
                  </a:cubicBezTo>
                  <a:cubicBezTo>
                    <a:pt x="79550" y="93283"/>
                    <a:pt x="79423" y="93149"/>
                    <a:pt x="79274" y="93029"/>
                  </a:cubicBezTo>
                  <a:cubicBezTo>
                    <a:pt x="78587" y="92454"/>
                    <a:pt x="77997" y="92566"/>
                    <a:pt x="76720" y="92887"/>
                  </a:cubicBezTo>
                  <a:cubicBezTo>
                    <a:pt x="72494" y="93948"/>
                    <a:pt x="68409" y="94821"/>
                    <a:pt x="64369" y="95232"/>
                  </a:cubicBezTo>
                  <a:cubicBezTo>
                    <a:pt x="60329" y="95643"/>
                    <a:pt x="56386" y="95762"/>
                    <a:pt x="52459" y="95986"/>
                  </a:cubicBezTo>
                  <a:cubicBezTo>
                    <a:pt x="50517" y="96091"/>
                    <a:pt x="48576" y="96218"/>
                    <a:pt x="46656" y="96405"/>
                  </a:cubicBezTo>
                  <a:cubicBezTo>
                    <a:pt x="45723" y="96487"/>
                    <a:pt x="44790" y="96591"/>
                    <a:pt x="43864" y="96703"/>
                  </a:cubicBezTo>
                  <a:cubicBezTo>
                    <a:pt x="42632" y="96845"/>
                    <a:pt x="41922" y="96651"/>
                    <a:pt x="40810" y="96337"/>
                  </a:cubicBezTo>
                  <a:cubicBezTo>
                    <a:pt x="37360" y="95389"/>
                    <a:pt x="33999" y="94224"/>
                    <a:pt x="30773" y="92731"/>
                  </a:cubicBezTo>
                  <a:cubicBezTo>
                    <a:pt x="17750" y="86913"/>
                    <a:pt x="7259" y="74488"/>
                    <a:pt x="3503" y="53094"/>
                  </a:cubicBezTo>
                  <a:cubicBezTo>
                    <a:pt x="3234" y="51593"/>
                    <a:pt x="2987" y="50062"/>
                    <a:pt x="2786" y="48501"/>
                  </a:cubicBezTo>
                  <a:cubicBezTo>
                    <a:pt x="2577" y="46948"/>
                    <a:pt x="2524" y="45201"/>
                    <a:pt x="2241" y="43685"/>
                  </a:cubicBezTo>
                  <a:cubicBezTo>
                    <a:pt x="2017" y="42490"/>
                    <a:pt x="2129" y="42475"/>
                    <a:pt x="1628" y="42624"/>
                  </a:cubicBezTo>
                  <a:cubicBezTo>
                    <a:pt x="1412" y="42692"/>
                    <a:pt x="1195" y="43005"/>
                    <a:pt x="1001" y="43177"/>
                  </a:cubicBezTo>
                  <a:cubicBezTo>
                    <a:pt x="807" y="43341"/>
                    <a:pt x="523" y="43812"/>
                    <a:pt x="314" y="43737"/>
                  </a:cubicBezTo>
                  <a:cubicBezTo>
                    <a:pt x="97" y="43662"/>
                    <a:pt x="187" y="43856"/>
                    <a:pt x="97" y="43625"/>
                  </a:cubicBezTo>
                  <a:cubicBezTo>
                    <a:pt x="0" y="43386"/>
                    <a:pt x="321" y="40100"/>
                    <a:pt x="336" y="39637"/>
                  </a:cubicBezTo>
                  <a:cubicBezTo>
                    <a:pt x="501" y="34485"/>
                    <a:pt x="284" y="28787"/>
                    <a:pt x="695" y="23403"/>
                  </a:cubicBezTo>
                  <a:cubicBezTo>
                    <a:pt x="814" y="21828"/>
                    <a:pt x="1046" y="20379"/>
                    <a:pt x="1180" y="18788"/>
                  </a:cubicBezTo>
                  <a:cubicBezTo>
                    <a:pt x="1285" y="17474"/>
                    <a:pt x="1106" y="18116"/>
                    <a:pt x="1001" y="17422"/>
                  </a:cubicBezTo>
                  <a:cubicBezTo>
                    <a:pt x="859" y="16354"/>
                    <a:pt x="1218" y="14360"/>
                    <a:pt x="523" y="14144"/>
                  </a:cubicBezTo>
                  <a:cubicBezTo>
                    <a:pt x="501" y="14121"/>
                    <a:pt x="478" y="14091"/>
                    <a:pt x="478" y="14062"/>
                  </a:cubicBezTo>
                  <a:cubicBezTo>
                    <a:pt x="180" y="11956"/>
                    <a:pt x="366" y="9999"/>
                    <a:pt x="635" y="8319"/>
                  </a:cubicBezTo>
                  <a:cubicBezTo>
                    <a:pt x="1173" y="5048"/>
                    <a:pt x="2017" y="2502"/>
                    <a:pt x="2830" y="83"/>
                  </a:cubicBezTo>
                  <a:cubicBezTo>
                    <a:pt x="2860" y="0"/>
                    <a:pt x="2905" y="210"/>
                    <a:pt x="2875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887425" y="857900"/>
              <a:ext cx="5476050" cy="4385825"/>
            </a:xfrm>
            <a:custGeom>
              <a:avLst/>
              <a:gdLst/>
              <a:ahLst/>
              <a:cxnLst/>
              <a:rect l="l" t="t" r="r" b="b"/>
              <a:pathLst>
                <a:path w="219042" h="175433" extrusionOk="0">
                  <a:moveTo>
                    <a:pt x="2943" y="299"/>
                  </a:moveTo>
                  <a:cubicBezTo>
                    <a:pt x="2248" y="2338"/>
                    <a:pt x="1569" y="4451"/>
                    <a:pt x="1039" y="6975"/>
                  </a:cubicBezTo>
                  <a:cubicBezTo>
                    <a:pt x="770" y="8282"/>
                    <a:pt x="195" y="11060"/>
                    <a:pt x="486" y="13076"/>
                  </a:cubicBezTo>
                  <a:cubicBezTo>
                    <a:pt x="643" y="14174"/>
                    <a:pt x="972" y="13808"/>
                    <a:pt x="1121" y="14682"/>
                  </a:cubicBezTo>
                  <a:cubicBezTo>
                    <a:pt x="1308" y="15727"/>
                    <a:pt x="643" y="17235"/>
                    <a:pt x="1412" y="17661"/>
                  </a:cubicBezTo>
                  <a:cubicBezTo>
                    <a:pt x="1442" y="17669"/>
                    <a:pt x="1457" y="17758"/>
                    <a:pt x="1449" y="17818"/>
                  </a:cubicBezTo>
                  <a:cubicBezTo>
                    <a:pt x="546" y="23993"/>
                    <a:pt x="583" y="30654"/>
                    <a:pt x="494" y="37106"/>
                  </a:cubicBezTo>
                  <a:cubicBezTo>
                    <a:pt x="479" y="38503"/>
                    <a:pt x="441" y="39877"/>
                    <a:pt x="374" y="41221"/>
                  </a:cubicBezTo>
                  <a:cubicBezTo>
                    <a:pt x="367" y="41445"/>
                    <a:pt x="187" y="43595"/>
                    <a:pt x="210" y="43640"/>
                  </a:cubicBezTo>
                  <a:cubicBezTo>
                    <a:pt x="337" y="43984"/>
                    <a:pt x="1972" y="42214"/>
                    <a:pt x="2122" y="42072"/>
                  </a:cubicBezTo>
                  <a:cubicBezTo>
                    <a:pt x="2271" y="41930"/>
                    <a:pt x="2189" y="42102"/>
                    <a:pt x="2189" y="42177"/>
                  </a:cubicBezTo>
                  <a:cubicBezTo>
                    <a:pt x="3540" y="59732"/>
                    <a:pt x="8536" y="73823"/>
                    <a:pt x="16563" y="82657"/>
                  </a:cubicBezTo>
                  <a:cubicBezTo>
                    <a:pt x="20469" y="87018"/>
                    <a:pt x="24972" y="90199"/>
                    <a:pt x="29833" y="92596"/>
                  </a:cubicBezTo>
                  <a:cubicBezTo>
                    <a:pt x="32163" y="93731"/>
                    <a:pt x="34560" y="94710"/>
                    <a:pt x="37024" y="95531"/>
                  </a:cubicBezTo>
                  <a:cubicBezTo>
                    <a:pt x="38241" y="95942"/>
                    <a:pt x="39488" y="96323"/>
                    <a:pt x="40728" y="96674"/>
                  </a:cubicBezTo>
                  <a:cubicBezTo>
                    <a:pt x="42296" y="97114"/>
                    <a:pt x="43670" y="97032"/>
                    <a:pt x="45417" y="96860"/>
                  </a:cubicBezTo>
                  <a:cubicBezTo>
                    <a:pt x="50816" y="96323"/>
                    <a:pt x="56163" y="96263"/>
                    <a:pt x="61681" y="95852"/>
                  </a:cubicBezTo>
                  <a:cubicBezTo>
                    <a:pt x="64735" y="95643"/>
                    <a:pt x="67782" y="95255"/>
                    <a:pt x="70791" y="94687"/>
                  </a:cubicBezTo>
                  <a:cubicBezTo>
                    <a:pt x="72390" y="94381"/>
                    <a:pt x="73988" y="94008"/>
                    <a:pt x="75608" y="93575"/>
                  </a:cubicBezTo>
                  <a:cubicBezTo>
                    <a:pt x="76646" y="93298"/>
                    <a:pt x="77721" y="92783"/>
                    <a:pt x="78520" y="93044"/>
                  </a:cubicBezTo>
                  <a:cubicBezTo>
                    <a:pt x="79177" y="93261"/>
                    <a:pt x="79521" y="93776"/>
                    <a:pt x="79909" y="94194"/>
                  </a:cubicBezTo>
                  <a:cubicBezTo>
                    <a:pt x="80305" y="94613"/>
                    <a:pt x="80484" y="94911"/>
                    <a:pt x="80947" y="95083"/>
                  </a:cubicBezTo>
                  <a:cubicBezTo>
                    <a:pt x="81761" y="95367"/>
                    <a:pt x="82806" y="95061"/>
                    <a:pt x="83867" y="94896"/>
                  </a:cubicBezTo>
                  <a:cubicBezTo>
                    <a:pt x="86809" y="94426"/>
                    <a:pt x="89564" y="94374"/>
                    <a:pt x="92290" y="94306"/>
                  </a:cubicBezTo>
                  <a:cubicBezTo>
                    <a:pt x="95367" y="94239"/>
                    <a:pt x="98495" y="94135"/>
                    <a:pt x="101915" y="93388"/>
                  </a:cubicBezTo>
                  <a:cubicBezTo>
                    <a:pt x="103282" y="93089"/>
                    <a:pt x="104342" y="92865"/>
                    <a:pt x="105589" y="92806"/>
                  </a:cubicBezTo>
                  <a:cubicBezTo>
                    <a:pt x="106844" y="92738"/>
                    <a:pt x="107874" y="92694"/>
                    <a:pt x="109017" y="92641"/>
                  </a:cubicBezTo>
                  <a:cubicBezTo>
                    <a:pt x="114281" y="92440"/>
                    <a:pt x="119561" y="92380"/>
                    <a:pt x="125363" y="91163"/>
                  </a:cubicBezTo>
                  <a:cubicBezTo>
                    <a:pt x="128567" y="90483"/>
                    <a:pt x="131688" y="89475"/>
                    <a:pt x="134682" y="88146"/>
                  </a:cubicBezTo>
                  <a:cubicBezTo>
                    <a:pt x="136318" y="87414"/>
                    <a:pt x="138170" y="86585"/>
                    <a:pt x="139559" y="85502"/>
                  </a:cubicBezTo>
                  <a:cubicBezTo>
                    <a:pt x="140358" y="84875"/>
                    <a:pt x="140820" y="83882"/>
                    <a:pt x="141687" y="83307"/>
                  </a:cubicBezTo>
                  <a:cubicBezTo>
                    <a:pt x="141709" y="83292"/>
                    <a:pt x="141746" y="83285"/>
                    <a:pt x="141776" y="83292"/>
                  </a:cubicBezTo>
                  <a:cubicBezTo>
                    <a:pt x="141881" y="83344"/>
                    <a:pt x="141724" y="83456"/>
                    <a:pt x="141724" y="83561"/>
                  </a:cubicBezTo>
                  <a:cubicBezTo>
                    <a:pt x="141724" y="83665"/>
                    <a:pt x="141246" y="84196"/>
                    <a:pt x="141157" y="84352"/>
                  </a:cubicBezTo>
                  <a:cubicBezTo>
                    <a:pt x="140910" y="84748"/>
                    <a:pt x="140798" y="84666"/>
                    <a:pt x="140873" y="85062"/>
                  </a:cubicBezTo>
                  <a:cubicBezTo>
                    <a:pt x="140947" y="85465"/>
                    <a:pt x="140873" y="85353"/>
                    <a:pt x="141283" y="85054"/>
                  </a:cubicBezTo>
                  <a:cubicBezTo>
                    <a:pt x="141694" y="84756"/>
                    <a:pt x="141791" y="84442"/>
                    <a:pt x="142209" y="84330"/>
                  </a:cubicBezTo>
                  <a:cubicBezTo>
                    <a:pt x="142314" y="84300"/>
                    <a:pt x="142127" y="84703"/>
                    <a:pt x="142180" y="84688"/>
                  </a:cubicBezTo>
                  <a:cubicBezTo>
                    <a:pt x="142553" y="84644"/>
                    <a:pt x="143927" y="83120"/>
                    <a:pt x="144158" y="82874"/>
                  </a:cubicBezTo>
                  <a:cubicBezTo>
                    <a:pt x="145503" y="81477"/>
                    <a:pt x="146690" y="80051"/>
                    <a:pt x="148004" y="78662"/>
                  </a:cubicBezTo>
                  <a:cubicBezTo>
                    <a:pt x="148706" y="77923"/>
                    <a:pt x="149430" y="77146"/>
                    <a:pt x="150401" y="76616"/>
                  </a:cubicBezTo>
                  <a:cubicBezTo>
                    <a:pt x="152186" y="75668"/>
                    <a:pt x="153978" y="74555"/>
                    <a:pt x="155815" y="73674"/>
                  </a:cubicBezTo>
                  <a:cubicBezTo>
                    <a:pt x="159982" y="71688"/>
                    <a:pt x="164320" y="70553"/>
                    <a:pt x="168241" y="70373"/>
                  </a:cubicBezTo>
                  <a:cubicBezTo>
                    <a:pt x="170152" y="70299"/>
                    <a:pt x="171982" y="70441"/>
                    <a:pt x="173647" y="70836"/>
                  </a:cubicBezTo>
                  <a:cubicBezTo>
                    <a:pt x="174424" y="71016"/>
                    <a:pt x="175185" y="71270"/>
                    <a:pt x="175925" y="71583"/>
                  </a:cubicBezTo>
                  <a:cubicBezTo>
                    <a:pt x="176455" y="71807"/>
                    <a:pt x="177508" y="72121"/>
                    <a:pt x="177747" y="72569"/>
                  </a:cubicBezTo>
                  <a:cubicBezTo>
                    <a:pt x="177978" y="73017"/>
                    <a:pt x="177784" y="74488"/>
                    <a:pt x="177836" y="75070"/>
                  </a:cubicBezTo>
                  <a:cubicBezTo>
                    <a:pt x="177903" y="76004"/>
                    <a:pt x="178083" y="76930"/>
                    <a:pt x="178359" y="77833"/>
                  </a:cubicBezTo>
                  <a:cubicBezTo>
                    <a:pt x="178919" y="79536"/>
                    <a:pt x="180024" y="80917"/>
                    <a:pt x="181899" y="81716"/>
                  </a:cubicBezTo>
                  <a:cubicBezTo>
                    <a:pt x="186095" y="83479"/>
                    <a:pt x="190045" y="85756"/>
                    <a:pt x="193376" y="88908"/>
                  </a:cubicBezTo>
                  <a:cubicBezTo>
                    <a:pt x="195258" y="90692"/>
                    <a:pt x="196893" y="92708"/>
                    <a:pt x="198260" y="94911"/>
                  </a:cubicBezTo>
                  <a:cubicBezTo>
                    <a:pt x="199641" y="97144"/>
                    <a:pt x="200657" y="99646"/>
                    <a:pt x="201948" y="102087"/>
                  </a:cubicBezTo>
                  <a:cubicBezTo>
                    <a:pt x="204637" y="107143"/>
                    <a:pt x="207848" y="112198"/>
                    <a:pt x="210177" y="118314"/>
                  </a:cubicBezTo>
                  <a:cubicBezTo>
                    <a:pt x="210737" y="119778"/>
                    <a:pt x="211253" y="121294"/>
                    <a:pt x="211701" y="122862"/>
                  </a:cubicBezTo>
                  <a:cubicBezTo>
                    <a:pt x="211858" y="123407"/>
                    <a:pt x="212477" y="125147"/>
                    <a:pt x="212418" y="125714"/>
                  </a:cubicBezTo>
                  <a:cubicBezTo>
                    <a:pt x="212365" y="126282"/>
                    <a:pt x="211985" y="126379"/>
                    <a:pt x="212522" y="126162"/>
                  </a:cubicBezTo>
                  <a:cubicBezTo>
                    <a:pt x="213314" y="125849"/>
                    <a:pt x="214083" y="124736"/>
                    <a:pt x="214725" y="124071"/>
                  </a:cubicBezTo>
                  <a:cubicBezTo>
                    <a:pt x="214762" y="124034"/>
                    <a:pt x="214807" y="124094"/>
                    <a:pt x="214822" y="124154"/>
                  </a:cubicBezTo>
                  <a:cubicBezTo>
                    <a:pt x="215360" y="132106"/>
                    <a:pt x="216293" y="140530"/>
                    <a:pt x="217227" y="149767"/>
                  </a:cubicBezTo>
                  <a:cubicBezTo>
                    <a:pt x="218033" y="157682"/>
                    <a:pt x="218780" y="166203"/>
                    <a:pt x="219026" y="175290"/>
                  </a:cubicBezTo>
                  <a:cubicBezTo>
                    <a:pt x="219041" y="175432"/>
                    <a:pt x="218967" y="175380"/>
                    <a:pt x="218952" y="175246"/>
                  </a:cubicBezTo>
                  <a:cubicBezTo>
                    <a:pt x="218481" y="157376"/>
                    <a:pt x="216181" y="142105"/>
                    <a:pt x="215031" y="128403"/>
                  </a:cubicBezTo>
                  <a:cubicBezTo>
                    <a:pt x="214957" y="127454"/>
                    <a:pt x="214882" y="126506"/>
                    <a:pt x="214822" y="125572"/>
                  </a:cubicBezTo>
                  <a:cubicBezTo>
                    <a:pt x="214755" y="124639"/>
                    <a:pt x="214643" y="124557"/>
                    <a:pt x="214187" y="124826"/>
                  </a:cubicBezTo>
                  <a:cubicBezTo>
                    <a:pt x="213724" y="125102"/>
                    <a:pt x="213157" y="125938"/>
                    <a:pt x="212567" y="126312"/>
                  </a:cubicBezTo>
                  <a:cubicBezTo>
                    <a:pt x="212253" y="126521"/>
                    <a:pt x="212246" y="126573"/>
                    <a:pt x="212059" y="126297"/>
                  </a:cubicBezTo>
                  <a:cubicBezTo>
                    <a:pt x="212037" y="126267"/>
                    <a:pt x="212119" y="126058"/>
                    <a:pt x="212119" y="126050"/>
                  </a:cubicBezTo>
                  <a:cubicBezTo>
                    <a:pt x="212119" y="126043"/>
                    <a:pt x="212216" y="125894"/>
                    <a:pt x="212224" y="125819"/>
                  </a:cubicBezTo>
                  <a:cubicBezTo>
                    <a:pt x="212268" y="125311"/>
                    <a:pt x="212126" y="124930"/>
                    <a:pt x="212022" y="124415"/>
                  </a:cubicBezTo>
                  <a:cubicBezTo>
                    <a:pt x="211619" y="122615"/>
                    <a:pt x="211006" y="120846"/>
                    <a:pt x="210394" y="119180"/>
                  </a:cubicBezTo>
                  <a:cubicBezTo>
                    <a:pt x="209266" y="116104"/>
                    <a:pt x="207900" y="113274"/>
                    <a:pt x="206481" y="110593"/>
                  </a:cubicBezTo>
                  <a:cubicBezTo>
                    <a:pt x="205062" y="107912"/>
                    <a:pt x="203591" y="105396"/>
                    <a:pt x="202232" y="102872"/>
                  </a:cubicBezTo>
                  <a:cubicBezTo>
                    <a:pt x="200739" y="100101"/>
                    <a:pt x="199604" y="97264"/>
                    <a:pt x="198021" y="94755"/>
                  </a:cubicBezTo>
                  <a:cubicBezTo>
                    <a:pt x="194780" y="89632"/>
                    <a:pt x="190262" y="85980"/>
                    <a:pt x="185154" y="83367"/>
                  </a:cubicBezTo>
                  <a:cubicBezTo>
                    <a:pt x="183414" y="82471"/>
                    <a:pt x="181241" y="81881"/>
                    <a:pt x="179890" y="80634"/>
                  </a:cubicBezTo>
                  <a:cubicBezTo>
                    <a:pt x="178710" y="79536"/>
                    <a:pt x="178150" y="78028"/>
                    <a:pt x="177874" y="76497"/>
                  </a:cubicBezTo>
                  <a:cubicBezTo>
                    <a:pt x="177694" y="75541"/>
                    <a:pt x="177702" y="74548"/>
                    <a:pt x="177612" y="73577"/>
                  </a:cubicBezTo>
                  <a:cubicBezTo>
                    <a:pt x="177493" y="72255"/>
                    <a:pt x="176380" y="71859"/>
                    <a:pt x="175066" y="71389"/>
                  </a:cubicBezTo>
                  <a:cubicBezTo>
                    <a:pt x="173147" y="70710"/>
                    <a:pt x="170951" y="70418"/>
                    <a:pt x="168607" y="70485"/>
                  </a:cubicBezTo>
                  <a:cubicBezTo>
                    <a:pt x="165806" y="70553"/>
                    <a:pt x="162790" y="71128"/>
                    <a:pt x="159758" y="72173"/>
                  </a:cubicBezTo>
                  <a:cubicBezTo>
                    <a:pt x="158100" y="72741"/>
                    <a:pt x="156480" y="73428"/>
                    <a:pt x="154919" y="74227"/>
                  </a:cubicBezTo>
                  <a:cubicBezTo>
                    <a:pt x="153530" y="74936"/>
                    <a:pt x="152216" y="75929"/>
                    <a:pt x="150842" y="76624"/>
                  </a:cubicBezTo>
                  <a:cubicBezTo>
                    <a:pt x="149983" y="77057"/>
                    <a:pt x="149527" y="77288"/>
                    <a:pt x="148811" y="77990"/>
                  </a:cubicBezTo>
                  <a:cubicBezTo>
                    <a:pt x="148086" y="78692"/>
                    <a:pt x="147220" y="79663"/>
                    <a:pt x="146466" y="80499"/>
                  </a:cubicBezTo>
                  <a:cubicBezTo>
                    <a:pt x="145167" y="81955"/>
                    <a:pt x="143830" y="83665"/>
                    <a:pt x="142038" y="84905"/>
                  </a:cubicBezTo>
                  <a:cubicBezTo>
                    <a:pt x="141985" y="84942"/>
                    <a:pt x="141918" y="84935"/>
                    <a:pt x="141941" y="84875"/>
                  </a:cubicBezTo>
                  <a:cubicBezTo>
                    <a:pt x="142292" y="83979"/>
                    <a:pt x="141366" y="85263"/>
                    <a:pt x="140970" y="85465"/>
                  </a:cubicBezTo>
                  <a:cubicBezTo>
                    <a:pt x="140567" y="85674"/>
                    <a:pt x="140582" y="85659"/>
                    <a:pt x="140380" y="85525"/>
                  </a:cubicBezTo>
                  <a:cubicBezTo>
                    <a:pt x="140313" y="85473"/>
                    <a:pt x="140335" y="85234"/>
                    <a:pt x="140350" y="85166"/>
                  </a:cubicBezTo>
                  <a:cubicBezTo>
                    <a:pt x="140417" y="84927"/>
                    <a:pt x="141067" y="84300"/>
                    <a:pt x="141269" y="84016"/>
                  </a:cubicBezTo>
                  <a:cubicBezTo>
                    <a:pt x="141366" y="83882"/>
                    <a:pt x="141836" y="83397"/>
                    <a:pt x="141567" y="83531"/>
                  </a:cubicBezTo>
                  <a:cubicBezTo>
                    <a:pt x="140940" y="83852"/>
                    <a:pt x="140455" y="85077"/>
                    <a:pt x="139984" y="85473"/>
                  </a:cubicBezTo>
                  <a:cubicBezTo>
                    <a:pt x="139521" y="85876"/>
                    <a:pt x="138677" y="86249"/>
                    <a:pt x="138177" y="86533"/>
                  </a:cubicBezTo>
                  <a:cubicBezTo>
                    <a:pt x="131285" y="90274"/>
                    <a:pt x="124385" y="91775"/>
                    <a:pt x="117985" y="92305"/>
                  </a:cubicBezTo>
                  <a:cubicBezTo>
                    <a:pt x="114901" y="92567"/>
                    <a:pt x="111929" y="92641"/>
                    <a:pt x="108920" y="92768"/>
                  </a:cubicBezTo>
                  <a:cubicBezTo>
                    <a:pt x="107090" y="92828"/>
                    <a:pt x="105171" y="92776"/>
                    <a:pt x="103170" y="93194"/>
                  </a:cubicBezTo>
                  <a:cubicBezTo>
                    <a:pt x="100878" y="93679"/>
                    <a:pt x="98719" y="94090"/>
                    <a:pt x="96561" y="94247"/>
                  </a:cubicBezTo>
                  <a:cubicBezTo>
                    <a:pt x="92477" y="94545"/>
                    <a:pt x="88676" y="94314"/>
                    <a:pt x="84419" y="94919"/>
                  </a:cubicBezTo>
                  <a:cubicBezTo>
                    <a:pt x="82844" y="95143"/>
                    <a:pt x="81432" y="95651"/>
                    <a:pt x="80484" y="94979"/>
                  </a:cubicBezTo>
                  <a:cubicBezTo>
                    <a:pt x="80081" y="94695"/>
                    <a:pt x="79812" y="94314"/>
                    <a:pt x="79491" y="93970"/>
                  </a:cubicBezTo>
                  <a:cubicBezTo>
                    <a:pt x="79371" y="93829"/>
                    <a:pt x="79237" y="93694"/>
                    <a:pt x="79095" y="93575"/>
                  </a:cubicBezTo>
                  <a:cubicBezTo>
                    <a:pt x="78416" y="93000"/>
                    <a:pt x="77818" y="93112"/>
                    <a:pt x="76549" y="93425"/>
                  </a:cubicBezTo>
                  <a:cubicBezTo>
                    <a:pt x="72315" y="94486"/>
                    <a:pt x="68245" y="95344"/>
                    <a:pt x="64213" y="95755"/>
                  </a:cubicBezTo>
                  <a:cubicBezTo>
                    <a:pt x="60180" y="96166"/>
                    <a:pt x="56238" y="96255"/>
                    <a:pt x="52310" y="96472"/>
                  </a:cubicBezTo>
                  <a:cubicBezTo>
                    <a:pt x="50368" y="96577"/>
                    <a:pt x="48434" y="96696"/>
                    <a:pt x="46500" y="96875"/>
                  </a:cubicBezTo>
                  <a:cubicBezTo>
                    <a:pt x="45582" y="96957"/>
                    <a:pt x="44648" y="97047"/>
                    <a:pt x="43722" y="97159"/>
                  </a:cubicBezTo>
                  <a:cubicBezTo>
                    <a:pt x="42490" y="97301"/>
                    <a:pt x="41781" y="97099"/>
                    <a:pt x="40676" y="96786"/>
                  </a:cubicBezTo>
                  <a:cubicBezTo>
                    <a:pt x="37226" y="95815"/>
                    <a:pt x="33873" y="94642"/>
                    <a:pt x="30662" y="93142"/>
                  </a:cubicBezTo>
                  <a:cubicBezTo>
                    <a:pt x="17654" y="87257"/>
                    <a:pt x="7207" y="74742"/>
                    <a:pt x="3488" y="53273"/>
                  </a:cubicBezTo>
                  <a:cubicBezTo>
                    <a:pt x="3219" y="51757"/>
                    <a:pt x="2988" y="50219"/>
                    <a:pt x="2771" y="48658"/>
                  </a:cubicBezTo>
                  <a:cubicBezTo>
                    <a:pt x="2555" y="47105"/>
                    <a:pt x="2517" y="45335"/>
                    <a:pt x="2241" y="43819"/>
                  </a:cubicBezTo>
                  <a:cubicBezTo>
                    <a:pt x="2024" y="42625"/>
                    <a:pt x="2136" y="42602"/>
                    <a:pt x="1636" y="42744"/>
                  </a:cubicBezTo>
                  <a:cubicBezTo>
                    <a:pt x="1420" y="42811"/>
                    <a:pt x="1203" y="43125"/>
                    <a:pt x="1009" y="43304"/>
                  </a:cubicBezTo>
                  <a:cubicBezTo>
                    <a:pt x="815" y="43483"/>
                    <a:pt x="531" y="43939"/>
                    <a:pt x="329" y="43857"/>
                  </a:cubicBezTo>
                  <a:cubicBezTo>
                    <a:pt x="120" y="43767"/>
                    <a:pt x="202" y="43976"/>
                    <a:pt x="105" y="43745"/>
                  </a:cubicBezTo>
                  <a:cubicBezTo>
                    <a:pt x="1" y="43506"/>
                    <a:pt x="337" y="40213"/>
                    <a:pt x="344" y="39735"/>
                  </a:cubicBezTo>
                  <a:cubicBezTo>
                    <a:pt x="516" y="34575"/>
                    <a:pt x="322" y="28862"/>
                    <a:pt x="733" y="23471"/>
                  </a:cubicBezTo>
                  <a:cubicBezTo>
                    <a:pt x="852" y="21880"/>
                    <a:pt x="1084" y="20432"/>
                    <a:pt x="1218" y="18848"/>
                  </a:cubicBezTo>
                  <a:cubicBezTo>
                    <a:pt x="1330" y="17519"/>
                    <a:pt x="1151" y="18176"/>
                    <a:pt x="1046" y="17467"/>
                  </a:cubicBezTo>
                  <a:cubicBezTo>
                    <a:pt x="904" y="16392"/>
                    <a:pt x="1263" y="14398"/>
                    <a:pt x="568" y="14174"/>
                  </a:cubicBezTo>
                  <a:cubicBezTo>
                    <a:pt x="546" y="14144"/>
                    <a:pt x="531" y="14114"/>
                    <a:pt x="531" y="14084"/>
                  </a:cubicBezTo>
                  <a:cubicBezTo>
                    <a:pt x="232" y="11986"/>
                    <a:pt x="419" y="10007"/>
                    <a:pt x="695" y="8327"/>
                  </a:cubicBezTo>
                  <a:cubicBezTo>
                    <a:pt x="1225" y="5064"/>
                    <a:pt x="2084" y="2502"/>
                    <a:pt x="2898" y="98"/>
                  </a:cubicBezTo>
                  <a:cubicBezTo>
                    <a:pt x="2921" y="1"/>
                    <a:pt x="2973" y="210"/>
                    <a:pt x="2943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871000" y="873600"/>
              <a:ext cx="5476225" cy="4387100"/>
            </a:xfrm>
            <a:custGeom>
              <a:avLst/>
              <a:gdLst/>
              <a:ahLst/>
              <a:cxnLst/>
              <a:rect l="l" t="t" r="r" b="b"/>
              <a:pathLst>
                <a:path w="219049" h="175484" extrusionOk="0">
                  <a:moveTo>
                    <a:pt x="2980" y="299"/>
                  </a:moveTo>
                  <a:cubicBezTo>
                    <a:pt x="2293" y="2330"/>
                    <a:pt x="1614" y="4451"/>
                    <a:pt x="1076" y="6982"/>
                  </a:cubicBezTo>
                  <a:cubicBezTo>
                    <a:pt x="800" y="8289"/>
                    <a:pt x="232" y="11067"/>
                    <a:pt x="516" y="13105"/>
                  </a:cubicBezTo>
                  <a:cubicBezTo>
                    <a:pt x="665" y="14196"/>
                    <a:pt x="994" y="13830"/>
                    <a:pt x="1151" y="14718"/>
                  </a:cubicBezTo>
                  <a:cubicBezTo>
                    <a:pt x="1330" y="15764"/>
                    <a:pt x="665" y="17265"/>
                    <a:pt x="1434" y="17698"/>
                  </a:cubicBezTo>
                  <a:cubicBezTo>
                    <a:pt x="1464" y="17750"/>
                    <a:pt x="1472" y="17802"/>
                    <a:pt x="1472" y="17862"/>
                  </a:cubicBezTo>
                  <a:cubicBezTo>
                    <a:pt x="561" y="24045"/>
                    <a:pt x="583" y="30736"/>
                    <a:pt x="494" y="37203"/>
                  </a:cubicBezTo>
                  <a:cubicBezTo>
                    <a:pt x="471" y="38606"/>
                    <a:pt x="434" y="39988"/>
                    <a:pt x="367" y="41332"/>
                  </a:cubicBezTo>
                  <a:cubicBezTo>
                    <a:pt x="359" y="41556"/>
                    <a:pt x="180" y="43714"/>
                    <a:pt x="202" y="43759"/>
                  </a:cubicBezTo>
                  <a:cubicBezTo>
                    <a:pt x="322" y="44102"/>
                    <a:pt x="1957" y="42333"/>
                    <a:pt x="2106" y="42198"/>
                  </a:cubicBezTo>
                  <a:cubicBezTo>
                    <a:pt x="2256" y="42071"/>
                    <a:pt x="2174" y="42228"/>
                    <a:pt x="2174" y="42303"/>
                  </a:cubicBezTo>
                  <a:cubicBezTo>
                    <a:pt x="3495" y="59918"/>
                    <a:pt x="8461" y="74077"/>
                    <a:pt x="16459" y="82970"/>
                  </a:cubicBezTo>
                  <a:cubicBezTo>
                    <a:pt x="20357" y="87361"/>
                    <a:pt x="24852" y="90572"/>
                    <a:pt x="29698" y="92984"/>
                  </a:cubicBezTo>
                  <a:cubicBezTo>
                    <a:pt x="32013" y="94134"/>
                    <a:pt x="34410" y="95135"/>
                    <a:pt x="36867" y="95963"/>
                  </a:cubicBezTo>
                  <a:cubicBezTo>
                    <a:pt x="38092" y="96374"/>
                    <a:pt x="39324" y="96755"/>
                    <a:pt x="40571" y="97121"/>
                  </a:cubicBezTo>
                  <a:cubicBezTo>
                    <a:pt x="42132" y="97562"/>
                    <a:pt x="43513" y="97487"/>
                    <a:pt x="45260" y="97315"/>
                  </a:cubicBezTo>
                  <a:cubicBezTo>
                    <a:pt x="50644" y="96807"/>
                    <a:pt x="55991" y="96755"/>
                    <a:pt x="61487" y="96359"/>
                  </a:cubicBezTo>
                  <a:cubicBezTo>
                    <a:pt x="64549" y="96158"/>
                    <a:pt x="67588" y="95777"/>
                    <a:pt x="70597" y="95209"/>
                  </a:cubicBezTo>
                  <a:cubicBezTo>
                    <a:pt x="72188" y="94911"/>
                    <a:pt x="73786" y="94545"/>
                    <a:pt x="75406" y="94119"/>
                  </a:cubicBezTo>
                  <a:cubicBezTo>
                    <a:pt x="76444" y="93835"/>
                    <a:pt x="77519" y="93320"/>
                    <a:pt x="78318" y="93581"/>
                  </a:cubicBezTo>
                  <a:cubicBezTo>
                    <a:pt x="78976" y="93798"/>
                    <a:pt x="79327" y="94313"/>
                    <a:pt x="79707" y="94739"/>
                  </a:cubicBezTo>
                  <a:cubicBezTo>
                    <a:pt x="80096" y="95172"/>
                    <a:pt x="80282" y="95463"/>
                    <a:pt x="80745" y="95627"/>
                  </a:cubicBezTo>
                  <a:cubicBezTo>
                    <a:pt x="81559" y="95919"/>
                    <a:pt x="82605" y="95613"/>
                    <a:pt x="83658" y="95441"/>
                  </a:cubicBezTo>
                  <a:cubicBezTo>
                    <a:pt x="86607" y="94978"/>
                    <a:pt x="89355" y="94926"/>
                    <a:pt x="92081" y="94866"/>
                  </a:cubicBezTo>
                  <a:cubicBezTo>
                    <a:pt x="95165" y="94799"/>
                    <a:pt x="98286" y="94701"/>
                    <a:pt x="101699" y="93955"/>
                  </a:cubicBezTo>
                  <a:cubicBezTo>
                    <a:pt x="103073" y="93656"/>
                    <a:pt x="104126" y="93432"/>
                    <a:pt x="105380" y="93372"/>
                  </a:cubicBezTo>
                  <a:cubicBezTo>
                    <a:pt x="106627" y="93305"/>
                    <a:pt x="107665" y="93260"/>
                    <a:pt x="108808" y="93208"/>
                  </a:cubicBezTo>
                  <a:cubicBezTo>
                    <a:pt x="114072" y="93014"/>
                    <a:pt x="119352" y="92947"/>
                    <a:pt x="125146" y="91729"/>
                  </a:cubicBezTo>
                  <a:cubicBezTo>
                    <a:pt x="128357" y="91050"/>
                    <a:pt x="131486" y="90034"/>
                    <a:pt x="134481" y="88698"/>
                  </a:cubicBezTo>
                  <a:cubicBezTo>
                    <a:pt x="136108" y="87981"/>
                    <a:pt x="137953" y="87144"/>
                    <a:pt x="139357" y="86047"/>
                  </a:cubicBezTo>
                  <a:cubicBezTo>
                    <a:pt x="140148" y="85427"/>
                    <a:pt x="140619" y="84426"/>
                    <a:pt x="141477" y="83866"/>
                  </a:cubicBezTo>
                  <a:cubicBezTo>
                    <a:pt x="141500" y="83851"/>
                    <a:pt x="141537" y="83844"/>
                    <a:pt x="141567" y="83844"/>
                  </a:cubicBezTo>
                  <a:cubicBezTo>
                    <a:pt x="141679" y="83896"/>
                    <a:pt x="141522" y="84016"/>
                    <a:pt x="141515" y="84120"/>
                  </a:cubicBezTo>
                  <a:cubicBezTo>
                    <a:pt x="141500" y="84217"/>
                    <a:pt x="141037" y="84755"/>
                    <a:pt x="140940" y="84912"/>
                  </a:cubicBezTo>
                  <a:cubicBezTo>
                    <a:pt x="140708" y="85293"/>
                    <a:pt x="140596" y="85218"/>
                    <a:pt x="140664" y="85621"/>
                  </a:cubicBezTo>
                  <a:cubicBezTo>
                    <a:pt x="140731" y="86024"/>
                    <a:pt x="140671" y="85897"/>
                    <a:pt x="141082" y="85614"/>
                  </a:cubicBezTo>
                  <a:cubicBezTo>
                    <a:pt x="141492" y="85322"/>
                    <a:pt x="141590" y="84994"/>
                    <a:pt x="142008" y="84874"/>
                  </a:cubicBezTo>
                  <a:cubicBezTo>
                    <a:pt x="142097" y="84845"/>
                    <a:pt x="141926" y="85248"/>
                    <a:pt x="141978" y="85240"/>
                  </a:cubicBezTo>
                  <a:cubicBezTo>
                    <a:pt x="142351" y="85203"/>
                    <a:pt x="143718" y="83672"/>
                    <a:pt x="143957" y="83418"/>
                  </a:cubicBezTo>
                  <a:cubicBezTo>
                    <a:pt x="145293" y="82029"/>
                    <a:pt x="146481" y="80596"/>
                    <a:pt x="147802" y="79207"/>
                  </a:cubicBezTo>
                  <a:cubicBezTo>
                    <a:pt x="148504" y="78467"/>
                    <a:pt x="149229" y="77698"/>
                    <a:pt x="150199" y="77161"/>
                  </a:cubicBezTo>
                  <a:cubicBezTo>
                    <a:pt x="151984" y="76205"/>
                    <a:pt x="153776" y="75092"/>
                    <a:pt x="155613" y="74211"/>
                  </a:cubicBezTo>
                  <a:cubicBezTo>
                    <a:pt x="159787" y="72217"/>
                    <a:pt x="164126" y="71067"/>
                    <a:pt x="168046" y="70895"/>
                  </a:cubicBezTo>
                  <a:cubicBezTo>
                    <a:pt x="169973" y="70806"/>
                    <a:pt x="171802" y="70948"/>
                    <a:pt x="173460" y="71336"/>
                  </a:cubicBezTo>
                  <a:cubicBezTo>
                    <a:pt x="174244" y="71515"/>
                    <a:pt x="175006" y="71762"/>
                    <a:pt x="175738" y="72075"/>
                  </a:cubicBezTo>
                  <a:cubicBezTo>
                    <a:pt x="176275" y="72299"/>
                    <a:pt x="177336" y="72613"/>
                    <a:pt x="177567" y="73061"/>
                  </a:cubicBezTo>
                  <a:cubicBezTo>
                    <a:pt x="177806" y="73509"/>
                    <a:pt x="177605" y="74973"/>
                    <a:pt x="177657" y="75563"/>
                  </a:cubicBezTo>
                  <a:cubicBezTo>
                    <a:pt x="177739" y="76503"/>
                    <a:pt x="177888" y="77437"/>
                    <a:pt x="178187" y="78311"/>
                  </a:cubicBezTo>
                  <a:cubicBezTo>
                    <a:pt x="178747" y="80021"/>
                    <a:pt x="179845" y="81395"/>
                    <a:pt x="181727" y="82179"/>
                  </a:cubicBezTo>
                  <a:cubicBezTo>
                    <a:pt x="185931" y="83934"/>
                    <a:pt x="189903" y="86189"/>
                    <a:pt x="193234" y="89318"/>
                  </a:cubicBezTo>
                  <a:cubicBezTo>
                    <a:pt x="195116" y="91087"/>
                    <a:pt x="196766" y="93096"/>
                    <a:pt x="198132" y="95291"/>
                  </a:cubicBezTo>
                  <a:cubicBezTo>
                    <a:pt x="199514" y="97517"/>
                    <a:pt x="200529" y="100003"/>
                    <a:pt x="201829" y="102445"/>
                  </a:cubicBezTo>
                  <a:cubicBezTo>
                    <a:pt x="204525" y="107463"/>
                    <a:pt x="207750" y="112496"/>
                    <a:pt x="210103" y="118590"/>
                  </a:cubicBezTo>
                  <a:cubicBezTo>
                    <a:pt x="210670" y="120046"/>
                    <a:pt x="211185" y="121547"/>
                    <a:pt x="211633" y="123115"/>
                  </a:cubicBezTo>
                  <a:cubicBezTo>
                    <a:pt x="211790" y="123660"/>
                    <a:pt x="212403" y="125385"/>
                    <a:pt x="212350" y="125953"/>
                  </a:cubicBezTo>
                  <a:cubicBezTo>
                    <a:pt x="212291" y="126528"/>
                    <a:pt x="211910" y="126617"/>
                    <a:pt x="212455" y="126401"/>
                  </a:cubicBezTo>
                  <a:cubicBezTo>
                    <a:pt x="213254" y="126079"/>
                    <a:pt x="214023" y="124967"/>
                    <a:pt x="214665" y="124302"/>
                  </a:cubicBezTo>
                  <a:cubicBezTo>
                    <a:pt x="214703" y="124265"/>
                    <a:pt x="214747" y="124325"/>
                    <a:pt x="214747" y="124399"/>
                  </a:cubicBezTo>
                  <a:cubicBezTo>
                    <a:pt x="215307" y="132322"/>
                    <a:pt x="216248" y="140701"/>
                    <a:pt x="217204" y="149915"/>
                  </a:cubicBezTo>
                  <a:cubicBezTo>
                    <a:pt x="218026" y="157816"/>
                    <a:pt x="218780" y="166299"/>
                    <a:pt x="219041" y="175342"/>
                  </a:cubicBezTo>
                  <a:cubicBezTo>
                    <a:pt x="219049" y="175484"/>
                    <a:pt x="218974" y="175439"/>
                    <a:pt x="218966" y="175297"/>
                  </a:cubicBezTo>
                  <a:cubicBezTo>
                    <a:pt x="218474" y="157495"/>
                    <a:pt x="216151" y="142291"/>
                    <a:pt x="214971" y="128626"/>
                  </a:cubicBezTo>
                  <a:cubicBezTo>
                    <a:pt x="214897" y="127685"/>
                    <a:pt x="214822" y="126737"/>
                    <a:pt x="214755" y="125803"/>
                  </a:cubicBezTo>
                  <a:cubicBezTo>
                    <a:pt x="214688" y="124870"/>
                    <a:pt x="214583" y="124795"/>
                    <a:pt x="214120" y="125071"/>
                  </a:cubicBezTo>
                  <a:cubicBezTo>
                    <a:pt x="213665" y="125340"/>
                    <a:pt x="213097" y="126177"/>
                    <a:pt x="212507" y="126550"/>
                  </a:cubicBezTo>
                  <a:cubicBezTo>
                    <a:pt x="212186" y="126759"/>
                    <a:pt x="212179" y="126811"/>
                    <a:pt x="211984" y="126535"/>
                  </a:cubicBezTo>
                  <a:cubicBezTo>
                    <a:pt x="211969" y="126505"/>
                    <a:pt x="212052" y="126311"/>
                    <a:pt x="212052" y="126304"/>
                  </a:cubicBezTo>
                  <a:cubicBezTo>
                    <a:pt x="212052" y="126289"/>
                    <a:pt x="212141" y="126132"/>
                    <a:pt x="212149" y="126065"/>
                  </a:cubicBezTo>
                  <a:cubicBezTo>
                    <a:pt x="212201" y="125564"/>
                    <a:pt x="212067" y="125183"/>
                    <a:pt x="211947" y="124668"/>
                  </a:cubicBezTo>
                  <a:cubicBezTo>
                    <a:pt x="211544" y="122869"/>
                    <a:pt x="210932" y="121099"/>
                    <a:pt x="210312" y="119456"/>
                  </a:cubicBezTo>
                  <a:cubicBezTo>
                    <a:pt x="209177" y="116387"/>
                    <a:pt x="207810" y="113572"/>
                    <a:pt x="206384" y="110906"/>
                  </a:cubicBezTo>
                  <a:cubicBezTo>
                    <a:pt x="204958" y="108247"/>
                    <a:pt x="203479" y="105731"/>
                    <a:pt x="202120" y="103214"/>
                  </a:cubicBezTo>
                  <a:cubicBezTo>
                    <a:pt x="200619" y="100466"/>
                    <a:pt x="199477" y="97636"/>
                    <a:pt x="197879" y="95142"/>
                  </a:cubicBezTo>
                  <a:cubicBezTo>
                    <a:pt x="194630" y="90034"/>
                    <a:pt x="190105" y="86413"/>
                    <a:pt x="184990" y="83822"/>
                  </a:cubicBezTo>
                  <a:cubicBezTo>
                    <a:pt x="183257" y="82933"/>
                    <a:pt x="181077" y="82358"/>
                    <a:pt x="179725" y="81103"/>
                  </a:cubicBezTo>
                  <a:cubicBezTo>
                    <a:pt x="178538" y="80013"/>
                    <a:pt x="177978" y="78512"/>
                    <a:pt x="177702" y="76989"/>
                  </a:cubicBezTo>
                  <a:cubicBezTo>
                    <a:pt x="177522" y="76026"/>
                    <a:pt x="177530" y="75040"/>
                    <a:pt x="177440" y="74069"/>
                  </a:cubicBezTo>
                  <a:cubicBezTo>
                    <a:pt x="177306" y="72747"/>
                    <a:pt x="176201" y="72352"/>
                    <a:pt x="174879" y="71889"/>
                  </a:cubicBezTo>
                  <a:cubicBezTo>
                    <a:pt x="172967" y="71217"/>
                    <a:pt x="170765" y="70933"/>
                    <a:pt x="168412" y="70993"/>
                  </a:cubicBezTo>
                  <a:cubicBezTo>
                    <a:pt x="165612" y="71082"/>
                    <a:pt x="162595" y="71657"/>
                    <a:pt x="159563" y="72703"/>
                  </a:cubicBezTo>
                  <a:cubicBezTo>
                    <a:pt x="157906" y="73278"/>
                    <a:pt x="156285" y="73965"/>
                    <a:pt x="154717" y="74764"/>
                  </a:cubicBezTo>
                  <a:cubicBezTo>
                    <a:pt x="153328" y="75473"/>
                    <a:pt x="152014" y="76474"/>
                    <a:pt x="150632" y="77168"/>
                  </a:cubicBezTo>
                  <a:cubicBezTo>
                    <a:pt x="149781" y="77601"/>
                    <a:pt x="149326" y="77840"/>
                    <a:pt x="148594" y="78535"/>
                  </a:cubicBezTo>
                  <a:cubicBezTo>
                    <a:pt x="147870" y="79237"/>
                    <a:pt x="147018" y="80207"/>
                    <a:pt x="146264" y="81051"/>
                  </a:cubicBezTo>
                  <a:cubicBezTo>
                    <a:pt x="144965" y="82507"/>
                    <a:pt x="143621" y="84225"/>
                    <a:pt x="141836" y="85464"/>
                  </a:cubicBezTo>
                  <a:cubicBezTo>
                    <a:pt x="141769" y="85502"/>
                    <a:pt x="141709" y="85479"/>
                    <a:pt x="141724" y="85434"/>
                  </a:cubicBezTo>
                  <a:cubicBezTo>
                    <a:pt x="142090" y="84531"/>
                    <a:pt x="141164" y="85808"/>
                    <a:pt x="140753" y="86024"/>
                  </a:cubicBezTo>
                  <a:cubicBezTo>
                    <a:pt x="140342" y="86241"/>
                    <a:pt x="140380" y="86219"/>
                    <a:pt x="140178" y="86077"/>
                  </a:cubicBezTo>
                  <a:cubicBezTo>
                    <a:pt x="139969" y="85942"/>
                    <a:pt x="140126" y="85793"/>
                    <a:pt x="140148" y="85726"/>
                  </a:cubicBezTo>
                  <a:cubicBezTo>
                    <a:pt x="140201" y="85479"/>
                    <a:pt x="140865" y="84859"/>
                    <a:pt x="141059" y="84576"/>
                  </a:cubicBezTo>
                  <a:cubicBezTo>
                    <a:pt x="141156" y="84434"/>
                    <a:pt x="141619" y="83948"/>
                    <a:pt x="141358" y="84083"/>
                  </a:cubicBezTo>
                  <a:cubicBezTo>
                    <a:pt x="140723" y="84411"/>
                    <a:pt x="140253" y="85629"/>
                    <a:pt x="139782" y="86032"/>
                  </a:cubicBezTo>
                  <a:cubicBezTo>
                    <a:pt x="139319" y="86435"/>
                    <a:pt x="138476" y="86808"/>
                    <a:pt x="137960" y="87085"/>
                  </a:cubicBezTo>
                  <a:cubicBezTo>
                    <a:pt x="131083" y="90841"/>
                    <a:pt x="124176" y="92342"/>
                    <a:pt x="117776" y="92887"/>
                  </a:cubicBezTo>
                  <a:cubicBezTo>
                    <a:pt x="114685" y="93133"/>
                    <a:pt x="111705" y="93223"/>
                    <a:pt x="108711" y="93335"/>
                  </a:cubicBezTo>
                  <a:cubicBezTo>
                    <a:pt x="106881" y="93395"/>
                    <a:pt x="104955" y="93342"/>
                    <a:pt x="102953" y="93761"/>
                  </a:cubicBezTo>
                  <a:cubicBezTo>
                    <a:pt x="100661" y="94246"/>
                    <a:pt x="98510" y="94657"/>
                    <a:pt x="96352" y="94814"/>
                  </a:cubicBezTo>
                  <a:cubicBezTo>
                    <a:pt x="92260" y="95112"/>
                    <a:pt x="88474" y="94873"/>
                    <a:pt x="84218" y="95471"/>
                  </a:cubicBezTo>
                  <a:cubicBezTo>
                    <a:pt x="82642" y="95695"/>
                    <a:pt x="81231" y="96188"/>
                    <a:pt x="80275" y="95523"/>
                  </a:cubicBezTo>
                  <a:cubicBezTo>
                    <a:pt x="79879" y="95239"/>
                    <a:pt x="79603" y="94851"/>
                    <a:pt x="79289" y="94507"/>
                  </a:cubicBezTo>
                  <a:cubicBezTo>
                    <a:pt x="79170" y="94365"/>
                    <a:pt x="79035" y="94239"/>
                    <a:pt x="78893" y="94119"/>
                  </a:cubicBezTo>
                  <a:cubicBezTo>
                    <a:pt x="78214" y="93537"/>
                    <a:pt x="77617" y="93649"/>
                    <a:pt x="76347" y="93970"/>
                  </a:cubicBezTo>
                  <a:cubicBezTo>
                    <a:pt x="72121" y="95015"/>
                    <a:pt x="68051" y="95859"/>
                    <a:pt x="64018" y="96262"/>
                  </a:cubicBezTo>
                  <a:cubicBezTo>
                    <a:pt x="59986" y="96665"/>
                    <a:pt x="56058" y="96748"/>
                    <a:pt x="52123" y="96957"/>
                  </a:cubicBezTo>
                  <a:cubicBezTo>
                    <a:pt x="50196" y="97046"/>
                    <a:pt x="48262" y="97166"/>
                    <a:pt x="46336" y="97337"/>
                  </a:cubicBezTo>
                  <a:cubicBezTo>
                    <a:pt x="45402" y="97420"/>
                    <a:pt x="44484" y="97517"/>
                    <a:pt x="43558" y="97614"/>
                  </a:cubicBezTo>
                  <a:cubicBezTo>
                    <a:pt x="42326" y="97748"/>
                    <a:pt x="41616" y="97554"/>
                    <a:pt x="40526" y="97233"/>
                  </a:cubicBezTo>
                  <a:cubicBezTo>
                    <a:pt x="37076" y="96255"/>
                    <a:pt x="33731" y="95060"/>
                    <a:pt x="30520" y="93537"/>
                  </a:cubicBezTo>
                  <a:cubicBezTo>
                    <a:pt x="17542" y="87593"/>
                    <a:pt x="7132" y="75003"/>
                    <a:pt x="3458" y="53437"/>
                  </a:cubicBezTo>
                  <a:cubicBezTo>
                    <a:pt x="3189" y="51913"/>
                    <a:pt x="2950" y="50375"/>
                    <a:pt x="2749" y="48807"/>
                  </a:cubicBezTo>
                  <a:cubicBezTo>
                    <a:pt x="2540" y="47239"/>
                    <a:pt x="2495" y="45476"/>
                    <a:pt x="2226" y="43953"/>
                  </a:cubicBezTo>
                  <a:cubicBezTo>
                    <a:pt x="2009" y="42751"/>
                    <a:pt x="2121" y="42721"/>
                    <a:pt x="1621" y="42870"/>
                  </a:cubicBezTo>
                  <a:cubicBezTo>
                    <a:pt x="1405" y="42930"/>
                    <a:pt x="1188" y="43251"/>
                    <a:pt x="994" y="43423"/>
                  </a:cubicBezTo>
                  <a:cubicBezTo>
                    <a:pt x="800" y="43587"/>
                    <a:pt x="516" y="44058"/>
                    <a:pt x="314" y="43975"/>
                  </a:cubicBezTo>
                  <a:cubicBezTo>
                    <a:pt x="105" y="43886"/>
                    <a:pt x="187" y="44095"/>
                    <a:pt x="98" y="43863"/>
                  </a:cubicBezTo>
                  <a:cubicBezTo>
                    <a:pt x="1" y="43625"/>
                    <a:pt x="322" y="40324"/>
                    <a:pt x="337" y="39846"/>
                  </a:cubicBezTo>
                  <a:cubicBezTo>
                    <a:pt x="516" y="34664"/>
                    <a:pt x="322" y="28936"/>
                    <a:pt x="740" y="23522"/>
                  </a:cubicBezTo>
                  <a:cubicBezTo>
                    <a:pt x="859" y="21932"/>
                    <a:pt x="1106" y="20491"/>
                    <a:pt x="1233" y="18893"/>
                  </a:cubicBezTo>
                  <a:cubicBezTo>
                    <a:pt x="1345" y="17563"/>
                    <a:pt x="1173" y="18213"/>
                    <a:pt x="1069" y="17504"/>
                  </a:cubicBezTo>
                  <a:cubicBezTo>
                    <a:pt x="927" y="16428"/>
                    <a:pt x="1293" y="14420"/>
                    <a:pt x="598" y="14196"/>
                  </a:cubicBezTo>
                  <a:cubicBezTo>
                    <a:pt x="583" y="14188"/>
                    <a:pt x="561" y="14166"/>
                    <a:pt x="561" y="14113"/>
                  </a:cubicBezTo>
                  <a:cubicBezTo>
                    <a:pt x="270" y="12000"/>
                    <a:pt x="456" y="10021"/>
                    <a:pt x="732" y="8334"/>
                  </a:cubicBezTo>
                  <a:cubicBezTo>
                    <a:pt x="1263" y="5055"/>
                    <a:pt x="2121" y="2502"/>
                    <a:pt x="2935" y="82"/>
                  </a:cubicBezTo>
                  <a:cubicBezTo>
                    <a:pt x="2965" y="0"/>
                    <a:pt x="3010" y="202"/>
                    <a:pt x="2980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854200" y="888900"/>
              <a:ext cx="5476975" cy="4388975"/>
            </a:xfrm>
            <a:custGeom>
              <a:avLst/>
              <a:gdLst/>
              <a:ahLst/>
              <a:cxnLst/>
              <a:rect l="l" t="t" r="r" b="b"/>
              <a:pathLst>
                <a:path w="219079" h="175559" extrusionOk="0">
                  <a:moveTo>
                    <a:pt x="3040" y="314"/>
                  </a:moveTo>
                  <a:cubicBezTo>
                    <a:pt x="2345" y="2345"/>
                    <a:pt x="1666" y="4466"/>
                    <a:pt x="1136" y="7005"/>
                  </a:cubicBezTo>
                  <a:cubicBezTo>
                    <a:pt x="852" y="8312"/>
                    <a:pt x="284" y="11097"/>
                    <a:pt x="568" y="13135"/>
                  </a:cubicBezTo>
                  <a:cubicBezTo>
                    <a:pt x="717" y="14241"/>
                    <a:pt x="1039" y="13875"/>
                    <a:pt x="1188" y="14756"/>
                  </a:cubicBezTo>
                  <a:cubicBezTo>
                    <a:pt x="1375" y="15816"/>
                    <a:pt x="703" y="17317"/>
                    <a:pt x="1472" y="17758"/>
                  </a:cubicBezTo>
                  <a:cubicBezTo>
                    <a:pt x="1502" y="17803"/>
                    <a:pt x="1516" y="17862"/>
                    <a:pt x="1509" y="17922"/>
                  </a:cubicBezTo>
                  <a:cubicBezTo>
                    <a:pt x="591" y="24113"/>
                    <a:pt x="613" y="30826"/>
                    <a:pt x="501" y="37307"/>
                  </a:cubicBezTo>
                  <a:cubicBezTo>
                    <a:pt x="479" y="38719"/>
                    <a:pt x="441" y="40100"/>
                    <a:pt x="381" y="41452"/>
                  </a:cubicBezTo>
                  <a:cubicBezTo>
                    <a:pt x="367" y="41676"/>
                    <a:pt x="180" y="43834"/>
                    <a:pt x="202" y="43879"/>
                  </a:cubicBezTo>
                  <a:cubicBezTo>
                    <a:pt x="329" y="44230"/>
                    <a:pt x="1957" y="42475"/>
                    <a:pt x="2106" y="42333"/>
                  </a:cubicBezTo>
                  <a:cubicBezTo>
                    <a:pt x="2256" y="42191"/>
                    <a:pt x="2174" y="42363"/>
                    <a:pt x="2174" y="42445"/>
                  </a:cubicBezTo>
                  <a:cubicBezTo>
                    <a:pt x="3465" y="60113"/>
                    <a:pt x="8409" y="74338"/>
                    <a:pt x="16377" y="83299"/>
                  </a:cubicBezTo>
                  <a:cubicBezTo>
                    <a:pt x="20260" y="87712"/>
                    <a:pt x="24740" y="90953"/>
                    <a:pt x="29571" y="93402"/>
                  </a:cubicBezTo>
                  <a:cubicBezTo>
                    <a:pt x="31894" y="94560"/>
                    <a:pt x="34283" y="95568"/>
                    <a:pt x="36733" y="96404"/>
                  </a:cubicBezTo>
                  <a:cubicBezTo>
                    <a:pt x="37950" y="96830"/>
                    <a:pt x="39182" y="97218"/>
                    <a:pt x="40429" y="97584"/>
                  </a:cubicBezTo>
                  <a:cubicBezTo>
                    <a:pt x="41990" y="98032"/>
                    <a:pt x="43364" y="97958"/>
                    <a:pt x="45104" y="97801"/>
                  </a:cubicBezTo>
                  <a:cubicBezTo>
                    <a:pt x="50480" y="97293"/>
                    <a:pt x="55819" y="97263"/>
                    <a:pt x="61323" y="96882"/>
                  </a:cubicBezTo>
                  <a:cubicBezTo>
                    <a:pt x="64377" y="96688"/>
                    <a:pt x="67416" y="96307"/>
                    <a:pt x="70418" y="95755"/>
                  </a:cubicBezTo>
                  <a:cubicBezTo>
                    <a:pt x="72008" y="95456"/>
                    <a:pt x="73614" y="95090"/>
                    <a:pt x="75227" y="94664"/>
                  </a:cubicBezTo>
                  <a:cubicBezTo>
                    <a:pt x="76257" y="94388"/>
                    <a:pt x="77325" y="93873"/>
                    <a:pt x="78132" y="94142"/>
                  </a:cubicBezTo>
                  <a:cubicBezTo>
                    <a:pt x="78781" y="94351"/>
                    <a:pt x="79140" y="94874"/>
                    <a:pt x="79521" y="95299"/>
                  </a:cubicBezTo>
                  <a:cubicBezTo>
                    <a:pt x="79901" y="95717"/>
                    <a:pt x="80088" y="96016"/>
                    <a:pt x="80559" y="96180"/>
                  </a:cubicBezTo>
                  <a:cubicBezTo>
                    <a:pt x="81373" y="96472"/>
                    <a:pt x="82418" y="96173"/>
                    <a:pt x="83471" y="96009"/>
                  </a:cubicBezTo>
                  <a:cubicBezTo>
                    <a:pt x="86413" y="95546"/>
                    <a:pt x="89154" y="95493"/>
                    <a:pt x="91887" y="95434"/>
                  </a:cubicBezTo>
                  <a:cubicBezTo>
                    <a:pt x="94971" y="95381"/>
                    <a:pt x="98092" y="95284"/>
                    <a:pt x="101505" y="94538"/>
                  </a:cubicBezTo>
                  <a:cubicBezTo>
                    <a:pt x="102879" y="94239"/>
                    <a:pt x="103931" y="94015"/>
                    <a:pt x="105186" y="93955"/>
                  </a:cubicBezTo>
                  <a:cubicBezTo>
                    <a:pt x="106433" y="93888"/>
                    <a:pt x="107471" y="93843"/>
                    <a:pt x="108599" y="93791"/>
                  </a:cubicBezTo>
                  <a:cubicBezTo>
                    <a:pt x="113871" y="93597"/>
                    <a:pt x="119150" y="93529"/>
                    <a:pt x="124952" y="92312"/>
                  </a:cubicBezTo>
                  <a:cubicBezTo>
                    <a:pt x="128163" y="91633"/>
                    <a:pt x="131292" y="90617"/>
                    <a:pt x="134286" y="89288"/>
                  </a:cubicBezTo>
                  <a:cubicBezTo>
                    <a:pt x="135914" y="88556"/>
                    <a:pt x="137759" y="87720"/>
                    <a:pt x="139163" y="86622"/>
                  </a:cubicBezTo>
                  <a:cubicBezTo>
                    <a:pt x="139962" y="86002"/>
                    <a:pt x="140417" y="85002"/>
                    <a:pt x="141291" y="84442"/>
                  </a:cubicBezTo>
                  <a:cubicBezTo>
                    <a:pt x="141313" y="84419"/>
                    <a:pt x="141343" y="84412"/>
                    <a:pt x="141373" y="84419"/>
                  </a:cubicBezTo>
                  <a:cubicBezTo>
                    <a:pt x="141485" y="84471"/>
                    <a:pt x="141328" y="84591"/>
                    <a:pt x="141328" y="84681"/>
                  </a:cubicBezTo>
                  <a:cubicBezTo>
                    <a:pt x="141328" y="84778"/>
                    <a:pt x="140850" y="85330"/>
                    <a:pt x="140753" y="85472"/>
                  </a:cubicBezTo>
                  <a:cubicBezTo>
                    <a:pt x="140514" y="85868"/>
                    <a:pt x="140402" y="85786"/>
                    <a:pt x="140477" y="86196"/>
                  </a:cubicBezTo>
                  <a:cubicBezTo>
                    <a:pt x="140551" y="86607"/>
                    <a:pt x="140477" y="86473"/>
                    <a:pt x="140888" y="86174"/>
                  </a:cubicBezTo>
                  <a:cubicBezTo>
                    <a:pt x="141298" y="85875"/>
                    <a:pt x="141388" y="85569"/>
                    <a:pt x="141821" y="85450"/>
                  </a:cubicBezTo>
                  <a:cubicBezTo>
                    <a:pt x="141911" y="85420"/>
                    <a:pt x="141724" y="85823"/>
                    <a:pt x="141784" y="85816"/>
                  </a:cubicBezTo>
                  <a:cubicBezTo>
                    <a:pt x="142164" y="85763"/>
                    <a:pt x="143531" y="84247"/>
                    <a:pt x="143770" y="83994"/>
                  </a:cubicBezTo>
                  <a:cubicBezTo>
                    <a:pt x="145107" y="82605"/>
                    <a:pt x="146294" y="81163"/>
                    <a:pt x="147616" y="79775"/>
                  </a:cubicBezTo>
                  <a:cubicBezTo>
                    <a:pt x="148310" y="79035"/>
                    <a:pt x="149034" y="78259"/>
                    <a:pt x="150013" y="77728"/>
                  </a:cubicBezTo>
                  <a:cubicBezTo>
                    <a:pt x="151797" y="76765"/>
                    <a:pt x="153590" y="75653"/>
                    <a:pt x="155426" y="74771"/>
                  </a:cubicBezTo>
                  <a:cubicBezTo>
                    <a:pt x="159601" y="72770"/>
                    <a:pt x="163939" y="71613"/>
                    <a:pt x="167875" y="71426"/>
                  </a:cubicBezTo>
                  <a:cubicBezTo>
                    <a:pt x="169794" y="71336"/>
                    <a:pt x="171623" y="71471"/>
                    <a:pt x="173296" y="71859"/>
                  </a:cubicBezTo>
                  <a:cubicBezTo>
                    <a:pt x="174080" y="72038"/>
                    <a:pt x="174842" y="72285"/>
                    <a:pt x="175581" y="72591"/>
                  </a:cubicBezTo>
                  <a:cubicBezTo>
                    <a:pt x="176111" y="72822"/>
                    <a:pt x="177171" y="73114"/>
                    <a:pt x="177403" y="73569"/>
                  </a:cubicBezTo>
                  <a:cubicBezTo>
                    <a:pt x="177634" y="74017"/>
                    <a:pt x="177440" y="75481"/>
                    <a:pt x="177493" y="76056"/>
                  </a:cubicBezTo>
                  <a:cubicBezTo>
                    <a:pt x="177560" y="76997"/>
                    <a:pt x="177739" y="77923"/>
                    <a:pt x="178030" y="78819"/>
                  </a:cubicBezTo>
                  <a:cubicBezTo>
                    <a:pt x="178590" y="80506"/>
                    <a:pt x="179688" y="81880"/>
                    <a:pt x="181577" y="82664"/>
                  </a:cubicBezTo>
                  <a:cubicBezTo>
                    <a:pt x="185796" y="84404"/>
                    <a:pt x="189761" y="86645"/>
                    <a:pt x="193099" y="89751"/>
                  </a:cubicBezTo>
                  <a:cubicBezTo>
                    <a:pt x="194996" y="91513"/>
                    <a:pt x="196646" y="93507"/>
                    <a:pt x="198020" y="95695"/>
                  </a:cubicBezTo>
                  <a:cubicBezTo>
                    <a:pt x="199402" y="97898"/>
                    <a:pt x="200425" y="100392"/>
                    <a:pt x="201724" y="102811"/>
                  </a:cubicBezTo>
                  <a:cubicBezTo>
                    <a:pt x="204442" y="107815"/>
                    <a:pt x="207668" y="112818"/>
                    <a:pt x="210035" y="118881"/>
                  </a:cubicBezTo>
                  <a:cubicBezTo>
                    <a:pt x="210603" y="120330"/>
                    <a:pt x="211118" y="121831"/>
                    <a:pt x="211574" y="123384"/>
                  </a:cubicBezTo>
                  <a:cubicBezTo>
                    <a:pt x="211730" y="123937"/>
                    <a:pt x="212350" y="125654"/>
                    <a:pt x="212291" y="126222"/>
                  </a:cubicBezTo>
                  <a:cubicBezTo>
                    <a:pt x="212238" y="126789"/>
                    <a:pt x="211850" y="126886"/>
                    <a:pt x="212403" y="126662"/>
                  </a:cubicBezTo>
                  <a:cubicBezTo>
                    <a:pt x="213194" y="126334"/>
                    <a:pt x="213963" y="125221"/>
                    <a:pt x="214613" y="124556"/>
                  </a:cubicBezTo>
                  <a:cubicBezTo>
                    <a:pt x="214650" y="124519"/>
                    <a:pt x="214702" y="124579"/>
                    <a:pt x="214702" y="124646"/>
                  </a:cubicBezTo>
                  <a:cubicBezTo>
                    <a:pt x="215270" y="132547"/>
                    <a:pt x="216233" y="140903"/>
                    <a:pt x="217189" y="150087"/>
                  </a:cubicBezTo>
                  <a:cubicBezTo>
                    <a:pt x="218025" y="157951"/>
                    <a:pt x="218787" y="166404"/>
                    <a:pt x="219071" y="175424"/>
                  </a:cubicBezTo>
                  <a:cubicBezTo>
                    <a:pt x="219078" y="175559"/>
                    <a:pt x="219004" y="175514"/>
                    <a:pt x="218996" y="175372"/>
                  </a:cubicBezTo>
                  <a:cubicBezTo>
                    <a:pt x="218473" y="157630"/>
                    <a:pt x="216121" y="142478"/>
                    <a:pt x="214934" y="128873"/>
                  </a:cubicBezTo>
                  <a:cubicBezTo>
                    <a:pt x="214852" y="127917"/>
                    <a:pt x="214777" y="126983"/>
                    <a:pt x="214710" y="126050"/>
                  </a:cubicBezTo>
                  <a:cubicBezTo>
                    <a:pt x="214643" y="125117"/>
                    <a:pt x="214523" y="125042"/>
                    <a:pt x="214075" y="125326"/>
                  </a:cubicBezTo>
                  <a:cubicBezTo>
                    <a:pt x="213485" y="125677"/>
                    <a:pt x="213037" y="126438"/>
                    <a:pt x="212447" y="126819"/>
                  </a:cubicBezTo>
                  <a:cubicBezTo>
                    <a:pt x="212134" y="127021"/>
                    <a:pt x="212126" y="127080"/>
                    <a:pt x="211925" y="126797"/>
                  </a:cubicBezTo>
                  <a:cubicBezTo>
                    <a:pt x="211910" y="126774"/>
                    <a:pt x="211999" y="126565"/>
                    <a:pt x="211992" y="126558"/>
                  </a:cubicBezTo>
                  <a:cubicBezTo>
                    <a:pt x="211984" y="126550"/>
                    <a:pt x="212096" y="126401"/>
                    <a:pt x="212096" y="126326"/>
                  </a:cubicBezTo>
                  <a:cubicBezTo>
                    <a:pt x="212149" y="125818"/>
                    <a:pt x="212014" y="125445"/>
                    <a:pt x="211887" y="124945"/>
                  </a:cubicBezTo>
                  <a:cubicBezTo>
                    <a:pt x="211492" y="123138"/>
                    <a:pt x="210864" y="121383"/>
                    <a:pt x="210244" y="119740"/>
                  </a:cubicBezTo>
                  <a:cubicBezTo>
                    <a:pt x="209109" y="116693"/>
                    <a:pt x="207728" y="113878"/>
                    <a:pt x="206302" y="111242"/>
                  </a:cubicBezTo>
                  <a:cubicBezTo>
                    <a:pt x="204868" y="108599"/>
                    <a:pt x="203389" y="106090"/>
                    <a:pt x="202015" y="103588"/>
                  </a:cubicBezTo>
                  <a:cubicBezTo>
                    <a:pt x="200514" y="100847"/>
                    <a:pt x="199364" y="98025"/>
                    <a:pt x="197766" y="95538"/>
                  </a:cubicBezTo>
                  <a:cubicBezTo>
                    <a:pt x="194511" y="90468"/>
                    <a:pt x="189963" y="86861"/>
                    <a:pt x="184848" y="84292"/>
                  </a:cubicBezTo>
                  <a:cubicBezTo>
                    <a:pt x="183101" y="83404"/>
                    <a:pt x="180920" y="82836"/>
                    <a:pt x="179568" y="81604"/>
                  </a:cubicBezTo>
                  <a:cubicBezTo>
                    <a:pt x="178381" y="80514"/>
                    <a:pt x="177814" y="79020"/>
                    <a:pt x="177530" y="77489"/>
                  </a:cubicBezTo>
                  <a:cubicBezTo>
                    <a:pt x="177351" y="76534"/>
                    <a:pt x="177373" y="75548"/>
                    <a:pt x="177269" y="74577"/>
                  </a:cubicBezTo>
                  <a:cubicBezTo>
                    <a:pt x="177149" y="73255"/>
                    <a:pt x="176036" y="72867"/>
                    <a:pt x="174715" y="72412"/>
                  </a:cubicBezTo>
                  <a:cubicBezTo>
                    <a:pt x="172796" y="71740"/>
                    <a:pt x="170585" y="71456"/>
                    <a:pt x="168240" y="71531"/>
                  </a:cubicBezTo>
                  <a:cubicBezTo>
                    <a:pt x="165433" y="71613"/>
                    <a:pt x="162408" y="72203"/>
                    <a:pt x="159377" y="73255"/>
                  </a:cubicBezTo>
                  <a:cubicBezTo>
                    <a:pt x="157719" y="73830"/>
                    <a:pt x="156099" y="74525"/>
                    <a:pt x="154530" y="75324"/>
                  </a:cubicBezTo>
                  <a:cubicBezTo>
                    <a:pt x="153141" y="76041"/>
                    <a:pt x="151827" y="77027"/>
                    <a:pt x="150446" y="77728"/>
                  </a:cubicBezTo>
                  <a:cubicBezTo>
                    <a:pt x="149594" y="78169"/>
                    <a:pt x="149139" y="78401"/>
                    <a:pt x="148407" y="79102"/>
                  </a:cubicBezTo>
                  <a:cubicBezTo>
                    <a:pt x="147683" y="79804"/>
                    <a:pt x="146832" y="80775"/>
                    <a:pt x="146077" y="81619"/>
                  </a:cubicBezTo>
                  <a:cubicBezTo>
                    <a:pt x="144771" y="83068"/>
                    <a:pt x="143434" y="84785"/>
                    <a:pt x="141642" y="86025"/>
                  </a:cubicBezTo>
                  <a:cubicBezTo>
                    <a:pt x="141582" y="86077"/>
                    <a:pt x="141522" y="86055"/>
                    <a:pt x="141537" y="86002"/>
                  </a:cubicBezTo>
                  <a:cubicBezTo>
                    <a:pt x="141896" y="85106"/>
                    <a:pt x="140970" y="86383"/>
                    <a:pt x="140566" y="86585"/>
                  </a:cubicBezTo>
                  <a:cubicBezTo>
                    <a:pt x="140163" y="86794"/>
                    <a:pt x="140186" y="86794"/>
                    <a:pt x="139976" y="86645"/>
                  </a:cubicBezTo>
                  <a:cubicBezTo>
                    <a:pt x="139917" y="86607"/>
                    <a:pt x="139932" y="86361"/>
                    <a:pt x="139954" y="86301"/>
                  </a:cubicBezTo>
                  <a:cubicBezTo>
                    <a:pt x="140014" y="86055"/>
                    <a:pt x="140671" y="85420"/>
                    <a:pt x="140865" y="85151"/>
                  </a:cubicBezTo>
                  <a:cubicBezTo>
                    <a:pt x="141059" y="84882"/>
                    <a:pt x="141433" y="84524"/>
                    <a:pt x="141164" y="84658"/>
                  </a:cubicBezTo>
                  <a:cubicBezTo>
                    <a:pt x="140537" y="84972"/>
                    <a:pt x="140051" y="86204"/>
                    <a:pt x="139588" y="86607"/>
                  </a:cubicBezTo>
                  <a:cubicBezTo>
                    <a:pt x="139118" y="87010"/>
                    <a:pt x="138281" y="87384"/>
                    <a:pt x="137766" y="87660"/>
                  </a:cubicBezTo>
                  <a:cubicBezTo>
                    <a:pt x="130889" y="91416"/>
                    <a:pt x="123974" y="92925"/>
                    <a:pt x="117574" y="93470"/>
                  </a:cubicBezTo>
                  <a:cubicBezTo>
                    <a:pt x="114490" y="93731"/>
                    <a:pt x="111511" y="93806"/>
                    <a:pt x="108516" y="93918"/>
                  </a:cubicBezTo>
                  <a:cubicBezTo>
                    <a:pt x="106687" y="93992"/>
                    <a:pt x="104760" y="93933"/>
                    <a:pt x="102752" y="94351"/>
                  </a:cubicBezTo>
                  <a:cubicBezTo>
                    <a:pt x="100467" y="94829"/>
                    <a:pt x="98309" y="95239"/>
                    <a:pt x="96158" y="95389"/>
                  </a:cubicBezTo>
                  <a:cubicBezTo>
                    <a:pt x="92073" y="95688"/>
                    <a:pt x="88280" y="95449"/>
                    <a:pt x="84031" y="96031"/>
                  </a:cubicBezTo>
                  <a:cubicBezTo>
                    <a:pt x="82455" y="96255"/>
                    <a:pt x="81044" y="96755"/>
                    <a:pt x="80088" y="96083"/>
                  </a:cubicBezTo>
                  <a:cubicBezTo>
                    <a:pt x="79692" y="95800"/>
                    <a:pt x="79431" y="95419"/>
                    <a:pt x="79102" y="95075"/>
                  </a:cubicBezTo>
                  <a:cubicBezTo>
                    <a:pt x="78983" y="94926"/>
                    <a:pt x="78856" y="94791"/>
                    <a:pt x="78707" y="94672"/>
                  </a:cubicBezTo>
                  <a:cubicBezTo>
                    <a:pt x="78027" y="94089"/>
                    <a:pt x="77430" y="94202"/>
                    <a:pt x="76160" y="94515"/>
                  </a:cubicBezTo>
                  <a:cubicBezTo>
                    <a:pt x="71941" y="95561"/>
                    <a:pt x="67872" y="96397"/>
                    <a:pt x="63847" y="96793"/>
                  </a:cubicBezTo>
                  <a:cubicBezTo>
                    <a:pt x="59829" y="97181"/>
                    <a:pt x="55894" y="97263"/>
                    <a:pt x="51966" y="97442"/>
                  </a:cubicBezTo>
                  <a:cubicBezTo>
                    <a:pt x="50047" y="97539"/>
                    <a:pt x="48113" y="97659"/>
                    <a:pt x="46186" y="97816"/>
                  </a:cubicBezTo>
                  <a:cubicBezTo>
                    <a:pt x="45253" y="97898"/>
                    <a:pt x="44334" y="97987"/>
                    <a:pt x="43408" y="98085"/>
                  </a:cubicBezTo>
                  <a:cubicBezTo>
                    <a:pt x="42184" y="98219"/>
                    <a:pt x="41474" y="98010"/>
                    <a:pt x="40377" y="97696"/>
                  </a:cubicBezTo>
                  <a:cubicBezTo>
                    <a:pt x="36942" y="96696"/>
                    <a:pt x="33596" y="95493"/>
                    <a:pt x="30393" y="93955"/>
                  </a:cubicBezTo>
                  <a:cubicBezTo>
                    <a:pt x="17452" y="87951"/>
                    <a:pt x="7080" y="75257"/>
                    <a:pt x="3436" y="53609"/>
                  </a:cubicBezTo>
                  <a:cubicBezTo>
                    <a:pt x="3174" y="52085"/>
                    <a:pt x="2943" y="50540"/>
                    <a:pt x="2741" y="48972"/>
                  </a:cubicBezTo>
                  <a:cubicBezTo>
                    <a:pt x="2532" y="47403"/>
                    <a:pt x="2495" y="45626"/>
                    <a:pt x="2226" y="44095"/>
                  </a:cubicBezTo>
                  <a:cubicBezTo>
                    <a:pt x="2009" y="42886"/>
                    <a:pt x="2121" y="42863"/>
                    <a:pt x="1621" y="43005"/>
                  </a:cubicBezTo>
                  <a:cubicBezTo>
                    <a:pt x="1404" y="43072"/>
                    <a:pt x="1195" y="43386"/>
                    <a:pt x="1001" y="43558"/>
                  </a:cubicBezTo>
                  <a:cubicBezTo>
                    <a:pt x="807" y="43722"/>
                    <a:pt x="516" y="44185"/>
                    <a:pt x="314" y="44095"/>
                  </a:cubicBezTo>
                  <a:cubicBezTo>
                    <a:pt x="105" y="44013"/>
                    <a:pt x="187" y="44230"/>
                    <a:pt x="98" y="43983"/>
                  </a:cubicBezTo>
                  <a:cubicBezTo>
                    <a:pt x="1" y="43744"/>
                    <a:pt x="329" y="40436"/>
                    <a:pt x="352" y="39966"/>
                  </a:cubicBezTo>
                  <a:cubicBezTo>
                    <a:pt x="538" y="34776"/>
                    <a:pt x="352" y="29026"/>
                    <a:pt x="770" y="23597"/>
                  </a:cubicBezTo>
                  <a:cubicBezTo>
                    <a:pt x="897" y="21992"/>
                    <a:pt x="1136" y="20551"/>
                    <a:pt x="1270" y="18953"/>
                  </a:cubicBezTo>
                  <a:cubicBezTo>
                    <a:pt x="1382" y="17616"/>
                    <a:pt x="1195" y="18273"/>
                    <a:pt x="1106" y="17564"/>
                  </a:cubicBezTo>
                  <a:cubicBezTo>
                    <a:pt x="964" y="16481"/>
                    <a:pt x="1330" y="14472"/>
                    <a:pt x="650" y="14241"/>
                  </a:cubicBezTo>
                  <a:cubicBezTo>
                    <a:pt x="628" y="14226"/>
                    <a:pt x="613" y="14211"/>
                    <a:pt x="598" y="14151"/>
                  </a:cubicBezTo>
                  <a:cubicBezTo>
                    <a:pt x="314" y="12023"/>
                    <a:pt x="508" y="10044"/>
                    <a:pt x="785" y="8356"/>
                  </a:cubicBezTo>
                  <a:cubicBezTo>
                    <a:pt x="1322" y="5071"/>
                    <a:pt x="2181" y="2517"/>
                    <a:pt x="2988" y="97"/>
                  </a:cubicBezTo>
                  <a:cubicBezTo>
                    <a:pt x="3017" y="0"/>
                    <a:pt x="3062" y="217"/>
                    <a:pt x="3040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13"/>
            <p:cNvSpPr/>
            <p:nvPr/>
          </p:nvSpPr>
          <p:spPr>
            <a:xfrm>
              <a:off x="837775" y="904575"/>
              <a:ext cx="5477350" cy="4390675"/>
            </a:xfrm>
            <a:custGeom>
              <a:avLst/>
              <a:gdLst/>
              <a:ahLst/>
              <a:cxnLst/>
              <a:rect l="l" t="t" r="r" b="b"/>
              <a:pathLst>
                <a:path w="219094" h="175627" extrusionOk="0">
                  <a:moveTo>
                    <a:pt x="3077" y="299"/>
                  </a:moveTo>
                  <a:cubicBezTo>
                    <a:pt x="2398" y="2345"/>
                    <a:pt x="1711" y="4466"/>
                    <a:pt x="1173" y="7005"/>
                  </a:cubicBezTo>
                  <a:cubicBezTo>
                    <a:pt x="897" y="8319"/>
                    <a:pt x="314" y="11112"/>
                    <a:pt x="598" y="13151"/>
                  </a:cubicBezTo>
                  <a:cubicBezTo>
                    <a:pt x="747" y="14256"/>
                    <a:pt x="1068" y="13897"/>
                    <a:pt x="1225" y="14794"/>
                  </a:cubicBezTo>
                  <a:cubicBezTo>
                    <a:pt x="1397" y="15839"/>
                    <a:pt x="740" y="17347"/>
                    <a:pt x="1494" y="17803"/>
                  </a:cubicBezTo>
                  <a:cubicBezTo>
                    <a:pt x="1524" y="17848"/>
                    <a:pt x="1539" y="17907"/>
                    <a:pt x="1531" y="17960"/>
                  </a:cubicBezTo>
                  <a:cubicBezTo>
                    <a:pt x="605" y="24165"/>
                    <a:pt x="613" y="30901"/>
                    <a:pt x="501" y="37405"/>
                  </a:cubicBezTo>
                  <a:cubicBezTo>
                    <a:pt x="478" y="38824"/>
                    <a:pt x="441" y="40213"/>
                    <a:pt x="374" y="41557"/>
                  </a:cubicBezTo>
                  <a:cubicBezTo>
                    <a:pt x="351" y="41781"/>
                    <a:pt x="180" y="43946"/>
                    <a:pt x="195" y="43991"/>
                  </a:cubicBezTo>
                  <a:cubicBezTo>
                    <a:pt x="314" y="44349"/>
                    <a:pt x="1949" y="42595"/>
                    <a:pt x="2091" y="42453"/>
                  </a:cubicBezTo>
                  <a:cubicBezTo>
                    <a:pt x="2233" y="42311"/>
                    <a:pt x="2159" y="42483"/>
                    <a:pt x="2166" y="42565"/>
                  </a:cubicBezTo>
                  <a:cubicBezTo>
                    <a:pt x="3435" y="60300"/>
                    <a:pt x="8334" y="74600"/>
                    <a:pt x="16279" y="83620"/>
                  </a:cubicBezTo>
                  <a:cubicBezTo>
                    <a:pt x="20147" y="88049"/>
                    <a:pt x="24613" y="91327"/>
                    <a:pt x="29437" y="93791"/>
                  </a:cubicBezTo>
                  <a:cubicBezTo>
                    <a:pt x="31744" y="94971"/>
                    <a:pt x="34134" y="95986"/>
                    <a:pt x="36576" y="96838"/>
                  </a:cubicBezTo>
                  <a:cubicBezTo>
                    <a:pt x="37800" y="97263"/>
                    <a:pt x="39025" y="97659"/>
                    <a:pt x="40279" y="98018"/>
                  </a:cubicBezTo>
                  <a:cubicBezTo>
                    <a:pt x="41825" y="98481"/>
                    <a:pt x="43199" y="98413"/>
                    <a:pt x="44947" y="98257"/>
                  </a:cubicBezTo>
                  <a:cubicBezTo>
                    <a:pt x="50308" y="97771"/>
                    <a:pt x="55647" y="97756"/>
                    <a:pt x="61136" y="97383"/>
                  </a:cubicBezTo>
                  <a:cubicBezTo>
                    <a:pt x="64190" y="97196"/>
                    <a:pt x="67222" y="96830"/>
                    <a:pt x="70231" y="96285"/>
                  </a:cubicBezTo>
                  <a:cubicBezTo>
                    <a:pt x="71814" y="95986"/>
                    <a:pt x="73412" y="95621"/>
                    <a:pt x="75025" y="95202"/>
                  </a:cubicBezTo>
                  <a:cubicBezTo>
                    <a:pt x="76063" y="94934"/>
                    <a:pt x="77138" y="94411"/>
                    <a:pt x="77930" y="94680"/>
                  </a:cubicBezTo>
                  <a:cubicBezTo>
                    <a:pt x="78722" y="94949"/>
                    <a:pt x="78938" y="95419"/>
                    <a:pt x="79319" y="95837"/>
                  </a:cubicBezTo>
                  <a:cubicBezTo>
                    <a:pt x="79707" y="96255"/>
                    <a:pt x="79894" y="96561"/>
                    <a:pt x="80357" y="96733"/>
                  </a:cubicBezTo>
                  <a:cubicBezTo>
                    <a:pt x="81171" y="97024"/>
                    <a:pt x="82216" y="96726"/>
                    <a:pt x="83269" y="96554"/>
                  </a:cubicBezTo>
                  <a:cubicBezTo>
                    <a:pt x="86211" y="96098"/>
                    <a:pt x="88952" y="96054"/>
                    <a:pt x="91677" y="96001"/>
                  </a:cubicBezTo>
                  <a:cubicBezTo>
                    <a:pt x="94761" y="95942"/>
                    <a:pt x="97875" y="95845"/>
                    <a:pt x="101295" y="95105"/>
                  </a:cubicBezTo>
                  <a:cubicBezTo>
                    <a:pt x="102669" y="94807"/>
                    <a:pt x="103722" y="94598"/>
                    <a:pt x="104969" y="94523"/>
                  </a:cubicBezTo>
                  <a:cubicBezTo>
                    <a:pt x="106224" y="94448"/>
                    <a:pt x="107262" y="94411"/>
                    <a:pt x="108389" y="94374"/>
                  </a:cubicBezTo>
                  <a:cubicBezTo>
                    <a:pt x="113661" y="94164"/>
                    <a:pt x="118933" y="94097"/>
                    <a:pt x="124743" y="92880"/>
                  </a:cubicBezTo>
                  <a:cubicBezTo>
                    <a:pt x="127954" y="92201"/>
                    <a:pt x="131083" y="91185"/>
                    <a:pt x="134077" y="89841"/>
                  </a:cubicBezTo>
                  <a:cubicBezTo>
                    <a:pt x="135698" y="89116"/>
                    <a:pt x="137557" y="88273"/>
                    <a:pt x="138946" y="87182"/>
                  </a:cubicBezTo>
                  <a:cubicBezTo>
                    <a:pt x="139752" y="86555"/>
                    <a:pt x="140215" y="85562"/>
                    <a:pt x="141074" y="85002"/>
                  </a:cubicBezTo>
                  <a:cubicBezTo>
                    <a:pt x="141104" y="84972"/>
                    <a:pt x="141134" y="84965"/>
                    <a:pt x="141171" y="84972"/>
                  </a:cubicBezTo>
                  <a:cubicBezTo>
                    <a:pt x="141283" y="85024"/>
                    <a:pt x="141111" y="85151"/>
                    <a:pt x="141111" y="85241"/>
                  </a:cubicBezTo>
                  <a:cubicBezTo>
                    <a:pt x="141111" y="85338"/>
                    <a:pt x="140641" y="85883"/>
                    <a:pt x="140544" y="86032"/>
                  </a:cubicBezTo>
                  <a:cubicBezTo>
                    <a:pt x="140312" y="86428"/>
                    <a:pt x="140200" y="86346"/>
                    <a:pt x="140268" y="86742"/>
                  </a:cubicBezTo>
                  <a:cubicBezTo>
                    <a:pt x="140327" y="87145"/>
                    <a:pt x="140275" y="87033"/>
                    <a:pt x="140686" y="86734"/>
                  </a:cubicBezTo>
                  <a:cubicBezTo>
                    <a:pt x="141096" y="86436"/>
                    <a:pt x="141186" y="86122"/>
                    <a:pt x="141612" y="85995"/>
                  </a:cubicBezTo>
                  <a:cubicBezTo>
                    <a:pt x="141701" y="85973"/>
                    <a:pt x="141522" y="86368"/>
                    <a:pt x="141582" y="86368"/>
                  </a:cubicBezTo>
                  <a:cubicBezTo>
                    <a:pt x="141955" y="86324"/>
                    <a:pt x="143329" y="84793"/>
                    <a:pt x="143561" y="84539"/>
                  </a:cubicBezTo>
                  <a:cubicBezTo>
                    <a:pt x="144905" y="83150"/>
                    <a:pt x="146092" y="81716"/>
                    <a:pt x="147406" y="80320"/>
                  </a:cubicBezTo>
                  <a:cubicBezTo>
                    <a:pt x="148108" y="79588"/>
                    <a:pt x="148833" y="78811"/>
                    <a:pt x="149811" y="78281"/>
                  </a:cubicBezTo>
                  <a:cubicBezTo>
                    <a:pt x="151588" y="77318"/>
                    <a:pt x="153388" y="76198"/>
                    <a:pt x="155225" y="75317"/>
                  </a:cubicBezTo>
                  <a:cubicBezTo>
                    <a:pt x="159406" y="73315"/>
                    <a:pt x="163752" y="72143"/>
                    <a:pt x="167680" y="71949"/>
                  </a:cubicBezTo>
                  <a:cubicBezTo>
                    <a:pt x="169614" y="71859"/>
                    <a:pt x="171444" y="71986"/>
                    <a:pt x="173109" y="72367"/>
                  </a:cubicBezTo>
                  <a:cubicBezTo>
                    <a:pt x="173893" y="72546"/>
                    <a:pt x="174655" y="72785"/>
                    <a:pt x="175402" y="73099"/>
                  </a:cubicBezTo>
                  <a:cubicBezTo>
                    <a:pt x="175932" y="73315"/>
                    <a:pt x="176992" y="73614"/>
                    <a:pt x="177231" y="74062"/>
                  </a:cubicBezTo>
                  <a:cubicBezTo>
                    <a:pt x="177463" y="74510"/>
                    <a:pt x="177268" y="75974"/>
                    <a:pt x="177313" y="76549"/>
                  </a:cubicBezTo>
                  <a:cubicBezTo>
                    <a:pt x="177403" y="77497"/>
                    <a:pt x="177552" y="78431"/>
                    <a:pt x="177843" y="79304"/>
                  </a:cubicBezTo>
                  <a:cubicBezTo>
                    <a:pt x="178411" y="80992"/>
                    <a:pt x="179516" y="82366"/>
                    <a:pt x="181413" y="83135"/>
                  </a:cubicBezTo>
                  <a:cubicBezTo>
                    <a:pt x="185632" y="84853"/>
                    <a:pt x="189605" y="87078"/>
                    <a:pt x="192957" y="90169"/>
                  </a:cubicBezTo>
                  <a:cubicBezTo>
                    <a:pt x="194847" y="91917"/>
                    <a:pt x="196504" y="93903"/>
                    <a:pt x="197886" y="96076"/>
                  </a:cubicBezTo>
                  <a:cubicBezTo>
                    <a:pt x="199275" y="98279"/>
                    <a:pt x="200305" y="100758"/>
                    <a:pt x="201612" y="103163"/>
                  </a:cubicBezTo>
                  <a:cubicBezTo>
                    <a:pt x="204338" y="108151"/>
                    <a:pt x="207571" y="113124"/>
                    <a:pt x="209953" y="119165"/>
                  </a:cubicBezTo>
                  <a:cubicBezTo>
                    <a:pt x="210528" y="120599"/>
                    <a:pt x="211036" y="122092"/>
                    <a:pt x="211491" y="123646"/>
                  </a:cubicBezTo>
                  <a:cubicBezTo>
                    <a:pt x="211663" y="124183"/>
                    <a:pt x="212275" y="125901"/>
                    <a:pt x="212231" y="126468"/>
                  </a:cubicBezTo>
                  <a:cubicBezTo>
                    <a:pt x="212186" y="127043"/>
                    <a:pt x="211783" y="127133"/>
                    <a:pt x="212335" y="126909"/>
                  </a:cubicBezTo>
                  <a:cubicBezTo>
                    <a:pt x="213134" y="126580"/>
                    <a:pt x="213903" y="125460"/>
                    <a:pt x="214546" y="124803"/>
                  </a:cubicBezTo>
                  <a:cubicBezTo>
                    <a:pt x="214583" y="124766"/>
                    <a:pt x="214628" y="124811"/>
                    <a:pt x="214643" y="124885"/>
                  </a:cubicBezTo>
                  <a:cubicBezTo>
                    <a:pt x="215218" y="132763"/>
                    <a:pt x="216188" y="141090"/>
                    <a:pt x="217159" y="150245"/>
                  </a:cubicBezTo>
                  <a:cubicBezTo>
                    <a:pt x="218010" y="158078"/>
                    <a:pt x="218794" y="166509"/>
                    <a:pt x="219086" y="175484"/>
                  </a:cubicBezTo>
                  <a:cubicBezTo>
                    <a:pt x="219093" y="175626"/>
                    <a:pt x="219018" y="175581"/>
                    <a:pt x="219011" y="175447"/>
                  </a:cubicBezTo>
                  <a:cubicBezTo>
                    <a:pt x="218458" y="157757"/>
                    <a:pt x="216076" y="142665"/>
                    <a:pt x="214874" y="129097"/>
                  </a:cubicBezTo>
                  <a:cubicBezTo>
                    <a:pt x="214792" y="128149"/>
                    <a:pt x="214717" y="127215"/>
                    <a:pt x="214643" y="126282"/>
                  </a:cubicBezTo>
                  <a:cubicBezTo>
                    <a:pt x="214568" y="125348"/>
                    <a:pt x="214463" y="125289"/>
                    <a:pt x="214008" y="125565"/>
                  </a:cubicBezTo>
                  <a:cubicBezTo>
                    <a:pt x="213545" y="125849"/>
                    <a:pt x="212970" y="126677"/>
                    <a:pt x="212380" y="127058"/>
                  </a:cubicBezTo>
                  <a:cubicBezTo>
                    <a:pt x="212059" y="127267"/>
                    <a:pt x="212051" y="127320"/>
                    <a:pt x="211865" y="127051"/>
                  </a:cubicBezTo>
                  <a:cubicBezTo>
                    <a:pt x="211835" y="127014"/>
                    <a:pt x="211932" y="126819"/>
                    <a:pt x="211932" y="126804"/>
                  </a:cubicBezTo>
                  <a:cubicBezTo>
                    <a:pt x="211932" y="126797"/>
                    <a:pt x="212022" y="126648"/>
                    <a:pt x="212036" y="126573"/>
                  </a:cubicBezTo>
                  <a:cubicBezTo>
                    <a:pt x="212081" y="126073"/>
                    <a:pt x="211939" y="125699"/>
                    <a:pt x="211820" y="125191"/>
                  </a:cubicBezTo>
                  <a:cubicBezTo>
                    <a:pt x="211409" y="123399"/>
                    <a:pt x="210782" y="121652"/>
                    <a:pt x="210170" y="120024"/>
                  </a:cubicBezTo>
                  <a:cubicBezTo>
                    <a:pt x="209020" y="116977"/>
                    <a:pt x="207638" y="114185"/>
                    <a:pt x="206197" y="111556"/>
                  </a:cubicBezTo>
                  <a:cubicBezTo>
                    <a:pt x="204763" y="108920"/>
                    <a:pt x="203270" y="106433"/>
                    <a:pt x="201896" y="103939"/>
                  </a:cubicBezTo>
                  <a:cubicBezTo>
                    <a:pt x="200387" y="101214"/>
                    <a:pt x="199237" y="98406"/>
                    <a:pt x="197632" y="95927"/>
                  </a:cubicBezTo>
                  <a:cubicBezTo>
                    <a:pt x="194361" y="90879"/>
                    <a:pt x="189806" y="87294"/>
                    <a:pt x="184684" y="84748"/>
                  </a:cubicBezTo>
                  <a:cubicBezTo>
                    <a:pt x="182929" y="83867"/>
                    <a:pt x="180756" y="83307"/>
                    <a:pt x="179397" y="82075"/>
                  </a:cubicBezTo>
                  <a:cubicBezTo>
                    <a:pt x="178209" y="80992"/>
                    <a:pt x="177642" y="79498"/>
                    <a:pt x="177358" y="77983"/>
                  </a:cubicBezTo>
                  <a:cubicBezTo>
                    <a:pt x="177179" y="77027"/>
                    <a:pt x="177194" y="76041"/>
                    <a:pt x="177097" y="75070"/>
                  </a:cubicBezTo>
                  <a:cubicBezTo>
                    <a:pt x="176970" y="73749"/>
                    <a:pt x="175857" y="73368"/>
                    <a:pt x="174528" y="72912"/>
                  </a:cubicBezTo>
                  <a:cubicBezTo>
                    <a:pt x="172616" y="72248"/>
                    <a:pt x="170406" y="71971"/>
                    <a:pt x="168054" y="72053"/>
                  </a:cubicBezTo>
                  <a:cubicBezTo>
                    <a:pt x="165246" y="72143"/>
                    <a:pt x="162222" y="72733"/>
                    <a:pt x="159182" y="73786"/>
                  </a:cubicBezTo>
                  <a:cubicBezTo>
                    <a:pt x="157517" y="74368"/>
                    <a:pt x="155897" y="75063"/>
                    <a:pt x="154329" y="75869"/>
                  </a:cubicBezTo>
                  <a:cubicBezTo>
                    <a:pt x="152940" y="76579"/>
                    <a:pt x="151625" y="77579"/>
                    <a:pt x="150244" y="78281"/>
                  </a:cubicBezTo>
                  <a:cubicBezTo>
                    <a:pt x="149385" y="78714"/>
                    <a:pt x="148937" y="78953"/>
                    <a:pt x="148205" y="79648"/>
                  </a:cubicBezTo>
                  <a:cubicBezTo>
                    <a:pt x="147481" y="80350"/>
                    <a:pt x="146622" y="81321"/>
                    <a:pt x="145868" y="82172"/>
                  </a:cubicBezTo>
                  <a:cubicBezTo>
                    <a:pt x="144569" y="83628"/>
                    <a:pt x="143232" y="85338"/>
                    <a:pt x="141440" y="86585"/>
                  </a:cubicBezTo>
                  <a:cubicBezTo>
                    <a:pt x="141373" y="86622"/>
                    <a:pt x="141313" y="86607"/>
                    <a:pt x="141328" y="86555"/>
                  </a:cubicBezTo>
                  <a:cubicBezTo>
                    <a:pt x="141694" y="85659"/>
                    <a:pt x="140768" y="86943"/>
                    <a:pt x="140357" y="87145"/>
                  </a:cubicBezTo>
                  <a:cubicBezTo>
                    <a:pt x="139946" y="87354"/>
                    <a:pt x="139984" y="87339"/>
                    <a:pt x="139782" y="87205"/>
                  </a:cubicBezTo>
                  <a:cubicBezTo>
                    <a:pt x="139573" y="87063"/>
                    <a:pt x="139730" y="86921"/>
                    <a:pt x="139737" y="86854"/>
                  </a:cubicBezTo>
                  <a:cubicBezTo>
                    <a:pt x="139805" y="86615"/>
                    <a:pt x="140462" y="85980"/>
                    <a:pt x="140663" y="85696"/>
                  </a:cubicBezTo>
                  <a:cubicBezTo>
                    <a:pt x="140760" y="85569"/>
                    <a:pt x="141223" y="85077"/>
                    <a:pt x="140962" y="85211"/>
                  </a:cubicBezTo>
                  <a:cubicBezTo>
                    <a:pt x="140327" y="85532"/>
                    <a:pt x="139849" y="86757"/>
                    <a:pt x="139386" y="87167"/>
                  </a:cubicBezTo>
                  <a:cubicBezTo>
                    <a:pt x="138916" y="87578"/>
                    <a:pt x="138080" y="87937"/>
                    <a:pt x="137564" y="88220"/>
                  </a:cubicBezTo>
                  <a:cubicBezTo>
                    <a:pt x="130679" y="91984"/>
                    <a:pt x="123757" y="93492"/>
                    <a:pt x="117365" y="94037"/>
                  </a:cubicBezTo>
                  <a:cubicBezTo>
                    <a:pt x="114274" y="94299"/>
                    <a:pt x="111302" y="94374"/>
                    <a:pt x="108300" y="94486"/>
                  </a:cubicBezTo>
                  <a:cubicBezTo>
                    <a:pt x="106470" y="94560"/>
                    <a:pt x="104551" y="94500"/>
                    <a:pt x="102542" y="94919"/>
                  </a:cubicBezTo>
                  <a:cubicBezTo>
                    <a:pt x="100257" y="95397"/>
                    <a:pt x="98099" y="95807"/>
                    <a:pt x="95941" y="95957"/>
                  </a:cubicBezTo>
                  <a:cubicBezTo>
                    <a:pt x="91864" y="96248"/>
                    <a:pt x="88078" y="95994"/>
                    <a:pt x="83822" y="96584"/>
                  </a:cubicBezTo>
                  <a:cubicBezTo>
                    <a:pt x="82254" y="96808"/>
                    <a:pt x="80835" y="97301"/>
                    <a:pt x="79886" y="96629"/>
                  </a:cubicBezTo>
                  <a:cubicBezTo>
                    <a:pt x="79491" y="96337"/>
                    <a:pt x="79229" y="95957"/>
                    <a:pt x="78908" y="95613"/>
                  </a:cubicBezTo>
                  <a:cubicBezTo>
                    <a:pt x="78789" y="95471"/>
                    <a:pt x="78654" y="95337"/>
                    <a:pt x="78520" y="95210"/>
                  </a:cubicBezTo>
                  <a:cubicBezTo>
                    <a:pt x="77825" y="94635"/>
                    <a:pt x="77236" y="94732"/>
                    <a:pt x="75966" y="95053"/>
                  </a:cubicBezTo>
                  <a:cubicBezTo>
                    <a:pt x="71740" y="96091"/>
                    <a:pt x="67677" y="96920"/>
                    <a:pt x="63660" y="97301"/>
                  </a:cubicBezTo>
                  <a:cubicBezTo>
                    <a:pt x="59635" y="97682"/>
                    <a:pt x="55715" y="97749"/>
                    <a:pt x="51794" y="97928"/>
                  </a:cubicBezTo>
                  <a:cubicBezTo>
                    <a:pt x="49868" y="98010"/>
                    <a:pt x="47941" y="98122"/>
                    <a:pt x="46022" y="98279"/>
                  </a:cubicBezTo>
                  <a:cubicBezTo>
                    <a:pt x="45088" y="98354"/>
                    <a:pt x="44170" y="98443"/>
                    <a:pt x="43244" y="98540"/>
                  </a:cubicBezTo>
                  <a:cubicBezTo>
                    <a:pt x="42019" y="98675"/>
                    <a:pt x="41317" y="98458"/>
                    <a:pt x="40220" y="98145"/>
                  </a:cubicBezTo>
                  <a:cubicBezTo>
                    <a:pt x="36792" y="97122"/>
                    <a:pt x="33454" y="95904"/>
                    <a:pt x="30258" y="94351"/>
                  </a:cubicBezTo>
                  <a:cubicBezTo>
                    <a:pt x="17340" y="88288"/>
                    <a:pt x="7005" y="75503"/>
                    <a:pt x="3406" y="53773"/>
                  </a:cubicBezTo>
                  <a:cubicBezTo>
                    <a:pt x="3144" y="52242"/>
                    <a:pt x="2920" y="50697"/>
                    <a:pt x="2711" y="49106"/>
                  </a:cubicBezTo>
                  <a:cubicBezTo>
                    <a:pt x="2510" y="47523"/>
                    <a:pt x="2472" y="45761"/>
                    <a:pt x="2211" y="44215"/>
                  </a:cubicBezTo>
                  <a:cubicBezTo>
                    <a:pt x="1994" y="43013"/>
                    <a:pt x="2106" y="42983"/>
                    <a:pt x="1606" y="43125"/>
                  </a:cubicBezTo>
                  <a:cubicBezTo>
                    <a:pt x="1389" y="43185"/>
                    <a:pt x="1180" y="43498"/>
                    <a:pt x="986" y="43677"/>
                  </a:cubicBezTo>
                  <a:cubicBezTo>
                    <a:pt x="792" y="43857"/>
                    <a:pt x="508" y="44305"/>
                    <a:pt x="307" y="44215"/>
                  </a:cubicBezTo>
                  <a:cubicBezTo>
                    <a:pt x="98" y="44133"/>
                    <a:pt x="187" y="44342"/>
                    <a:pt x="90" y="44096"/>
                  </a:cubicBezTo>
                  <a:cubicBezTo>
                    <a:pt x="0" y="43857"/>
                    <a:pt x="322" y="40541"/>
                    <a:pt x="344" y="40063"/>
                  </a:cubicBezTo>
                  <a:cubicBezTo>
                    <a:pt x="531" y="34858"/>
                    <a:pt x="359" y="29086"/>
                    <a:pt x="792" y="23642"/>
                  </a:cubicBezTo>
                  <a:cubicBezTo>
                    <a:pt x="912" y="22052"/>
                    <a:pt x="1158" y="20596"/>
                    <a:pt x="1292" y="18998"/>
                  </a:cubicBezTo>
                  <a:cubicBezTo>
                    <a:pt x="1404" y="17661"/>
                    <a:pt x="1233" y="18318"/>
                    <a:pt x="1136" y="17594"/>
                  </a:cubicBezTo>
                  <a:cubicBezTo>
                    <a:pt x="994" y="16511"/>
                    <a:pt x="1360" y="14495"/>
                    <a:pt x="680" y="14256"/>
                  </a:cubicBezTo>
                  <a:cubicBezTo>
                    <a:pt x="658" y="14256"/>
                    <a:pt x="643" y="14226"/>
                    <a:pt x="635" y="14174"/>
                  </a:cubicBezTo>
                  <a:cubicBezTo>
                    <a:pt x="344" y="12046"/>
                    <a:pt x="546" y="10052"/>
                    <a:pt x="822" y="8364"/>
                  </a:cubicBezTo>
                  <a:cubicBezTo>
                    <a:pt x="1360" y="5071"/>
                    <a:pt x="2218" y="2510"/>
                    <a:pt x="3032" y="83"/>
                  </a:cubicBezTo>
                  <a:cubicBezTo>
                    <a:pt x="3070" y="1"/>
                    <a:pt x="3107" y="210"/>
                    <a:pt x="3077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13"/>
            <p:cNvSpPr/>
            <p:nvPr/>
          </p:nvSpPr>
          <p:spPr>
            <a:xfrm>
              <a:off x="821150" y="920075"/>
              <a:ext cx="5477725" cy="4392350"/>
            </a:xfrm>
            <a:custGeom>
              <a:avLst/>
              <a:gdLst/>
              <a:ahLst/>
              <a:cxnLst/>
              <a:rect l="l" t="t" r="r" b="b"/>
              <a:pathLst>
                <a:path w="219109" h="175694" extrusionOk="0">
                  <a:moveTo>
                    <a:pt x="3137" y="292"/>
                  </a:moveTo>
                  <a:cubicBezTo>
                    <a:pt x="2450" y="2338"/>
                    <a:pt x="1756" y="4466"/>
                    <a:pt x="1226" y="7005"/>
                  </a:cubicBezTo>
                  <a:cubicBezTo>
                    <a:pt x="942" y="8327"/>
                    <a:pt x="367" y="11127"/>
                    <a:pt x="636" y="13180"/>
                  </a:cubicBezTo>
                  <a:cubicBezTo>
                    <a:pt x="785" y="14286"/>
                    <a:pt x="1114" y="13927"/>
                    <a:pt x="1263" y="14823"/>
                  </a:cubicBezTo>
                  <a:cubicBezTo>
                    <a:pt x="1442" y="15884"/>
                    <a:pt x="770" y="17384"/>
                    <a:pt x="1524" y="17847"/>
                  </a:cubicBezTo>
                  <a:cubicBezTo>
                    <a:pt x="1554" y="17855"/>
                    <a:pt x="1569" y="17945"/>
                    <a:pt x="1562" y="18004"/>
                  </a:cubicBezTo>
                  <a:cubicBezTo>
                    <a:pt x="636" y="24225"/>
                    <a:pt x="628" y="30975"/>
                    <a:pt x="509" y="37509"/>
                  </a:cubicBezTo>
                  <a:cubicBezTo>
                    <a:pt x="479" y="38920"/>
                    <a:pt x="441" y="40309"/>
                    <a:pt x="374" y="41676"/>
                  </a:cubicBezTo>
                  <a:cubicBezTo>
                    <a:pt x="359" y="41900"/>
                    <a:pt x="173" y="44065"/>
                    <a:pt x="188" y="44110"/>
                  </a:cubicBezTo>
                  <a:cubicBezTo>
                    <a:pt x="322" y="44461"/>
                    <a:pt x="1942" y="42721"/>
                    <a:pt x="2092" y="42579"/>
                  </a:cubicBezTo>
                  <a:cubicBezTo>
                    <a:pt x="2241" y="42438"/>
                    <a:pt x="2151" y="42609"/>
                    <a:pt x="2159" y="42691"/>
                  </a:cubicBezTo>
                  <a:cubicBezTo>
                    <a:pt x="3399" y="60494"/>
                    <a:pt x="8275" y="74846"/>
                    <a:pt x="16190" y="83934"/>
                  </a:cubicBezTo>
                  <a:cubicBezTo>
                    <a:pt x="20043" y="88399"/>
                    <a:pt x="24501" y="91707"/>
                    <a:pt x="29318" y="94202"/>
                  </a:cubicBezTo>
                  <a:cubicBezTo>
                    <a:pt x="31625" y="95374"/>
                    <a:pt x="34000" y="96404"/>
                    <a:pt x="36442" y="97271"/>
                  </a:cubicBezTo>
                  <a:cubicBezTo>
                    <a:pt x="37659" y="97696"/>
                    <a:pt x="38891" y="98100"/>
                    <a:pt x="40131" y="98473"/>
                  </a:cubicBezTo>
                  <a:cubicBezTo>
                    <a:pt x="41676" y="98928"/>
                    <a:pt x="43043" y="98876"/>
                    <a:pt x="44790" y="98727"/>
                  </a:cubicBezTo>
                  <a:cubicBezTo>
                    <a:pt x="50152" y="98256"/>
                    <a:pt x="55476" y="98256"/>
                    <a:pt x="60965" y="97905"/>
                  </a:cubicBezTo>
                  <a:cubicBezTo>
                    <a:pt x="63922" y="97711"/>
                    <a:pt x="66946" y="97390"/>
                    <a:pt x="70045" y="96815"/>
                  </a:cubicBezTo>
                  <a:cubicBezTo>
                    <a:pt x="71620" y="96524"/>
                    <a:pt x="73226" y="96158"/>
                    <a:pt x="74846" y="95740"/>
                  </a:cubicBezTo>
                  <a:cubicBezTo>
                    <a:pt x="75869" y="95471"/>
                    <a:pt x="76945" y="94956"/>
                    <a:pt x="77744" y="95225"/>
                  </a:cubicBezTo>
                  <a:cubicBezTo>
                    <a:pt x="78401" y="95441"/>
                    <a:pt x="78744" y="95964"/>
                    <a:pt x="79125" y="96390"/>
                  </a:cubicBezTo>
                  <a:cubicBezTo>
                    <a:pt x="79506" y="96823"/>
                    <a:pt x="79700" y="97114"/>
                    <a:pt x="80163" y="97278"/>
                  </a:cubicBezTo>
                  <a:cubicBezTo>
                    <a:pt x="80970" y="97577"/>
                    <a:pt x="82015" y="97278"/>
                    <a:pt x="83075" y="97114"/>
                  </a:cubicBezTo>
                  <a:cubicBezTo>
                    <a:pt x="86010" y="96666"/>
                    <a:pt x="88751" y="96614"/>
                    <a:pt x="91476" y="96569"/>
                  </a:cubicBezTo>
                  <a:cubicBezTo>
                    <a:pt x="94560" y="96516"/>
                    <a:pt x="97674" y="96419"/>
                    <a:pt x="101094" y="95680"/>
                  </a:cubicBezTo>
                  <a:cubicBezTo>
                    <a:pt x="102461" y="95381"/>
                    <a:pt x="103521" y="95172"/>
                    <a:pt x="104768" y="95098"/>
                  </a:cubicBezTo>
                  <a:cubicBezTo>
                    <a:pt x="106023" y="95023"/>
                    <a:pt x="107046" y="94986"/>
                    <a:pt x="108188" y="94948"/>
                  </a:cubicBezTo>
                  <a:cubicBezTo>
                    <a:pt x="113453" y="94747"/>
                    <a:pt x="118732" y="94687"/>
                    <a:pt x="124542" y="93455"/>
                  </a:cubicBezTo>
                  <a:cubicBezTo>
                    <a:pt x="127753" y="92775"/>
                    <a:pt x="130882" y="91752"/>
                    <a:pt x="133876" y="90408"/>
                  </a:cubicBezTo>
                  <a:cubicBezTo>
                    <a:pt x="135504" y="89684"/>
                    <a:pt x="137356" y="88840"/>
                    <a:pt x="138752" y="87750"/>
                  </a:cubicBezTo>
                  <a:cubicBezTo>
                    <a:pt x="139559" y="87122"/>
                    <a:pt x="140014" y="86122"/>
                    <a:pt x="140880" y="85554"/>
                  </a:cubicBezTo>
                  <a:cubicBezTo>
                    <a:pt x="140903" y="85539"/>
                    <a:pt x="140940" y="85532"/>
                    <a:pt x="140970" y="85539"/>
                  </a:cubicBezTo>
                  <a:cubicBezTo>
                    <a:pt x="141082" y="85584"/>
                    <a:pt x="140918" y="85704"/>
                    <a:pt x="140910" y="85808"/>
                  </a:cubicBezTo>
                  <a:cubicBezTo>
                    <a:pt x="140903" y="85913"/>
                    <a:pt x="140447" y="86443"/>
                    <a:pt x="140350" y="86600"/>
                  </a:cubicBezTo>
                  <a:cubicBezTo>
                    <a:pt x="140111" y="86996"/>
                    <a:pt x="139999" y="86906"/>
                    <a:pt x="140074" y="87309"/>
                  </a:cubicBezTo>
                  <a:cubicBezTo>
                    <a:pt x="140149" y="87712"/>
                    <a:pt x="140074" y="87600"/>
                    <a:pt x="140485" y="87302"/>
                  </a:cubicBezTo>
                  <a:cubicBezTo>
                    <a:pt x="140895" y="87003"/>
                    <a:pt x="140985" y="86682"/>
                    <a:pt x="141418" y="86562"/>
                  </a:cubicBezTo>
                  <a:cubicBezTo>
                    <a:pt x="141508" y="86533"/>
                    <a:pt x="141321" y="86936"/>
                    <a:pt x="141381" y="86928"/>
                  </a:cubicBezTo>
                  <a:cubicBezTo>
                    <a:pt x="141761" y="86884"/>
                    <a:pt x="143121" y="85353"/>
                    <a:pt x="143367" y="85106"/>
                  </a:cubicBezTo>
                  <a:cubicBezTo>
                    <a:pt x="144704" y="83710"/>
                    <a:pt x="145883" y="82276"/>
                    <a:pt x="147213" y="80880"/>
                  </a:cubicBezTo>
                  <a:cubicBezTo>
                    <a:pt x="147915" y="80148"/>
                    <a:pt x="148639" y="79364"/>
                    <a:pt x="149617" y="78834"/>
                  </a:cubicBezTo>
                  <a:cubicBezTo>
                    <a:pt x="151394" y="77870"/>
                    <a:pt x="153194" y="76750"/>
                    <a:pt x="155031" y="75869"/>
                  </a:cubicBezTo>
                  <a:cubicBezTo>
                    <a:pt x="159213" y="73853"/>
                    <a:pt x="163566" y="72681"/>
                    <a:pt x="167501" y="72479"/>
                  </a:cubicBezTo>
                  <a:cubicBezTo>
                    <a:pt x="169428" y="72374"/>
                    <a:pt x="171258" y="72509"/>
                    <a:pt x="172938" y="72890"/>
                  </a:cubicBezTo>
                  <a:cubicBezTo>
                    <a:pt x="173714" y="73054"/>
                    <a:pt x="174483" y="73293"/>
                    <a:pt x="175223" y="73599"/>
                  </a:cubicBezTo>
                  <a:cubicBezTo>
                    <a:pt x="175753" y="73823"/>
                    <a:pt x="176821" y="74114"/>
                    <a:pt x="177052" y="74570"/>
                  </a:cubicBezTo>
                  <a:cubicBezTo>
                    <a:pt x="177284" y="75025"/>
                    <a:pt x="177090" y="76474"/>
                    <a:pt x="177149" y="77049"/>
                  </a:cubicBezTo>
                  <a:cubicBezTo>
                    <a:pt x="177217" y="77982"/>
                    <a:pt x="177396" y="78901"/>
                    <a:pt x="177680" y="79797"/>
                  </a:cubicBezTo>
                  <a:cubicBezTo>
                    <a:pt x="178247" y="81485"/>
                    <a:pt x="179360" y="82851"/>
                    <a:pt x="181241" y="83613"/>
                  </a:cubicBezTo>
                  <a:cubicBezTo>
                    <a:pt x="185475" y="85315"/>
                    <a:pt x="189456" y="87526"/>
                    <a:pt x="192816" y="90595"/>
                  </a:cubicBezTo>
                  <a:cubicBezTo>
                    <a:pt x="194713" y="92327"/>
                    <a:pt x="196378" y="94306"/>
                    <a:pt x="197759" y="96479"/>
                  </a:cubicBezTo>
                  <a:cubicBezTo>
                    <a:pt x="199156" y="98667"/>
                    <a:pt x="200194" y="101131"/>
                    <a:pt x="201500" y="103536"/>
                  </a:cubicBezTo>
                  <a:cubicBezTo>
                    <a:pt x="204233" y="108487"/>
                    <a:pt x="207482" y="113438"/>
                    <a:pt x="209871" y="119449"/>
                  </a:cubicBezTo>
                  <a:cubicBezTo>
                    <a:pt x="210454" y="120883"/>
                    <a:pt x="210969" y="122369"/>
                    <a:pt x="211432" y="123907"/>
                  </a:cubicBezTo>
                  <a:cubicBezTo>
                    <a:pt x="211596" y="124452"/>
                    <a:pt x="212216" y="126162"/>
                    <a:pt x="212164" y="126730"/>
                  </a:cubicBezTo>
                  <a:cubicBezTo>
                    <a:pt x="212119" y="127297"/>
                    <a:pt x="211716" y="127394"/>
                    <a:pt x="212268" y="127155"/>
                  </a:cubicBezTo>
                  <a:cubicBezTo>
                    <a:pt x="213075" y="126834"/>
                    <a:pt x="213837" y="125714"/>
                    <a:pt x="214494" y="125049"/>
                  </a:cubicBezTo>
                  <a:cubicBezTo>
                    <a:pt x="214531" y="125012"/>
                    <a:pt x="214576" y="125057"/>
                    <a:pt x="214576" y="125132"/>
                  </a:cubicBezTo>
                  <a:cubicBezTo>
                    <a:pt x="215173" y="132995"/>
                    <a:pt x="216151" y="141291"/>
                    <a:pt x="217145" y="150401"/>
                  </a:cubicBezTo>
                  <a:cubicBezTo>
                    <a:pt x="217988" y="158212"/>
                    <a:pt x="218795" y="166605"/>
                    <a:pt x="219101" y="175566"/>
                  </a:cubicBezTo>
                  <a:cubicBezTo>
                    <a:pt x="219109" y="175693"/>
                    <a:pt x="219026" y="175656"/>
                    <a:pt x="219026" y="175521"/>
                  </a:cubicBezTo>
                  <a:cubicBezTo>
                    <a:pt x="218436" y="157898"/>
                    <a:pt x="216039" y="142859"/>
                    <a:pt x="214815" y="129336"/>
                  </a:cubicBezTo>
                  <a:cubicBezTo>
                    <a:pt x="214733" y="128387"/>
                    <a:pt x="214658" y="127454"/>
                    <a:pt x="214583" y="126535"/>
                  </a:cubicBezTo>
                  <a:cubicBezTo>
                    <a:pt x="214509" y="125609"/>
                    <a:pt x="214404" y="125535"/>
                    <a:pt x="213949" y="125811"/>
                  </a:cubicBezTo>
                  <a:cubicBezTo>
                    <a:pt x="213493" y="126095"/>
                    <a:pt x="212911" y="126931"/>
                    <a:pt x="212313" y="127319"/>
                  </a:cubicBezTo>
                  <a:cubicBezTo>
                    <a:pt x="212000" y="127521"/>
                    <a:pt x="211992" y="127581"/>
                    <a:pt x="211805" y="127305"/>
                  </a:cubicBezTo>
                  <a:cubicBezTo>
                    <a:pt x="211776" y="127282"/>
                    <a:pt x="211865" y="127073"/>
                    <a:pt x="211865" y="127066"/>
                  </a:cubicBezTo>
                  <a:cubicBezTo>
                    <a:pt x="211865" y="127058"/>
                    <a:pt x="211962" y="126909"/>
                    <a:pt x="211970" y="126834"/>
                  </a:cubicBezTo>
                  <a:cubicBezTo>
                    <a:pt x="212014" y="126334"/>
                    <a:pt x="211865" y="125960"/>
                    <a:pt x="211753" y="125453"/>
                  </a:cubicBezTo>
                  <a:cubicBezTo>
                    <a:pt x="211342" y="123675"/>
                    <a:pt x="210708" y="121928"/>
                    <a:pt x="210095" y="120308"/>
                  </a:cubicBezTo>
                  <a:cubicBezTo>
                    <a:pt x="208938" y="117276"/>
                    <a:pt x="207549" y="114498"/>
                    <a:pt x="206108" y="111877"/>
                  </a:cubicBezTo>
                  <a:cubicBezTo>
                    <a:pt x="204674" y="109256"/>
                    <a:pt x="203166" y="106784"/>
                    <a:pt x="201784" y="104297"/>
                  </a:cubicBezTo>
                  <a:cubicBezTo>
                    <a:pt x="200276" y="101594"/>
                    <a:pt x="199118" y="98779"/>
                    <a:pt x="197513" y="96330"/>
                  </a:cubicBezTo>
                  <a:cubicBezTo>
                    <a:pt x="194227" y="91297"/>
                    <a:pt x="189672" y="87742"/>
                    <a:pt x="184527" y="85218"/>
                  </a:cubicBezTo>
                  <a:cubicBezTo>
                    <a:pt x="182772" y="84345"/>
                    <a:pt x="180592" y="83792"/>
                    <a:pt x="179225" y="82560"/>
                  </a:cubicBezTo>
                  <a:cubicBezTo>
                    <a:pt x="178030" y="81485"/>
                    <a:pt x="177470" y="79991"/>
                    <a:pt x="177194" y="78468"/>
                  </a:cubicBezTo>
                  <a:cubicBezTo>
                    <a:pt x="177015" y="77519"/>
                    <a:pt x="177022" y="76541"/>
                    <a:pt x="176918" y="75570"/>
                  </a:cubicBezTo>
                  <a:cubicBezTo>
                    <a:pt x="176791" y="74264"/>
                    <a:pt x="175678" y="73868"/>
                    <a:pt x="174357" y="73420"/>
                  </a:cubicBezTo>
                  <a:cubicBezTo>
                    <a:pt x="172430" y="72770"/>
                    <a:pt x="170220" y="72494"/>
                    <a:pt x="167867" y="72583"/>
                  </a:cubicBezTo>
                  <a:cubicBezTo>
                    <a:pt x="165060" y="72673"/>
                    <a:pt x="162035" y="73270"/>
                    <a:pt x="158989" y="74338"/>
                  </a:cubicBezTo>
                  <a:cubicBezTo>
                    <a:pt x="157331" y="74921"/>
                    <a:pt x="155703" y="75615"/>
                    <a:pt x="154135" y="76414"/>
                  </a:cubicBezTo>
                  <a:cubicBezTo>
                    <a:pt x="152746" y="77139"/>
                    <a:pt x="151432" y="78132"/>
                    <a:pt x="150050" y="78834"/>
                  </a:cubicBezTo>
                  <a:cubicBezTo>
                    <a:pt x="149192" y="79274"/>
                    <a:pt x="148729" y="79506"/>
                    <a:pt x="148012" y="80208"/>
                  </a:cubicBezTo>
                  <a:cubicBezTo>
                    <a:pt x="147295" y="80910"/>
                    <a:pt x="146429" y="81888"/>
                    <a:pt x="145667" y="82724"/>
                  </a:cubicBezTo>
                  <a:cubicBezTo>
                    <a:pt x="144375" y="84180"/>
                    <a:pt x="143031" y="85898"/>
                    <a:pt x="141239" y="87145"/>
                  </a:cubicBezTo>
                  <a:cubicBezTo>
                    <a:pt x="141179" y="87190"/>
                    <a:pt x="141112" y="87167"/>
                    <a:pt x="141134" y="87122"/>
                  </a:cubicBezTo>
                  <a:cubicBezTo>
                    <a:pt x="141485" y="86219"/>
                    <a:pt x="140567" y="87503"/>
                    <a:pt x="140156" y="87712"/>
                  </a:cubicBezTo>
                  <a:cubicBezTo>
                    <a:pt x="139745" y="87914"/>
                    <a:pt x="139783" y="87907"/>
                    <a:pt x="139574" y="87765"/>
                  </a:cubicBezTo>
                  <a:cubicBezTo>
                    <a:pt x="139506" y="87720"/>
                    <a:pt x="139529" y="87488"/>
                    <a:pt x="139544" y="87421"/>
                  </a:cubicBezTo>
                  <a:cubicBezTo>
                    <a:pt x="139603" y="87182"/>
                    <a:pt x="140268" y="86547"/>
                    <a:pt x="140462" y="86264"/>
                  </a:cubicBezTo>
                  <a:cubicBezTo>
                    <a:pt x="140567" y="86122"/>
                    <a:pt x="141030" y="85636"/>
                    <a:pt x="140761" y="85778"/>
                  </a:cubicBezTo>
                  <a:cubicBezTo>
                    <a:pt x="140134" y="86099"/>
                    <a:pt x="139648" y="87317"/>
                    <a:pt x="139185" y="87727"/>
                  </a:cubicBezTo>
                  <a:cubicBezTo>
                    <a:pt x="138715" y="88138"/>
                    <a:pt x="137878" y="88504"/>
                    <a:pt x="137363" y="88788"/>
                  </a:cubicBezTo>
                  <a:cubicBezTo>
                    <a:pt x="130471" y="92559"/>
                    <a:pt x="123556" y="94067"/>
                    <a:pt x="117156" y="94612"/>
                  </a:cubicBezTo>
                  <a:cubicBezTo>
                    <a:pt x="114072" y="94874"/>
                    <a:pt x="111093" y="94956"/>
                    <a:pt x="108099" y="95068"/>
                  </a:cubicBezTo>
                  <a:cubicBezTo>
                    <a:pt x="106269" y="95135"/>
                    <a:pt x="104350" y="95075"/>
                    <a:pt x="102341" y="95486"/>
                  </a:cubicBezTo>
                  <a:cubicBezTo>
                    <a:pt x="100056" y="95971"/>
                    <a:pt x="97898" y="96375"/>
                    <a:pt x="95740" y="96531"/>
                  </a:cubicBezTo>
                  <a:cubicBezTo>
                    <a:pt x="91663" y="96815"/>
                    <a:pt x="87869" y="96561"/>
                    <a:pt x="83628" y="97136"/>
                  </a:cubicBezTo>
                  <a:cubicBezTo>
                    <a:pt x="82060" y="97353"/>
                    <a:pt x="80641" y="97861"/>
                    <a:pt x="79693" y="97174"/>
                  </a:cubicBezTo>
                  <a:cubicBezTo>
                    <a:pt x="79297" y="96897"/>
                    <a:pt x="79036" y="96502"/>
                    <a:pt x="78714" y="96158"/>
                  </a:cubicBezTo>
                  <a:cubicBezTo>
                    <a:pt x="78588" y="96031"/>
                    <a:pt x="78461" y="95889"/>
                    <a:pt x="78326" y="95755"/>
                  </a:cubicBezTo>
                  <a:cubicBezTo>
                    <a:pt x="77639" y="95180"/>
                    <a:pt x="77042" y="95284"/>
                    <a:pt x="75772" y="95598"/>
                  </a:cubicBezTo>
                  <a:cubicBezTo>
                    <a:pt x="71553" y="96628"/>
                    <a:pt x="67498" y="97450"/>
                    <a:pt x="63481" y="97823"/>
                  </a:cubicBezTo>
                  <a:cubicBezTo>
                    <a:pt x="59471" y="98197"/>
                    <a:pt x="55551" y="98249"/>
                    <a:pt x="51638" y="98421"/>
                  </a:cubicBezTo>
                  <a:cubicBezTo>
                    <a:pt x="49704" y="98503"/>
                    <a:pt x="47785" y="98607"/>
                    <a:pt x="45865" y="98757"/>
                  </a:cubicBezTo>
                  <a:cubicBezTo>
                    <a:pt x="44947" y="98831"/>
                    <a:pt x="44014" y="98913"/>
                    <a:pt x="43095" y="99003"/>
                  </a:cubicBezTo>
                  <a:cubicBezTo>
                    <a:pt x="41870" y="99130"/>
                    <a:pt x="41161" y="98913"/>
                    <a:pt x="40071" y="98592"/>
                  </a:cubicBezTo>
                  <a:cubicBezTo>
                    <a:pt x="36643" y="97569"/>
                    <a:pt x="33313" y="96330"/>
                    <a:pt x="30132" y="94747"/>
                  </a:cubicBezTo>
                  <a:cubicBezTo>
                    <a:pt x="17243" y="88616"/>
                    <a:pt x="6946" y="75765"/>
                    <a:pt x="3391" y="53937"/>
                  </a:cubicBezTo>
                  <a:cubicBezTo>
                    <a:pt x="3130" y="52407"/>
                    <a:pt x="2906" y="50853"/>
                    <a:pt x="2704" y="49263"/>
                  </a:cubicBezTo>
                  <a:cubicBezTo>
                    <a:pt x="2510" y="47680"/>
                    <a:pt x="2465" y="45902"/>
                    <a:pt x="2204" y="44357"/>
                  </a:cubicBezTo>
                  <a:cubicBezTo>
                    <a:pt x="1995" y="43140"/>
                    <a:pt x="2099" y="43110"/>
                    <a:pt x="1606" y="43252"/>
                  </a:cubicBezTo>
                  <a:cubicBezTo>
                    <a:pt x="1390" y="43311"/>
                    <a:pt x="1188" y="43625"/>
                    <a:pt x="987" y="43797"/>
                  </a:cubicBezTo>
                  <a:cubicBezTo>
                    <a:pt x="792" y="43961"/>
                    <a:pt x="501" y="44416"/>
                    <a:pt x="307" y="44334"/>
                  </a:cubicBezTo>
                  <a:cubicBezTo>
                    <a:pt x="113" y="44252"/>
                    <a:pt x="188" y="44454"/>
                    <a:pt x="90" y="44215"/>
                  </a:cubicBezTo>
                  <a:cubicBezTo>
                    <a:pt x="1" y="43968"/>
                    <a:pt x="337" y="40645"/>
                    <a:pt x="352" y="40175"/>
                  </a:cubicBezTo>
                  <a:cubicBezTo>
                    <a:pt x="539" y="34948"/>
                    <a:pt x="382" y="29161"/>
                    <a:pt x="815" y="23709"/>
                  </a:cubicBezTo>
                  <a:cubicBezTo>
                    <a:pt x="942" y="22104"/>
                    <a:pt x="1188" y="20648"/>
                    <a:pt x="1323" y="19042"/>
                  </a:cubicBezTo>
                  <a:cubicBezTo>
                    <a:pt x="1435" y="17706"/>
                    <a:pt x="1263" y="18355"/>
                    <a:pt x="1166" y="17631"/>
                  </a:cubicBezTo>
                  <a:cubicBezTo>
                    <a:pt x="1024" y="16548"/>
                    <a:pt x="1397" y="14532"/>
                    <a:pt x="718" y="14286"/>
                  </a:cubicBezTo>
                  <a:cubicBezTo>
                    <a:pt x="695" y="14271"/>
                    <a:pt x="673" y="14233"/>
                    <a:pt x="673" y="14203"/>
                  </a:cubicBezTo>
                  <a:cubicBezTo>
                    <a:pt x="389" y="12060"/>
                    <a:pt x="591" y="10066"/>
                    <a:pt x="867" y="8371"/>
                  </a:cubicBezTo>
                  <a:cubicBezTo>
                    <a:pt x="1420" y="5078"/>
                    <a:pt x="2271" y="2509"/>
                    <a:pt x="3092" y="90"/>
                  </a:cubicBezTo>
                  <a:cubicBezTo>
                    <a:pt x="3115" y="0"/>
                    <a:pt x="3167" y="209"/>
                    <a:pt x="3137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13"/>
            <p:cNvSpPr/>
            <p:nvPr/>
          </p:nvSpPr>
          <p:spPr>
            <a:xfrm>
              <a:off x="804350" y="935375"/>
              <a:ext cx="5478275" cy="4394600"/>
            </a:xfrm>
            <a:custGeom>
              <a:avLst/>
              <a:gdLst/>
              <a:ahLst/>
              <a:cxnLst/>
              <a:rect l="l" t="t" r="r" b="b"/>
              <a:pathLst>
                <a:path w="219131" h="175784" extrusionOk="0">
                  <a:moveTo>
                    <a:pt x="3197" y="299"/>
                  </a:moveTo>
                  <a:cubicBezTo>
                    <a:pt x="2502" y="2345"/>
                    <a:pt x="1823" y="4474"/>
                    <a:pt x="1278" y="7020"/>
                  </a:cubicBezTo>
                  <a:cubicBezTo>
                    <a:pt x="1001" y="8334"/>
                    <a:pt x="419" y="11135"/>
                    <a:pt x="680" y="13203"/>
                  </a:cubicBezTo>
                  <a:cubicBezTo>
                    <a:pt x="830" y="14323"/>
                    <a:pt x="1158" y="13957"/>
                    <a:pt x="1300" y="14861"/>
                  </a:cubicBezTo>
                  <a:cubicBezTo>
                    <a:pt x="1479" y="15929"/>
                    <a:pt x="815" y="17430"/>
                    <a:pt x="1569" y="17893"/>
                  </a:cubicBezTo>
                  <a:cubicBezTo>
                    <a:pt x="1599" y="17945"/>
                    <a:pt x="1606" y="17997"/>
                    <a:pt x="1599" y="18057"/>
                  </a:cubicBezTo>
                  <a:cubicBezTo>
                    <a:pt x="665" y="24292"/>
                    <a:pt x="658" y="31065"/>
                    <a:pt x="524" y="37607"/>
                  </a:cubicBezTo>
                  <a:cubicBezTo>
                    <a:pt x="494" y="39040"/>
                    <a:pt x="449" y="40429"/>
                    <a:pt x="382" y="41788"/>
                  </a:cubicBezTo>
                  <a:cubicBezTo>
                    <a:pt x="374" y="42012"/>
                    <a:pt x="180" y="44193"/>
                    <a:pt x="195" y="44238"/>
                  </a:cubicBezTo>
                  <a:cubicBezTo>
                    <a:pt x="322" y="44589"/>
                    <a:pt x="1942" y="42849"/>
                    <a:pt x="2092" y="42714"/>
                  </a:cubicBezTo>
                  <a:cubicBezTo>
                    <a:pt x="2241" y="42587"/>
                    <a:pt x="2159" y="42744"/>
                    <a:pt x="2159" y="42819"/>
                  </a:cubicBezTo>
                  <a:cubicBezTo>
                    <a:pt x="3369" y="60681"/>
                    <a:pt x="8215" y="75115"/>
                    <a:pt x="16115" y="84255"/>
                  </a:cubicBezTo>
                  <a:cubicBezTo>
                    <a:pt x="19946" y="88758"/>
                    <a:pt x="24389" y="92081"/>
                    <a:pt x="29198" y="94605"/>
                  </a:cubicBezTo>
                  <a:cubicBezTo>
                    <a:pt x="31498" y="95800"/>
                    <a:pt x="33873" y="96838"/>
                    <a:pt x="36315" y="97712"/>
                  </a:cubicBezTo>
                  <a:cubicBezTo>
                    <a:pt x="37517" y="98152"/>
                    <a:pt x="38749" y="98555"/>
                    <a:pt x="39981" y="98929"/>
                  </a:cubicBezTo>
                  <a:cubicBezTo>
                    <a:pt x="41542" y="99399"/>
                    <a:pt x="42901" y="99339"/>
                    <a:pt x="44633" y="99198"/>
                  </a:cubicBezTo>
                  <a:cubicBezTo>
                    <a:pt x="49995" y="98750"/>
                    <a:pt x="55312" y="98764"/>
                    <a:pt x="60793" y="98421"/>
                  </a:cubicBezTo>
                  <a:cubicBezTo>
                    <a:pt x="63839" y="98242"/>
                    <a:pt x="66864" y="97883"/>
                    <a:pt x="69866" y="97346"/>
                  </a:cubicBezTo>
                  <a:cubicBezTo>
                    <a:pt x="71449" y="97054"/>
                    <a:pt x="73047" y="96703"/>
                    <a:pt x="74660" y="96285"/>
                  </a:cubicBezTo>
                  <a:cubicBezTo>
                    <a:pt x="75690" y="96024"/>
                    <a:pt x="76758" y="95509"/>
                    <a:pt x="77557" y="95778"/>
                  </a:cubicBezTo>
                  <a:cubicBezTo>
                    <a:pt x="78214" y="95994"/>
                    <a:pt x="78558" y="96517"/>
                    <a:pt x="78938" y="96950"/>
                  </a:cubicBezTo>
                  <a:cubicBezTo>
                    <a:pt x="79319" y="97376"/>
                    <a:pt x="79513" y="97674"/>
                    <a:pt x="79976" y="97846"/>
                  </a:cubicBezTo>
                  <a:cubicBezTo>
                    <a:pt x="80783" y="98130"/>
                    <a:pt x="81828" y="97846"/>
                    <a:pt x="82889" y="97674"/>
                  </a:cubicBezTo>
                  <a:cubicBezTo>
                    <a:pt x="85823" y="97226"/>
                    <a:pt x="88564" y="97189"/>
                    <a:pt x="91289" y="97144"/>
                  </a:cubicBezTo>
                  <a:cubicBezTo>
                    <a:pt x="94359" y="97084"/>
                    <a:pt x="97480" y="97002"/>
                    <a:pt x="100892" y="96263"/>
                  </a:cubicBezTo>
                  <a:cubicBezTo>
                    <a:pt x="102266" y="95964"/>
                    <a:pt x="103312" y="95755"/>
                    <a:pt x="104566" y="95680"/>
                  </a:cubicBezTo>
                  <a:cubicBezTo>
                    <a:pt x="105813" y="95606"/>
                    <a:pt x="106851" y="95568"/>
                    <a:pt x="107986" y="95531"/>
                  </a:cubicBezTo>
                  <a:cubicBezTo>
                    <a:pt x="113251" y="95329"/>
                    <a:pt x="118538" y="95270"/>
                    <a:pt x="124340" y="94038"/>
                  </a:cubicBezTo>
                  <a:cubicBezTo>
                    <a:pt x="127551" y="93351"/>
                    <a:pt x="130687" y="92328"/>
                    <a:pt x="133689" y="90991"/>
                  </a:cubicBezTo>
                  <a:cubicBezTo>
                    <a:pt x="135310" y="90252"/>
                    <a:pt x="137162" y="89415"/>
                    <a:pt x="138558" y="88325"/>
                  </a:cubicBezTo>
                  <a:cubicBezTo>
                    <a:pt x="139364" y="87698"/>
                    <a:pt x="139820" y="86697"/>
                    <a:pt x="140686" y="86130"/>
                  </a:cubicBezTo>
                  <a:cubicBezTo>
                    <a:pt x="140716" y="86107"/>
                    <a:pt x="140746" y="86100"/>
                    <a:pt x="140783" y="86107"/>
                  </a:cubicBezTo>
                  <a:cubicBezTo>
                    <a:pt x="140895" y="86160"/>
                    <a:pt x="140723" y="86279"/>
                    <a:pt x="140723" y="86384"/>
                  </a:cubicBezTo>
                  <a:cubicBezTo>
                    <a:pt x="140723" y="86481"/>
                    <a:pt x="140246" y="87018"/>
                    <a:pt x="140156" y="87175"/>
                  </a:cubicBezTo>
                  <a:cubicBezTo>
                    <a:pt x="139909" y="87563"/>
                    <a:pt x="139812" y="87481"/>
                    <a:pt x="139872" y="87884"/>
                  </a:cubicBezTo>
                  <a:cubicBezTo>
                    <a:pt x="139939" y="88288"/>
                    <a:pt x="139887" y="88161"/>
                    <a:pt x="140298" y="87877"/>
                  </a:cubicBezTo>
                  <a:cubicBezTo>
                    <a:pt x="140709" y="87586"/>
                    <a:pt x="140798" y="87257"/>
                    <a:pt x="141216" y="87138"/>
                  </a:cubicBezTo>
                  <a:cubicBezTo>
                    <a:pt x="141313" y="87108"/>
                    <a:pt x="141134" y="87511"/>
                    <a:pt x="141194" y="87504"/>
                  </a:cubicBezTo>
                  <a:cubicBezTo>
                    <a:pt x="141567" y="87451"/>
                    <a:pt x="142934" y="85921"/>
                    <a:pt x="143173" y="85674"/>
                  </a:cubicBezTo>
                  <a:cubicBezTo>
                    <a:pt x="144517" y="84278"/>
                    <a:pt x="145697" y="82844"/>
                    <a:pt x="147026" y="81455"/>
                  </a:cubicBezTo>
                  <a:cubicBezTo>
                    <a:pt x="147728" y="80716"/>
                    <a:pt x="148452" y="79932"/>
                    <a:pt x="149430" y="79402"/>
                  </a:cubicBezTo>
                  <a:cubicBezTo>
                    <a:pt x="151208" y="78431"/>
                    <a:pt x="153007" y="77311"/>
                    <a:pt x="154844" y="76422"/>
                  </a:cubicBezTo>
                  <a:cubicBezTo>
                    <a:pt x="159026" y="74406"/>
                    <a:pt x="163387" y="73226"/>
                    <a:pt x="167330" y="73017"/>
                  </a:cubicBezTo>
                  <a:cubicBezTo>
                    <a:pt x="169249" y="72912"/>
                    <a:pt x="171086" y="73032"/>
                    <a:pt x="172758" y="73405"/>
                  </a:cubicBezTo>
                  <a:cubicBezTo>
                    <a:pt x="173543" y="73577"/>
                    <a:pt x="174312" y="73816"/>
                    <a:pt x="175058" y="74115"/>
                  </a:cubicBezTo>
                  <a:cubicBezTo>
                    <a:pt x="175589" y="74339"/>
                    <a:pt x="176649" y="74630"/>
                    <a:pt x="176888" y="75078"/>
                  </a:cubicBezTo>
                  <a:cubicBezTo>
                    <a:pt x="177119" y="75526"/>
                    <a:pt x="176933" y="76982"/>
                    <a:pt x="176978" y="77557"/>
                  </a:cubicBezTo>
                  <a:cubicBezTo>
                    <a:pt x="177075" y="78505"/>
                    <a:pt x="177224" y="79424"/>
                    <a:pt x="177523" y="80305"/>
                  </a:cubicBezTo>
                  <a:cubicBezTo>
                    <a:pt x="178090" y="81985"/>
                    <a:pt x="179203" y="83344"/>
                    <a:pt x="181092" y="84091"/>
                  </a:cubicBezTo>
                  <a:cubicBezTo>
                    <a:pt x="185326" y="85786"/>
                    <a:pt x="189321" y="87974"/>
                    <a:pt x="192689" y="91028"/>
                  </a:cubicBezTo>
                  <a:cubicBezTo>
                    <a:pt x="194586" y="92753"/>
                    <a:pt x="196251" y="94725"/>
                    <a:pt x="197647" y="96883"/>
                  </a:cubicBezTo>
                  <a:cubicBezTo>
                    <a:pt x="199044" y="99063"/>
                    <a:pt x="200082" y="101520"/>
                    <a:pt x="201396" y="103902"/>
                  </a:cubicBezTo>
                  <a:cubicBezTo>
                    <a:pt x="204144" y="108838"/>
                    <a:pt x="207400" y="113759"/>
                    <a:pt x="209804" y="119740"/>
                  </a:cubicBezTo>
                  <a:cubicBezTo>
                    <a:pt x="210372" y="121167"/>
                    <a:pt x="210909" y="122653"/>
                    <a:pt x="211365" y="124191"/>
                  </a:cubicBezTo>
                  <a:cubicBezTo>
                    <a:pt x="211529" y="124729"/>
                    <a:pt x="212156" y="126424"/>
                    <a:pt x="212112" y="126991"/>
                  </a:cubicBezTo>
                  <a:cubicBezTo>
                    <a:pt x="212067" y="127566"/>
                    <a:pt x="211663" y="127656"/>
                    <a:pt x="212216" y="127424"/>
                  </a:cubicBezTo>
                  <a:cubicBezTo>
                    <a:pt x="213015" y="127096"/>
                    <a:pt x="213784" y="125976"/>
                    <a:pt x="214434" y="125304"/>
                  </a:cubicBezTo>
                  <a:cubicBezTo>
                    <a:pt x="214471" y="125266"/>
                    <a:pt x="214516" y="125311"/>
                    <a:pt x="214531" y="125386"/>
                  </a:cubicBezTo>
                  <a:cubicBezTo>
                    <a:pt x="215128" y="133219"/>
                    <a:pt x="216121" y="141493"/>
                    <a:pt x="217122" y="150581"/>
                  </a:cubicBezTo>
                  <a:cubicBezTo>
                    <a:pt x="217996" y="158354"/>
                    <a:pt x="218802" y="166718"/>
                    <a:pt x="219131" y="175641"/>
                  </a:cubicBezTo>
                  <a:cubicBezTo>
                    <a:pt x="219131" y="175783"/>
                    <a:pt x="219056" y="175738"/>
                    <a:pt x="219049" y="175604"/>
                  </a:cubicBezTo>
                  <a:cubicBezTo>
                    <a:pt x="218436" y="158041"/>
                    <a:pt x="216009" y="143069"/>
                    <a:pt x="214770" y="129567"/>
                  </a:cubicBezTo>
                  <a:cubicBezTo>
                    <a:pt x="214688" y="128634"/>
                    <a:pt x="214613" y="127701"/>
                    <a:pt x="214538" y="126775"/>
                  </a:cubicBezTo>
                  <a:cubicBezTo>
                    <a:pt x="214464" y="125856"/>
                    <a:pt x="214352" y="125789"/>
                    <a:pt x="213896" y="126073"/>
                  </a:cubicBezTo>
                  <a:cubicBezTo>
                    <a:pt x="213433" y="126349"/>
                    <a:pt x="212858" y="127193"/>
                    <a:pt x="212268" y="127581"/>
                  </a:cubicBezTo>
                  <a:cubicBezTo>
                    <a:pt x="211940" y="127790"/>
                    <a:pt x="211932" y="127843"/>
                    <a:pt x="211746" y="127574"/>
                  </a:cubicBezTo>
                  <a:cubicBezTo>
                    <a:pt x="211716" y="127544"/>
                    <a:pt x="211813" y="127350"/>
                    <a:pt x="211805" y="127327"/>
                  </a:cubicBezTo>
                  <a:cubicBezTo>
                    <a:pt x="211790" y="127312"/>
                    <a:pt x="211902" y="127170"/>
                    <a:pt x="211902" y="127096"/>
                  </a:cubicBezTo>
                  <a:cubicBezTo>
                    <a:pt x="211955" y="126603"/>
                    <a:pt x="211813" y="126230"/>
                    <a:pt x="211701" y="125722"/>
                  </a:cubicBezTo>
                  <a:cubicBezTo>
                    <a:pt x="211283" y="123952"/>
                    <a:pt x="210648" y="122212"/>
                    <a:pt x="210028" y="120599"/>
                  </a:cubicBezTo>
                  <a:cubicBezTo>
                    <a:pt x="208863" y="117582"/>
                    <a:pt x="207474" y="114819"/>
                    <a:pt x="206018" y="112206"/>
                  </a:cubicBezTo>
                  <a:cubicBezTo>
                    <a:pt x="204562" y="109592"/>
                    <a:pt x="203076" y="107143"/>
                    <a:pt x="201687" y="104671"/>
                  </a:cubicBezTo>
                  <a:cubicBezTo>
                    <a:pt x="200164" y="101968"/>
                    <a:pt x="199006" y="99175"/>
                    <a:pt x="197393" y="96733"/>
                  </a:cubicBezTo>
                  <a:cubicBezTo>
                    <a:pt x="194093" y="91730"/>
                    <a:pt x="189530" y="88191"/>
                    <a:pt x="184378" y="85689"/>
                  </a:cubicBezTo>
                  <a:cubicBezTo>
                    <a:pt x="182623" y="84830"/>
                    <a:pt x="180427" y="84278"/>
                    <a:pt x="179068" y="83053"/>
                  </a:cubicBezTo>
                  <a:cubicBezTo>
                    <a:pt x="177874" y="81985"/>
                    <a:pt x="177314" y="80499"/>
                    <a:pt x="177022" y="78976"/>
                  </a:cubicBezTo>
                  <a:cubicBezTo>
                    <a:pt x="176843" y="78028"/>
                    <a:pt x="176858" y="77042"/>
                    <a:pt x="176761" y="76079"/>
                  </a:cubicBezTo>
                  <a:cubicBezTo>
                    <a:pt x="176634" y="74772"/>
                    <a:pt x="175514" y="74383"/>
                    <a:pt x="174185" y="73935"/>
                  </a:cubicBezTo>
                  <a:cubicBezTo>
                    <a:pt x="172266" y="73286"/>
                    <a:pt x="170048" y="73024"/>
                    <a:pt x="167688" y="73114"/>
                  </a:cubicBezTo>
                  <a:cubicBezTo>
                    <a:pt x="164880" y="73219"/>
                    <a:pt x="161849" y="73823"/>
                    <a:pt x="158802" y="74891"/>
                  </a:cubicBezTo>
                  <a:cubicBezTo>
                    <a:pt x="157137" y="75474"/>
                    <a:pt x="155516" y="76176"/>
                    <a:pt x="153948" y="76982"/>
                  </a:cubicBezTo>
                  <a:cubicBezTo>
                    <a:pt x="152559" y="77691"/>
                    <a:pt x="151230" y="78700"/>
                    <a:pt x="149864" y="79402"/>
                  </a:cubicBezTo>
                  <a:cubicBezTo>
                    <a:pt x="149005" y="79835"/>
                    <a:pt x="148542" y="80074"/>
                    <a:pt x="147817" y="80783"/>
                  </a:cubicBezTo>
                  <a:cubicBezTo>
                    <a:pt x="147086" y="81492"/>
                    <a:pt x="146242" y="82448"/>
                    <a:pt x="145480" y="83292"/>
                  </a:cubicBezTo>
                  <a:cubicBezTo>
                    <a:pt x="144173" y="84748"/>
                    <a:pt x="142844" y="86466"/>
                    <a:pt x="141052" y="87713"/>
                  </a:cubicBezTo>
                  <a:cubicBezTo>
                    <a:pt x="140985" y="87765"/>
                    <a:pt x="140918" y="87743"/>
                    <a:pt x="140940" y="87690"/>
                  </a:cubicBezTo>
                  <a:cubicBezTo>
                    <a:pt x="141298" y="86794"/>
                    <a:pt x="140380" y="88071"/>
                    <a:pt x="139969" y="88288"/>
                  </a:cubicBezTo>
                  <a:cubicBezTo>
                    <a:pt x="139559" y="88497"/>
                    <a:pt x="139581" y="88482"/>
                    <a:pt x="139379" y="88340"/>
                  </a:cubicBezTo>
                  <a:cubicBezTo>
                    <a:pt x="139312" y="88295"/>
                    <a:pt x="139335" y="88049"/>
                    <a:pt x="139349" y="87989"/>
                  </a:cubicBezTo>
                  <a:cubicBezTo>
                    <a:pt x="139417" y="87750"/>
                    <a:pt x="140066" y="87115"/>
                    <a:pt x="140268" y="86839"/>
                  </a:cubicBezTo>
                  <a:cubicBezTo>
                    <a:pt x="140365" y="86697"/>
                    <a:pt x="140835" y="86212"/>
                    <a:pt x="140574" y="86354"/>
                  </a:cubicBezTo>
                  <a:cubicBezTo>
                    <a:pt x="139939" y="86667"/>
                    <a:pt x="139461" y="87892"/>
                    <a:pt x="138984" y="88303"/>
                  </a:cubicBezTo>
                  <a:cubicBezTo>
                    <a:pt x="138513" y="88713"/>
                    <a:pt x="137677" y="89079"/>
                    <a:pt x="137169" y="89356"/>
                  </a:cubicBezTo>
                  <a:cubicBezTo>
                    <a:pt x="130277" y="93127"/>
                    <a:pt x="123362" y="94650"/>
                    <a:pt x="116955" y="95203"/>
                  </a:cubicBezTo>
                  <a:cubicBezTo>
                    <a:pt x="113878" y="95464"/>
                    <a:pt x="110899" y="95539"/>
                    <a:pt x="107897" y="95651"/>
                  </a:cubicBezTo>
                  <a:cubicBezTo>
                    <a:pt x="106075" y="95718"/>
                    <a:pt x="104141" y="95658"/>
                    <a:pt x="102147" y="96069"/>
                  </a:cubicBezTo>
                  <a:cubicBezTo>
                    <a:pt x="99855" y="96547"/>
                    <a:pt x="97704" y="96957"/>
                    <a:pt x="95546" y="97107"/>
                  </a:cubicBezTo>
                  <a:cubicBezTo>
                    <a:pt x="91469" y="97383"/>
                    <a:pt x="87675" y="97137"/>
                    <a:pt x="83441" y="97704"/>
                  </a:cubicBezTo>
                  <a:cubicBezTo>
                    <a:pt x="81873" y="97921"/>
                    <a:pt x="80454" y="98414"/>
                    <a:pt x="79506" y="97741"/>
                  </a:cubicBezTo>
                  <a:cubicBezTo>
                    <a:pt x="79110" y="97450"/>
                    <a:pt x="78849" y="97062"/>
                    <a:pt x="78528" y="96711"/>
                  </a:cubicBezTo>
                  <a:cubicBezTo>
                    <a:pt x="78401" y="96584"/>
                    <a:pt x="78289" y="96442"/>
                    <a:pt x="78139" y="96315"/>
                  </a:cubicBezTo>
                  <a:cubicBezTo>
                    <a:pt x="77452" y="95733"/>
                    <a:pt x="76855" y="95837"/>
                    <a:pt x="75600" y="96143"/>
                  </a:cubicBezTo>
                  <a:cubicBezTo>
                    <a:pt x="71381" y="97174"/>
                    <a:pt x="67319" y="97980"/>
                    <a:pt x="63302" y="98346"/>
                  </a:cubicBezTo>
                  <a:cubicBezTo>
                    <a:pt x="59292" y="98712"/>
                    <a:pt x="55379" y="98757"/>
                    <a:pt x="51481" y="98906"/>
                  </a:cubicBezTo>
                  <a:cubicBezTo>
                    <a:pt x="49554" y="98981"/>
                    <a:pt x="47635" y="99086"/>
                    <a:pt x="45716" y="99227"/>
                  </a:cubicBezTo>
                  <a:lnTo>
                    <a:pt x="42946" y="99466"/>
                  </a:lnTo>
                  <a:cubicBezTo>
                    <a:pt x="41721" y="99586"/>
                    <a:pt x="41027" y="99377"/>
                    <a:pt x="39929" y="99048"/>
                  </a:cubicBezTo>
                  <a:cubicBezTo>
                    <a:pt x="36516" y="98003"/>
                    <a:pt x="33186" y="96748"/>
                    <a:pt x="30012" y="95165"/>
                  </a:cubicBezTo>
                  <a:cubicBezTo>
                    <a:pt x="17146" y="88967"/>
                    <a:pt x="6901" y="76019"/>
                    <a:pt x="3369" y="54109"/>
                  </a:cubicBezTo>
                  <a:cubicBezTo>
                    <a:pt x="3115" y="52571"/>
                    <a:pt x="2891" y="51010"/>
                    <a:pt x="2697" y="49420"/>
                  </a:cubicBezTo>
                  <a:cubicBezTo>
                    <a:pt x="2502" y="47822"/>
                    <a:pt x="2465" y="46045"/>
                    <a:pt x="2204" y="44491"/>
                  </a:cubicBezTo>
                  <a:cubicBezTo>
                    <a:pt x="1995" y="43267"/>
                    <a:pt x="2107" y="43244"/>
                    <a:pt x="1606" y="43379"/>
                  </a:cubicBezTo>
                  <a:cubicBezTo>
                    <a:pt x="1390" y="43431"/>
                    <a:pt x="1188" y="43752"/>
                    <a:pt x="987" y="43916"/>
                  </a:cubicBezTo>
                  <a:cubicBezTo>
                    <a:pt x="792" y="44088"/>
                    <a:pt x="516" y="44544"/>
                    <a:pt x="307" y="44462"/>
                  </a:cubicBezTo>
                  <a:cubicBezTo>
                    <a:pt x="105" y="44379"/>
                    <a:pt x="188" y="44581"/>
                    <a:pt x="90" y="44342"/>
                  </a:cubicBezTo>
                  <a:cubicBezTo>
                    <a:pt x="1" y="44096"/>
                    <a:pt x="344" y="40765"/>
                    <a:pt x="367" y="40287"/>
                  </a:cubicBezTo>
                  <a:cubicBezTo>
                    <a:pt x="561" y="35045"/>
                    <a:pt x="412" y="29236"/>
                    <a:pt x="852" y="23769"/>
                  </a:cubicBezTo>
                  <a:cubicBezTo>
                    <a:pt x="979" y="22164"/>
                    <a:pt x="1225" y="20708"/>
                    <a:pt x="1360" y="19087"/>
                  </a:cubicBezTo>
                  <a:cubicBezTo>
                    <a:pt x="1472" y="17743"/>
                    <a:pt x="1300" y="18408"/>
                    <a:pt x="1203" y="17684"/>
                  </a:cubicBezTo>
                  <a:cubicBezTo>
                    <a:pt x="1076" y="16586"/>
                    <a:pt x="1435" y="14562"/>
                    <a:pt x="762" y="14323"/>
                  </a:cubicBezTo>
                  <a:cubicBezTo>
                    <a:pt x="748" y="14308"/>
                    <a:pt x="725" y="14286"/>
                    <a:pt x="725" y="14226"/>
                  </a:cubicBezTo>
                  <a:cubicBezTo>
                    <a:pt x="441" y="12083"/>
                    <a:pt x="643" y="10082"/>
                    <a:pt x="927" y="8387"/>
                  </a:cubicBezTo>
                  <a:cubicBezTo>
                    <a:pt x="1472" y="5079"/>
                    <a:pt x="2331" y="2510"/>
                    <a:pt x="3145" y="83"/>
                  </a:cubicBezTo>
                  <a:cubicBezTo>
                    <a:pt x="3182" y="1"/>
                    <a:pt x="3219" y="217"/>
                    <a:pt x="3197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13"/>
            <p:cNvSpPr/>
            <p:nvPr/>
          </p:nvSpPr>
          <p:spPr>
            <a:xfrm>
              <a:off x="787750" y="950500"/>
              <a:ext cx="5478825" cy="4397025"/>
            </a:xfrm>
            <a:custGeom>
              <a:avLst/>
              <a:gdLst/>
              <a:ahLst/>
              <a:cxnLst/>
              <a:rect l="l" t="t" r="r" b="b"/>
              <a:pathLst>
                <a:path w="219153" h="175881" extrusionOk="0">
                  <a:moveTo>
                    <a:pt x="3249" y="314"/>
                  </a:moveTo>
                  <a:cubicBezTo>
                    <a:pt x="2562" y="2353"/>
                    <a:pt x="1867" y="4481"/>
                    <a:pt x="1329" y="7042"/>
                  </a:cubicBezTo>
                  <a:cubicBezTo>
                    <a:pt x="1046" y="8357"/>
                    <a:pt x="471" y="11164"/>
                    <a:pt x="732" y="13240"/>
                  </a:cubicBezTo>
                  <a:cubicBezTo>
                    <a:pt x="874" y="14360"/>
                    <a:pt x="1195" y="13994"/>
                    <a:pt x="1337" y="14898"/>
                  </a:cubicBezTo>
                  <a:cubicBezTo>
                    <a:pt x="1516" y="15973"/>
                    <a:pt x="852" y="17474"/>
                    <a:pt x="1598" y="17945"/>
                  </a:cubicBezTo>
                  <a:cubicBezTo>
                    <a:pt x="1628" y="17997"/>
                    <a:pt x="1643" y="18049"/>
                    <a:pt x="1636" y="18109"/>
                  </a:cubicBezTo>
                  <a:cubicBezTo>
                    <a:pt x="695" y="24359"/>
                    <a:pt x="672" y="31162"/>
                    <a:pt x="538" y="37726"/>
                  </a:cubicBezTo>
                  <a:cubicBezTo>
                    <a:pt x="508" y="39152"/>
                    <a:pt x="463" y="40549"/>
                    <a:pt x="389" y="41915"/>
                  </a:cubicBezTo>
                  <a:cubicBezTo>
                    <a:pt x="374" y="42139"/>
                    <a:pt x="179" y="44312"/>
                    <a:pt x="202" y="44357"/>
                  </a:cubicBezTo>
                  <a:cubicBezTo>
                    <a:pt x="321" y="44723"/>
                    <a:pt x="1942" y="42975"/>
                    <a:pt x="2091" y="42848"/>
                  </a:cubicBezTo>
                  <a:cubicBezTo>
                    <a:pt x="2240" y="42714"/>
                    <a:pt x="2151" y="42871"/>
                    <a:pt x="2158" y="42960"/>
                  </a:cubicBezTo>
                  <a:cubicBezTo>
                    <a:pt x="3346" y="60882"/>
                    <a:pt x="8155" y="75384"/>
                    <a:pt x="16018" y="84584"/>
                  </a:cubicBezTo>
                  <a:cubicBezTo>
                    <a:pt x="19849" y="89116"/>
                    <a:pt x="24284" y="92469"/>
                    <a:pt x="29071" y="95016"/>
                  </a:cubicBezTo>
                  <a:cubicBezTo>
                    <a:pt x="31363" y="96218"/>
                    <a:pt x="33730" y="97263"/>
                    <a:pt x="36165" y="98152"/>
                  </a:cubicBezTo>
                  <a:cubicBezTo>
                    <a:pt x="37374" y="98600"/>
                    <a:pt x="38599" y="99011"/>
                    <a:pt x="39831" y="99392"/>
                  </a:cubicBezTo>
                  <a:cubicBezTo>
                    <a:pt x="41384" y="99870"/>
                    <a:pt x="42743" y="99817"/>
                    <a:pt x="44483" y="99675"/>
                  </a:cubicBezTo>
                  <a:cubicBezTo>
                    <a:pt x="49830" y="99242"/>
                    <a:pt x="55139" y="99272"/>
                    <a:pt x="60620" y="98944"/>
                  </a:cubicBezTo>
                  <a:cubicBezTo>
                    <a:pt x="63660" y="98779"/>
                    <a:pt x="66684" y="98428"/>
                    <a:pt x="69686" y="97898"/>
                  </a:cubicBezTo>
                  <a:cubicBezTo>
                    <a:pt x="71254" y="97614"/>
                    <a:pt x="72852" y="97263"/>
                    <a:pt x="74472" y="96845"/>
                  </a:cubicBezTo>
                  <a:cubicBezTo>
                    <a:pt x="75495" y="96576"/>
                    <a:pt x="76571" y="96061"/>
                    <a:pt x="77362" y="96345"/>
                  </a:cubicBezTo>
                  <a:cubicBezTo>
                    <a:pt x="78161" y="96621"/>
                    <a:pt x="78363" y="97077"/>
                    <a:pt x="78744" y="97510"/>
                  </a:cubicBezTo>
                  <a:cubicBezTo>
                    <a:pt x="79124" y="97935"/>
                    <a:pt x="79319" y="98234"/>
                    <a:pt x="79782" y="98406"/>
                  </a:cubicBezTo>
                  <a:cubicBezTo>
                    <a:pt x="80588" y="98705"/>
                    <a:pt x="81626" y="98406"/>
                    <a:pt x="82686" y="98242"/>
                  </a:cubicBezTo>
                  <a:cubicBezTo>
                    <a:pt x="85629" y="97794"/>
                    <a:pt x="88362" y="97771"/>
                    <a:pt x="91087" y="97719"/>
                  </a:cubicBezTo>
                  <a:cubicBezTo>
                    <a:pt x="94156" y="97667"/>
                    <a:pt x="97270" y="97584"/>
                    <a:pt x="100690" y="96845"/>
                  </a:cubicBezTo>
                  <a:cubicBezTo>
                    <a:pt x="102064" y="96554"/>
                    <a:pt x="103110" y="96337"/>
                    <a:pt x="104357" y="96263"/>
                  </a:cubicBezTo>
                  <a:cubicBezTo>
                    <a:pt x="105611" y="96188"/>
                    <a:pt x="106649" y="96166"/>
                    <a:pt x="107784" y="96113"/>
                  </a:cubicBezTo>
                  <a:cubicBezTo>
                    <a:pt x="113049" y="95927"/>
                    <a:pt x="118321" y="95852"/>
                    <a:pt x="124138" y="94620"/>
                  </a:cubicBezTo>
                  <a:cubicBezTo>
                    <a:pt x="127349" y="93940"/>
                    <a:pt x="130485" y="92917"/>
                    <a:pt x="133479" y="91573"/>
                  </a:cubicBezTo>
                  <a:cubicBezTo>
                    <a:pt x="135107" y="90841"/>
                    <a:pt x="136967" y="90005"/>
                    <a:pt x="138356" y="88900"/>
                  </a:cubicBezTo>
                  <a:cubicBezTo>
                    <a:pt x="139155" y="88273"/>
                    <a:pt x="139625" y="87279"/>
                    <a:pt x="140484" y="86704"/>
                  </a:cubicBezTo>
                  <a:cubicBezTo>
                    <a:pt x="140506" y="86690"/>
                    <a:pt x="140544" y="86682"/>
                    <a:pt x="140573" y="86690"/>
                  </a:cubicBezTo>
                  <a:cubicBezTo>
                    <a:pt x="140686" y="86734"/>
                    <a:pt x="140529" y="86854"/>
                    <a:pt x="140521" y="86958"/>
                  </a:cubicBezTo>
                  <a:cubicBezTo>
                    <a:pt x="140514" y="87063"/>
                    <a:pt x="140051" y="87593"/>
                    <a:pt x="139954" y="87750"/>
                  </a:cubicBezTo>
                  <a:cubicBezTo>
                    <a:pt x="139715" y="88138"/>
                    <a:pt x="139603" y="88064"/>
                    <a:pt x="139670" y="88459"/>
                  </a:cubicBezTo>
                  <a:cubicBezTo>
                    <a:pt x="139737" y="88863"/>
                    <a:pt x="139677" y="88743"/>
                    <a:pt x="140088" y="88444"/>
                  </a:cubicBezTo>
                  <a:cubicBezTo>
                    <a:pt x="140499" y="88146"/>
                    <a:pt x="140596" y="87840"/>
                    <a:pt x="141014" y="87705"/>
                  </a:cubicBezTo>
                  <a:cubicBezTo>
                    <a:pt x="141119" y="87675"/>
                    <a:pt x="140932" y="88086"/>
                    <a:pt x="140984" y="88078"/>
                  </a:cubicBezTo>
                  <a:cubicBezTo>
                    <a:pt x="141373" y="88034"/>
                    <a:pt x="142732" y="86503"/>
                    <a:pt x="142978" y="86249"/>
                  </a:cubicBezTo>
                  <a:cubicBezTo>
                    <a:pt x="144307" y="84853"/>
                    <a:pt x="145502" y="83411"/>
                    <a:pt x="146824" y="82022"/>
                  </a:cubicBezTo>
                  <a:cubicBezTo>
                    <a:pt x="147518" y="81283"/>
                    <a:pt x="148250" y="80499"/>
                    <a:pt x="149228" y="79969"/>
                  </a:cubicBezTo>
                  <a:cubicBezTo>
                    <a:pt x="151013" y="78998"/>
                    <a:pt x="152813" y="77878"/>
                    <a:pt x="154649" y="76989"/>
                  </a:cubicBezTo>
                  <a:cubicBezTo>
                    <a:pt x="158846" y="74966"/>
                    <a:pt x="163192" y="73778"/>
                    <a:pt x="167142" y="73554"/>
                  </a:cubicBezTo>
                  <a:cubicBezTo>
                    <a:pt x="169076" y="73450"/>
                    <a:pt x="170906" y="73577"/>
                    <a:pt x="172586" y="73935"/>
                  </a:cubicBezTo>
                  <a:cubicBezTo>
                    <a:pt x="173363" y="74107"/>
                    <a:pt x="174132" y="74346"/>
                    <a:pt x="174879" y="74637"/>
                  </a:cubicBezTo>
                  <a:cubicBezTo>
                    <a:pt x="175409" y="74861"/>
                    <a:pt x="176477" y="75145"/>
                    <a:pt x="176716" y="75593"/>
                  </a:cubicBezTo>
                  <a:cubicBezTo>
                    <a:pt x="176962" y="76041"/>
                    <a:pt x="176753" y="77497"/>
                    <a:pt x="176813" y="78072"/>
                  </a:cubicBezTo>
                  <a:cubicBezTo>
                    <a:pt x="176880" y="79006"/>
                    <a:pt x="177059" y="79924"/>
                    <a:pt x="177350" y="80805"/>
                  </a:cubicBezTo>
                  <a:cubicBezTo>
                    <a:pt x="177925" y="82485"/>
                    <a:pt x="179030" y="83844"/>
                    <a:pt x="180927" y="84591"/>
                  </a:cubicBezTo>
                  <a:cubicBezTo>
                    <a:pt x="185169" y="86271"/>
                    <a:pt x="189171" y="88437"/>
                    <a:pt x="192546" y="91476"/>
                  </a:cubicBezTo>
                  <a:cubicBezTo>
                    <a:pt x="194451" y="93194"/>
                    <a:pt x="196116" y="95150"/>
                    <a:pt x="197512" y="97293"/>
                  </a:cubicBezTo>
                  <a:cubicBezTo>
                    <a:pt x="198924" y="99466"/>
                    <a:pt x="199962" y="101916"/>
                    <a:pt x="201283" y="104283"/>
                  </a:cubicBezTo>
                  <a:cubicBezTo>
                    <a:pt x="204031" y="109204"/>
                    <a:pt x="207317" y="114095"/>
                    <a:pt x="209721" y="120046"/>
                  </a:cubicBezTo>
                  <a:cubicBezTo>
                    <a:pt x="210304" y="121465"/>
                    <a:pt x="210834" y="122944"/>
                    <a:pt x="211304" y="124475"/>
                  </a:cubicBezTo>
                  <a:cubicBezTo>
                    <a:pt x="211461" y="125012"/>
                    <a:pt x="212096" y="126707"/>
                    <a:pt x="212036" y="127267"/>
                  </a:cubicBezTo>
                  <a:cubicBezTo>
                    <a:pt x="211984" y="127827"/>
                    <a:pt x="211603" y="127925"/>
                    <a:pt x="212148" y="127708"/>
                  </a:cubicBezTo>
                  <a:cubicBezTo>
                    <a:pt x="212962" y="127357"/>
                    <a:pt x="213716" y="126237"/>
                    <a:pt x="214381" y="125565"/>
                  </a:cubicBezTo>
                  <a:cubicBezTo>
                    <a:pt x="214411" y="125527"/>
                    <a:pt x="214456" y="125587"/>
                    <a:pt x="214463" y="125654"/>
                  </a:cubicBezTo>
                  <a:cubicBezTo>
                    <a:pt x="215083" y="133465"/>
                    <a:pt x="216084" y="141709"/>
                    <a:pt x="217107" y="150760"/>
                  </a:cubicBezTo>
                  <a:cubicBezTo>
                    <a:pt x="217988" y="158511"/>
                    <a:pt x="218809" y="166845"/>
                    <a:pt x="219145" y="175738"/>
                  </a:cubicBezTo>
                  <a:cubicBezTo>
                    <a:pt x="219153" y="175880"/>
                    <a:pt x="219078" y="175835"/>
                    <a:pt x="219071" y="175701"/>
                  </a:cubicBezTo>
                  <a:cubicBezTo>
                    <a:pt x="218436" y="158190"/>
                    <a:pt x="215979" y="143270"/>
                    <a:pt x="214717" y="129821"/>
                  </a:cubicBezTo>
                  <a:cubicBezTo>
                    <a:pt x="214635" y="128888"/>
                    <a:pt x="214553" y="127962"/>
                    <a:pt x="214478" y="127043"/>
                  </a:cubicBezTo>
                  <a:cubicBezTo>
                    <a:pt x="214403" y="126117"/>
                    <a:pt x="214291" y="126050"/>
                    <a:pt x="213828" y="126334"/>
                  </a:cubicBezTo>
                  <a:cubicBezTo>
                    <a:pt x="213373" y="126610"/>
                    <a:pt x="212798" y="127462"/>
                    <a:pt x="212208" y="127857"/>
                  </a:cubicBezTo>
                  <a:cubicBezTo>
                    <a:pt x="211879" y="128066"/>
                    <a:pt x="211872" y="128119"/>
                    <a:pt x="211678" y="127842"/>
                  </a:cubicBezTo>
                  <a:cubicBezTo>
                    <a:pt x="211655" y="127820"/>
                    <a:pt x="211738" y="127618"/>
                    <a:pt x="211738" y="127611"/>
                  </a:cubicBezTo>
                  <a:cubicBezTo>
                    <a:pt x="211738" y="127603"/>
                    <a:pt x="211842" y="127454"/>
                    <a:pt x="211842" y="127379"/>
                  </a:cubicBezTo>
                  <a:cubicBezTo>
                    <a:pt x="211887" y="126872"/>
                    <a:pt x="211752" y="126513"/>
                    <a:pt x="211626" y="126005"/>
                  </a:cubicBezTo>
                  <a:cubicBezTo>
                    <a:pt x="211207" y="124243"/>
                    <a:pt x="210573" y="122518"/>
                    <a:pt x="209945" y="120898"/>
                  </a:cubicBezTo>
                  <a:cubicBezTo>
                    <a:pt x="208780" y="117896"/>
                    <a:pt x="207384" y="115148"/>
                    <a:pt x="205928" y="112557"/>
                  </a:cubicBezTo>
                  <a:cubicBezTo>
                    <a:pt x="204472" y="109958"/>
                    <a:pt x="202963" y="107509"/>
                    <a:pt x="201574" y="105052"/>
                  </a:cubicBezTo>
                  <a:cubicBezTo>
                    <a:pt x="200051" y="102364"/>
                    <a:pt x="198879" y="99578"/>
                    <a:pt x="197266" y="97144"/>
                  </a:cubicBezTo>
                  <a:cubicBezTo>
                    <a:pt x="193965" y="92171"/>
                    <a:pt x="189388" y="88661"/>
                    <a:pt x="184220" y="86167"/>
                  </a:cubicBezTo>
                  <a:cubicBezTo>
                    <a:pt x="182465" y="85316"/>
                    <a:pt x="180278" y="84778"/>
                    <a:pt x="178904" y="83561"/>
                  </a:cubicBezTo>
                  <a:cubicBezTo>
                    <a:pt x="177709" y="82485"/>
                    <a:pt x="177141" y="81007"/>
                    <a:pt x="176857" y="79491"/>
                  </a:cubicBezTo>
                  <a:cubicBezTo>
                    <a:pt x="176671" y="78543"/>
                    <a:pt x="176678" y="77557"/>
                    <a:pt x="176589" y="76601"/>
                  </a:cubicBezTo>
                  <a:cubicBezTo>
                    <a:pt x="176454" y="75294"/>
                    <a:pt x="175334" y="74913"/>
                    <a:pt x="174012" y="74458"/>
                  </a:cubicBezTo>
                  <a:cubicBezTo>
                    <a:pt x="172078" y="73816"/>
                    <a:pt x="169868" y="73562"/>
                    <a:pt x="167508" y="73659"/>
                  </a:cubicBezTo>
                  <a:cubicBezTo>
                    <a:pt x="164693" y="73771"/>
                    <a:pt x="161661" y="74376"/>
                    <a:pt x="158622" y="75444"/>
                  </a:cubicBezTo>
                  <a:cubicBezTo>
                    <a:pt x="156949" y="76034"/>
                    <a:pt x="155329" y="76736"/>
                    <a:pt x="153753" y="77542"/>
                  </a:cubicBezTo>
                  <a:cubicBezTo>
                    <a:pt x="152364" y="78259"/>
                    <a:pt x="151043" y="79267"/>
                    <a:pt x="149669" y="79969"/>
                  </a:cubicBezTo>
                  <a:cubicBezTo>
                    <a:pt x="148810" y="80409"/>
                    <a:pt x="148354" y="80641"/>
                    <a:pt x="147623" y="81350"/>
                  </a:cubicBezTo>
                  <a:cubicBezTo>
                    <a:pt x="146898" y="82060"/>
                    <a:pt x="146040" y="83023"/>
                    <a:pt x="145278" y="83867"/>
                  </a:cubicBezTo>
                  <a:cubicBezTo>
                    <a:pt x="143986" y="85323"/>
                    <a:pt x="142642" y="87041"/>
                    <a:pt x="140850" y="88295"/>
                  </a:cubicBezTo>
                  <a:cubicBezTo>
                    <a:pt x="140790" y="88332"/>
                    <a:pt x="140723" y="88310"/>
                    <a:pt x="140745" y="88265"/>
                  </a:cubicBezTo>
                  <a:cubicBezTo>
                    <a:pt x="141096" y="87369"/>
                    <a:pt x="140178" y="88646"/>
                    <a:pt x="139767" y="88863"/>
                  </a:cubicBezTo>
                  <a:cubicBezTo>
                    <a:pt x="139356" y="89079"/>
                    <a:pt x="139394" y="89057"/>
                    <a:pt x="139185" y="88922"/>
                  </a:cubicBezTo>
                  <a:cubicBezTo>
                    <a:pt x="139117" y="88870"/>
                    <a:pt x="139140" y="88631"/>
                    <a:pt x="139155" y="88564"/>
                  </a:cubicBezTo>
                  <a:cubicBezTo>
                    <a:pt x="139214" y="88325"/>
                    <a:pt x="139879" y="87698"/>
                    <a:pt x="140073" y="87421"/>
                  </a:cubicBezTo>
                  <a:cubicBezTo>
                    <a:pt x="140163" y="87279"/>
                    <a:pt x="140641" y="86794"/>
                    <a:pt x="140372" y="86921"/>
                  </a:cubicBezTo>
                  <a:cubicBezTo>
                    <a:pt x="139745" y="87250"/>
                    <a:pt x="139259" y="88474"/>
                    <a:pt x="138796" y="88885"/>
                  </a:cubicBezTo>
                  <a:cubicBezTo>
                    <a:pt x="138326" y="89296"/>
                    <a:pt x="137489" y="89662"/>
                    <a:pt x="136974" y="89938"/>
                  </a:cubicBezTo>
                  <a:cubicBezTo>
                    <a:pt x="130074" y="93716"/>
                    <a:pt x="123160" y="95240"/>
                    <a:pt x="116753" y="95792"/>
                  </a:cubicBezTo>
                  <a:cubicBezTo>
                    <a:pt x="113669" y="96054"/>
                    <a:pt x="110689" y="96128"/>
                    <a:pt x="107695" y="96240"/>
                  </a:cubicBezTo>
                  <a:cubicBezTo>
                    <a:pt x="105865" y="96308"/>
                    <a:pt x="103939" y="96248"/>
                    <a:pt x="101945" y="96659"/>
                  </a:cubicBezTo>
                  <a:cubicBezTo>
                    <a:pt x="99652" y="97136"/>
                    <a:pt x="97502" y="97547"/>
                    <a:pt x="95344" y="97696"/>
                  </a:cubicBezTo>
                  <a:cubicBezTo>
                    <a:pt x="91274" y="97973"/>
                    <a:pt x="87480" y="97704"/>
                    <a:pt x="83246" y="98271"/>
                  </a:cubicBezTo>
                  <a:cubicBezTo>
                    <a:pt x="81671" y="98488"/>
                    <a:pt x="80260" y="98981"/>
                    <a:pt x="79319" y="98301"/>
                  </a:cubicBezTo>
                  <a:cubicBezTo>
                    <a:pt x="78915" y="98010"/>
                    <a:pt x="78654" y="97629"/>
                    <a:pt x="78333" y="97278"/>
                  </a:cubicBezTo>
                  <a:cubicBezTo>
                    <a:pt x="78213" y="97136"/>
                    <a:pt x="78079" y="97002"/>
                    <a:pt x="77945" y="96875"/>
                  </a:cubicBezTo>
                  <a:cubicBezTo>
                    <a:pt x="77265" y="96293"/>
                    <a:pt x="76675" y="96397"/>
                    <a:pt x="75406" y="96703"/>
                  </a:cubicBezTo>
                  <a:cubicBezTo>
                    <a:pt x="71194" y="97726"/>
                    <a:pt x="67132" y="98525"/>
                    <a:pt x="63129" y="98884"/>
                  </a:cubicBezTo>
                  <a:cubicBezTo>
                    <a:pt x="59127" y="99235"/>
                    <a:pt x="55214" y="99272"/>
                    <a:pt x="51316" y="99414"/>
                  </a:cubicBezTo>
                  <a:cubicBezTo>
                    <a:pt x="49389" y="99481"/>
                    <a:pt x="47470" y="99571"/>
                    <a:pt x="45566" y="99713"/>
                  </a:cubicBezTo>
                  <a:cubicBezTo>
                    <a:pt x="44640" y="99780"/>
                    <a:pt x="43714" y="99855"/>
                    <a:pt x="42803" y="99944"/>
                  </a:cubicBezTo>
                  <a:cubicBezTo>
                    <a:pt x="41579" y="100056"/>
                    <a:pt x="40877" y="99840"/>
                    <a:pt x="39786" y="99504"/>
                  </a:cubicBezTo>
                  <a:cubicBezTo>
                    <a:pt x="36366" y="98451"/>
                    <a:pt x="33058" y="97181"/>
                    <a:pt x="29892" y="95583"/>
                  </a:cubicBezTo>
                  <a:cubicBezTo>
                    <a:pt x="17056" y="89326"/>
                    <a:pt x="6833" y="76280"/>
                    <a:pt x="3353" y="54289"/>
                  </a:cubicBezTo>
                  <a:cubicBezTo>
                    <a:pt x="3092" y="52750"/>
                    <a:pt x="2875" y="51175"/>
                    <a:pt x="2681" y="49577"/>
                  </a:cubicBezTo>
                  <a:cubicBezTo>
                    <a:pt x="2487" y="47979"/>
                    <a:pt x="2457" y="46186"/>
                    <a:pt x="2196" y="44633"/>
                  </a:cubicBezTo>
                  <a:cubicBezTo>
                    <a:pt x="1994" y="43409"/>
                    <a:pt x="2106" y="43386"/>
                    <a:pt x="1606" y="43521"/>
                  </a:cubicBezTo>
                  <a:cubicBezTo>
                    <a:pt x="1397" y="43565"/>
                    <a:pt x="1188" y="43886"/>
                    <a:pt x="993" y="44051"/>
                  </a:cubicBezTo>
                  <a:cubicBezTo>
                    <a:pt x="799" y="44222"/>
                    <a:pt x="515" y="44678"/>
                    <a:pt x="314" y="44581"/>
                  </a:cubicBezTo>
                  <a:cubicBezTo>
                    <a:pt x="105" y="44491"/>
                    <a:pt x="187" y="44715"/>
                    <a:pt x="97" y="44469"/>
                  </a:cubicBezTo>
                  <a:cubicBezTo>
                    <a:pt x="0" y="44230"/>
                    <a:pt x="351" y="40877"/>
                    <a:pt x="366" y="40399"/>
                  </a:cubicBezTo>
                  <a:cubicBezTo>
                    <a:pt x="583" y="35150"/>
                    <a:pt x="433" y="29325"/>
                    <a:pt x="881" y="23844"/>
                  </a:cubicBezTo>
                  <a:cubicBezTo>
                    <a:pt x="1008" y="22231"/>
                    <a:pt x="1255" y="20760"/>
                    <a:pt x="1397" y="19147"/>
                  </a:cubicBezTo>
                  <a:cubicBezTo>
                    <a:pt x="1516" y="17803"/>
                    <a:pt x="1337" y="18460"/>
                    <a:pt x="1247" y="17728"/>
                  </a:cubicBezTo>
                  <a:cubicBezTo>
                    <a:pt x="1113" y="16638"/>
                    <a:pt x="1479" y="14614"/>
                    <a:pt x="807" y="14353"/>
                  </a:cubicBezTo>
                  <a:cubicBezTo>
                    <a:pt x="784" y="14353"/>
                    <a:pt x="777" y="14323"/>
                    <a:pt x="769" y="14263"/>
                  </a:cubicBezTo>
                  <a:cubicBezTo>
                    <a:pt x="486" y="12113"/>
                    <a:pt x="695" y="10104"/>
                    <a:pt x="971" y="8401"/>
                  </a:cubicBezTo>
                  <a:cubicBezTo>
                    <a:pt x="1531" y="5093"/>
                    <a:pt x="2390" y="2525"/>
                    <a:pt x="3204" y="98"/>
                  </a:cubicBezTo>
                  <a:cubicBezTo>
                    <a:pt x="3234" y="1"/>
                    <a:pt x="3278" y="217"/>
                    <a:pt x="3249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" name="Google Shape;279;p13"/>
            <p:cNvSpPr/>
            <p:nvPr/>
          </p:nvSpPr>
          <p:spPr>
            <a:xfrm>
              <a:off x="771325" y="965625"/>
              <a:ext cx="5478825" cy="4399250"/>
            </a:xfrm>
            <a:custGeom>
              <a:avLst/>
              <a:gdLst/>
              <a:ahLst/>
              <a:cxnLst/>
              <a:rect l="l" t="t" r="r" b="b"/>
              <a:pathLst>
                <a:path w="219153" h="175970" extrusionOk="0">
                  <a:moveTo>
                    <a:pt x="3293" y="314"/>
                  </a:moveTo>
                  <a:cubicBezTo>
                    <a:pt x="2614" y="2360"/>
                    <a:pt x="1919" y="4496"/>
                    <a:pt x="1367" y="7050"/>
                  </a:cubicBezTo>
                  <a:cubicBezTo>
                    <a:pt x="1090" y="8379"/>
                    <a:pt x="508" y="11187"/>
                    <a:pt x="769" y="13270"/>
                  </a:cubicBezTo>
                  <a:cubicBezTo>
                    <a:pt x="911" y="14390"/>
                    <a:pt x="1232" y="14032"/>
                    <a:pt x="1382" y="14935"/>
                  </a:cubicBezTo>
                  <a:cubicBezTo>
                    <a:pt x="1546" y="16011"/>
                    <a:pt x="881" y="17519"/>
                    <a:pt x="1628" y="18004"/>
                  </a:cubicBezTo>
                  <a:cubicBezTo>
                    <a:pt x="1658" y="18049"/>
                    <a:pt x="1665" y="18109"/>
                    <a:pt x="1658" y="18169"/>
                  </a:cubicBezTo>
                  <a:cubicBezTo>
                    <a:pt x="717" y="24426"/>
                    <a:pt x="687" y="31244"/>
                    <a:pt x="538" y="37830"/>
                  </a:cubicBezTo>
                  <a:cubicBezTo>
                    <a:pt x="500" y="39257"/>
                    <a:pt x="456" y="40668"/>
                    <a:pt x="381" y="42027"/>
                  </a:cubicBezTo>
                  <a:cubicBezTo>
                    <a:pt x="373" y="42251"/>
                    <a:pt x="172" y="44446"/>
                    <a:pt x="194" y="44491"/>
                  </a:cubicBezTo>
                  <a:cubicBezTo>
                    <a:pt x="314" y="44850"/>
                    <a:pt x="1942" y="43117"/>
                    <a:pt x="2076" y="42983"/>
                  </a:cubicBezTo>
                  <a:cubicBezTo>
                    <a:pt x="2218" y="42841"/>
                    <a:pt x="2143" y="43013"/>
                    <a:pt x="2143" y="43095"/>
                  </a:cubicBezTo>
                  <a:cubicBezTo>
                    <a:pt x="3308" y="61076"/>
                    <a:pt x="8080" y="75653"/>
                    <a:pt x="15921" y="84912"/>
                  </a:cubicBezTo>
                  <a:cubicBezTo>
                    <a:pt x="19736" y="89475"/>
                    <a:pt x="24157" y="92850"/>
                    <a:pt x="28944" y="95426"/>
                  </a:cubicBezTo>
                  <a:cubicBezTo>
                    <a:pt x="31229" y="96643"/>
                    <a:pt x="33588" y="97704"/>
                    <a:pt x="36015" y="98600"/>
                  </a:cubicBezTo>
                  <a:cubicBezTo>
                    <a:pt x="37225" y="99048"/>
                    <a:pt x="38442" y="99459"/>
                    <a:pt x="39674" y="99854"/>
                  </a:cubicBezTo>
                  <a:cubicBezTo>
                    <a:pt x="41227" y="100332"/>
                    <a:pt x="42587" y="100280"/>
                    <a:pt x="44326" y="100153"/>
                  </a:cubicBezTo>
                  <a:cubicBezTo>
                    <a:pt x="49666" y="99742"/>
                    <a:pt x="54967" y="99787"/>
                    <a:pt x="60434" y="99474"/>
                  </a:cubicBezTo>
                  <a:cubicBezTo>
                    <a:pt x="63473" y="99317"/>
                    <a:pt x="66497" y="98973"/>
                    <a:pt x="69491" y="98443"/>
                  </a:cubicBezTo>
                  <a:cubicBezTo>
                    <a:pt x="71067" y="98167"/>
                    <a:pt x="72665" y="97808"/>
                    <a:pt x="74271" y="97398"/>
                  </a:cubicBezTo>
                  <a:cubicBezTo>
                    <a:pt x="75309" y="97136"/>
                    <a:pt x="76369" y="96621"/>
                    <a:pt x="77175" y="96897"/>
                  </a:cubicBezTo>
                  <a:cubicBezTo>
                    <a:pt x="77825" y="97121"/>
                    <a:pt x="78169" y="97644"/>
                    <a:pt x="78557" y="98070"/>
                  </a:cubicBezTo>
                  <a:cubicBezTo>
                    <a:pt x="78938" y="98503"/>
                    <a:pt x="79117" y="98802"/>
                    <a:pt x="79580" y="98973"/>
                  </a:cubicBezTo>
                  <a:cubicBezTo>
                    <a:pt x="80386" y="99272"/>
                    <a:pt x="81432" y="98973"/>
                    <a:pt x="82485" y="98816"/>
                  </a:cubicBezTo>
                  <a:cubicBezTo>
                    <a:pt x="85412" y="98376"/>
                    <a:pt x="88160" y="98339"/>
                    <a:pt x="90878" y="98301"/>
                  </a:cubicBezTo>
                  <a:cubicBezTo>
                    <a:pt x="93955" y="98256"/>
                    <a:pt x="97061" y="98174"/>
                    <a:pt x="100481" y="97435"/>
                  </a:cubicBezTo>
                  <a:cubicBezTo>
                    <a:pt x="101855" y="97144"/>
                    <a:pt x="102900" y="96935"/>
                    <a:pt x="104148" y="96860"/>
                  </a:cubicBezTo>
                  <a:lnTo>
                    <a:pt x="107568" y="96711"/>
                  </a:lnTo>
                  <a:cubicBezTo>
                    <a:pt x="112840" y="96524"/>
                    <a:pt x="118112" y="96449"/>
                    <a:pt x="123921" y="95217"/>
                  </a:cubicBezTo>
                  <a:cubicBezTo>
                    <a:pt x="127132" y="94530"/>
                    <a:pt x="130268" y="93507"/>
                    <a:pt x="133270" y="92163"/>
                  </a:cubicBezTo>
                  <a:cubicBezTo>
                    <a:pt x="134898" y="91424"/>
                    <a:pt x="136750" y="90587"/>
                    <a:pt x="138154" y="89482"/>
                  </a:cubicBezTo>
                  <a:cubicBezTo>
                    <a:pt x="138953" y="88855"/>
                    <a:pt x="139416" y="87862"/>
                    <a:pt x="140282" y="87287"/>
                  </a:cubicBezTo>
                  <a:cubicBezTo>
                    <a:pt x="140305" y="87272"/>
                    <a:pt x="140342" y="87264"/>
                    <a:pt x="140372" y="87272"/>
                  </a:cubicBezTo>
                  <a:cubicBezTo>
                    <a:pt x="140484" y="87317"/>
                    <a:pt x="140319" y="87436"/>
                    <a:pt x="140319" y="87533"/>
                  </a:cubicBezTo>
                  <a:cubicBezTo>
                    <a:pt x="140319" y="87623"/>
                    <a:pt x="139842" y="88175"/>
                    <a:pt x="139752" y="88332"/>
                  </a:cubicBezTo>
                  <a:cubicBezTo>
                    <a:pt x="139506" y="88713"/>
                    <a:pt x="139394" y="88638"/>
                    <a:pt x="139468" y="89042"/>
                  </a:cubicBezTo>
                  <a:cubicBezTo>
                    <a:pt x="139543" y="89445"/>
                    <a:pt x="139476" y="89325"/>
                    <a:pt x="139886" y="89027"/>
                  </a:cubicBezTo>
                  <a:cubicBezTo>
                    <a:pt x="140297" y="88728"/>
                    <a:pt x="140387" y="88414"/>
                    <a:pt x="140812" y="88287"/>
                  </a:cubicBezTo>
                  <a:cubicBezTo>
                    <a:pt x="140909" y="88258"/>
                    <a:pt x="140730" y="88661"/>
                    <a:pt x="140782" y="88661"/>
                  </a:cubicBezTo>
                  <a:cubicBezTo>
                    <a:pt x="141156" y="88601"/>
                    <a:pt x="142530" y="87070"/>
                    <a:pt x="142761" y="86831"/>
                  </a:cubicBezTo>
                  <a:cubicBezTo>
                    <a:pt x="144105" y="85427"/>
                    <a:pt x="145293" y="83994"/>
                    <a:pt x="146622" y="82590"/>
                  </a:cubicBezTo>
                  <a:cubicBezTo>
                    <a:pt x="147316" y="81858"/>
                    <a:pt x="148048" y="81081"/>
                    <a:pt x="149026" y="80536"/>
                  </a:cubicBezTo>
                  <a:cubicBezTo>
                    <a:pt x="150811" y="79566"/>
                    <a:pt x="152611" y="78445"/>
                    <a:pt x="154448" y="77549"/>
                  </a:cubicBezTo>
                  <a:cubicBezTo>
                    <a:pt x="158644" y="75526"/>
                    <a:pt x="162998" y="74331"/>
                    <a:pt x="166948" y="74107"/>
                  </a:cubicBezTo>
                  <a:cubicBezTo>
                    <a:pt x="168770" y="73980"/>
                    <a:pt x="170607" y="74099"/>
                    <a:pt x="172399" y="74473"/>
                  </a:cubicBezTo>
                  <a:cubicBezTo>
                    <a:pt x="173183" y="74637"/>
                    <a:pt x="173953" y="74869"/>
                    <a:pt x="174699" y="75175"/>
                  </a:cubicBezTo>
                  <a:cubicBezTo>
                    <a:pt x="175229" y="75384"/>
                    <a:pt x="176305" y="75668"/>
                    <a:pt x="176536" y="76116"/>
                  </a:cubicBezTo>
                  <a:cubicBezTo>
                    <a:pt x="176768" y="76564"/>
                    <a:pt x="176581" y="78012"/>
                    <a:pt x="176626" y="78587"/>
                  </a:cubicBezTo>
                  <a:cubicBezTo>
                    <a:pt x="176723" y="79528"/>
                    <a:pt x="176872" y="80454"/>
                    <a:pt x="177171" y="81320"/>
                  </a:cubicBezTo>
                  <a:cubicBezTo>
                    <a:pt x="177746" y="83001"/>
                    <a:pt x="178859" y="84345"/>
                    <a:pt x="180755" y="85084"/>
                  </a:cubicBezTo>
                  <a:cubicBezTo>
                    <a:pt x="185012" y="86749"/>
                    <a:pt x="189014" y="88900"/>
                    <a:pt x="192404" y="91917"/>
                  </a:cubicBezTo>
                  <a:cubicBezTo>
                    <a:pt x="194309" y="93619"/>
                    <a:pt x="195981" y="95568"/>
                    <a:pt x="197378" y="97704"/>
                  </a:cubicBezTo>
                  <a:cubicBezTo>
                    <a:pt x="198796" y="99869"/>
                    <a:pt x="199834" y="102304"/>
                    <a:pt x="201171" y="104671"/>
                  </a:cubicBezTo>
                  <a:cubicBezTo>
                    <a:pt x="203919" y="109562"/>
                    <a:pt x="207220" y="114431"/>
                    <a:pt x="209632" y="120360"/>
                  </a:cubicBezTo>
                  <a:cubicBezTo>
                    <a:pt x="210222" y="121771"/>
                    <a:pt x="210752" y="123242"/>
                    <a:pt x="211222" y="124766"/>
                  </a:cubicBezTo>
                  <a:cubicBezTo>
                    <a:pt x="211386" y="125296"/>
                    <a:pt x="212021" y="126976"/>
                    <a:pt x="211969" y="127544"/>
                  </a:cubicBezTo>
                  <a:cubicBezTo>
                    <a:pt x="211909" y="128119"/>
                    <a:pt x="211528" y="128208"/>
                    <a:pt x="212081" y="127977"/>
                  </a:cubicBezTo>
                  <a:cubicBezTo>
                    <a:pt x="212887" y="127633"/>
                    <a:pt x="213657" y="126513"/>
                    <a:pt x="214314" y="125841"/>
                  </a:cubicBezTo>
                  <a:cubicBezTo>
                    <a:pt x="214351" y="125804"/>
                    <a:pt x="214396" y="125848"/>
                    <a:pt x="214396" y="125923"/>
                  </a:cubicBezTo>
                  <a:cubicBezTo>
                    <a:pt x="215023" y="133704"/>
                    <a:pt x="216039" y="141918"/>
                    <a:pt x="217077" y="150946"/>
                  </a:cubicBezTo>
                  <a:cubicBezTo>
                    <a:pt x="217958" y="158668"/>
                    <a:pt x="218802" y="166971"/>
                    <a:pt x="219153" y="175835"/>
                  </a:cubicBezTo>
                  <a:cubicBezTo>
                    <a:pt x="219153" y="175970"/>
                    <a:pt x="219078" y="175925"/>
                    <a:pt x="219070" y="175798"/>
                  </a:cubicBezTo>
                  <a:cubicBezTo>
                    <a:pt x="218406" y="158347"/>
                    <a:pt x="215934" y="143486"/>
                    <a:pt x="214657" y="130082"/>
                  </a:cubicBezTo>
                  <a:cubicBezTo>
                    <a:pt x="214560" y="129149"/>
                    <a:pt x="214485" y="128231"/>
                    <a:pt x="214411" y="127305"/>
                  </a:cubicBezTo>
                  <a:cubicBezTo>
                    <a:pt x="214336" y="126379"/>
                    <a:pt x="214224" y="126326"/>
                    <a:pt x="213761" y="126603"/>
                  </a:cubicBezTo>
                  <a:cubicBezTo>
                    <a:pt x="213291" y="126886"/>
                    <a:pt x="212723" y="127730"/>
                    <a:pt x="212126" y="128126"/>
                  </a:cubicBezTo>
                  <a:cubicBezTo>
                    <a:pt x="211812" y="128343"/>
                    <a:pt x="211797" y="128395"/>
                    <a:pt x="211603" y="128126"/>
                  </a:cubicBezTo>
                  <a:cubicBezTo>
                    <a:pt x="211588" y="128096"/>
                    <a:pt x="211670" y="127902"/>
                    <a:pt x="211670" y="127894"/>
                  </a:cubicBezTo>
                  <a:cubicBezTo>
                    <a:pt x="211670" y="127880"/>
                    <a:pt x="211760" y="127723"/>
                    <a:pt x="211767" y="127648"/>
                  </a:cubicBezTo>
                  <a:cubicBezTo>
                    <a:pt x="211820" y="127155"/>
                    <a:pt x="211678" y="126789"/>
                    <a:pt x="211558" y="126289"/>
                  </a:cubicBezTo>
                  <a:cubicBezTo>
                    <a:pt x="211133" y="124534"/>
                    <a:pt x="210490" y="122802"/>
                    <a:pt x="209863" y="121211"/>
                  </a:cubicBezTo>
                  <a:cubicBezTo>
                    <a:pt x="208691" y="118209"/>
                    <a:pt x="207279" y="115476"/>
                    <a:pt x="205816" y="112900"/>
                  </a:cubicBezTo>
                  <a:cubicBezTo>
                    <a:pt x="204352" y="110324"/>
                    <a:pt x="202844" y="107867"/>
                    <a:pt x="201455" y="105433"/>
                  </a:cubicBezTo>
                  <a:cubicBezTo>
                    <a:pt x="199924" y="102752"/>
                    <a:pt x="198752" y="99981"/>
                    <a:pt x="197131" y="97562"/>
                  </a:cubicBezTo>
                  <a:cubicBezTo>
                    <a:pt x="193823" y="92611"/>
                    <a:pt x="189231" y="89116"/>
                    <a:pt x="184056" y="86652"/>
                  </a:cubicBezTo>
                  <a:cubicBezTo>
                    <a:pt x="182294" y="85801"/>
                    <a:pt x="180098" y="85271"/>
                    <a:pt x="178724" y="84061"/>
                  </a:cubicBezTo>
                  <a:cubicBezTo>
                    <a:pt x="177537" y="83001"/>
                    <a:pt x="176962" y="81522"/>
                    <a:pt x="176671" y="80006"/>
                  </a:cubicBezTo>
                  <a:cubicBezTo>
                    <a:pt x="176499" y="79065"/>
                    <a:pt x="176506" y="78072"/>
                    <a:pt x="176402" y="77116"/>
                  </a:cubicBezTo>
                  <a:cubicBezTo>
                    <a:pt x="176275" y="75809"/>
                    <a:pt x="175155" y="75436"/>
                    <a:pt x="173826" y="74995"/>
                  </a:cubicBezTo>
                  <a:cubicBezTo>
                    <a:pt x="171892" y="74353"/>
                    <a:pt x="169674" y="74099"/>
                    <a:pt x="167314" y="74204"/>
                  </a:cubicBezTo>
                  <a:cubicBezTo>
                    <a:pt x="164491" y="74316"/>
                    <a:pt x="161460" y="74928"/>
                    <a:pt x="158420" y="76004"/>
                  </a:cubicBezTo>
                  <a:cubicBezTo>
                    <a:pt x="156748" y="76593"/>
                    <a:pt x="155127" y="77303"/>
                    <a:pt x="153552" y="78109"/>
                  </a:cubicBezTo>
                  <a:cubicBezTo>
                    <a:pt x="152163" y="78834"/>
                    <a:pt x="150841" y="79827"/>
                    <a:pt x="149460" y="80536"/>
                  </a:cubicBezTo>
                  <a:cubicBezTo>
                    <a:pt x="148601" y="80977"/>
                    <a:pt x="148138" y="81208"/>
                    <a:pt x="147421" y="81918"/>
                  </a:cubicBezTo>
                  <a:cubicBezTo>
                    <a:pt x="146704" y="82627"/>
                    <a:pt x="145838" y="83598"/>
                    <a:pt x="145076" y="84442"/>
                  </a:cubicBezTo>
                  <a:cubicBezTo>
                    <a:pt x="143769" y="85898"/>
                    <a:pt x="142440" y="87623"/>
                    <a:pt x="140648" y="88877"/>
                  </a:cubicBezTo>
                  <a:cubicBezTo>
                    <a:pt x="140581" y="88915"/>
                    <a:pt x="140514" y="88892"/>
                    <a:pt x="140536" y="88847"/>
                  </a:cubicBezTo>
                  <a:cubicBezTo>
                    <a:pt x="140894" y="87944"/>
                    <a:pt x="139976" y="89228"/>
                    <a:pt x="139565" y="89437"/>
                  </a:cubicBezTo>
                  <a:cubicBezTo>
                    <a:pt x="139147" y="89639"/>
                    <a:pt x="139177" y="89639"/>
                    <a:pt x="138975" y="89497"/>
                  </a:cubicBezTo>
                  <a:cubicBezTo>
                    <a:pt x="138908" y="89452"/>
                    <a:pt x="138931" y="89213"/>
                    <a:pt x="138945" y="89146"/>
                  </a:cubicBezTo>
                  <a:cubicBezTo>
                    <a:pt x="139005" y="88900"/>
                    <a:pt x="139662" y="88280"/>
                    <a:pt x="139864" y="87996"/>
                  </a:cubicBezTo>
                  <a:cubicBezTo>
                    <a:pt x="139961" y="87854"/>
                    <a:pt x="140431" y="87369"/>
                    <a:pt x="140163" y="87503"/>
                  </a:cubicBezTo>
                  <a:cubicBezTo>
                    <a:pt x="139535" y="87832"/>
                    <a:pt x="139050" y="89049"/>
                    <a:pt x="138580" y="89460"/>
                  </a:cubicBezTo>
                  <a:cubicBezTo>
                    <a:pt x="138117" y="89871"/>
                    <a:pt x="137273" y="90236"/>
                    <a:pt x="136765" y="90520"/>
                  </a:cubicBezTo>
                  <a:cubicBezTo>
                    <a:pt x="129865" y="94306"/>
                    <a:pt x="122950" y="95830"/>
                    <a:pt x="116543" y="96382"/>
                  </a:cubicBezTo>
                  <a:cubicBezTo>
                    <a:pt x="113452" y="96643"/>
                    <a:pt x="110480" y="96718"/>
                    <a:pt x="107478" y="96830"/>
                  </a:cubicBezTo>
                  <a:cubicBezTo>
                    <a:pt x="105648" y="96890"/>
                    <a:pt x="103729" y="96838"/>
                    <a:pt x="101728" y="97248"/>
                  </a:cubicBezTo>
                  <a:cubicBezTo>
                    <a:pt x="99443" y="97726"/>
                    <a:pt x="97285" y="98122"/>
                    <a:pt x="95142" y="98271"/>
                  </a:cubicBezTo>
                  <a:cubicBezTo>
                    <a:pt x="91065" y="98555"/>
                    <a:pt x="87279" y="98286"/>
                    <a:pt x="83037" y="98846"/>
                  </a:cubicBezTo>
                  <a:cubicBezTo>
                    <a:pt x="81469" y="99055"/>
                    <a:pt x="80058" y="99541"/>
                    <a:pt x="79117" y="98861"/>
                  </a:cubicBezTo>
                  <a:cubicBezTo>
                    <a:pt x="78714" y="98570"/>
                    <a:pt x="78452" y="98189"/>
                    <a:pt x="78131" y="97838"/>
                  </a:cubicBezTo>
                  <a:cubicBezTo>
                    <a:pt x="78012" y="97704"/>
                    <a:pt x="77892" y="97562"/>
                    <a:pt x="77750" y="97435"/>
                  </a:cubicBezTo>
                  <a:cubicBezTo>
                    <a:pt x="77071" y="96845"/>
                    <a:pt x="76473" y="96950"/>
                    <a:pt x="75211" y="97256"/>
                  </a:cubicBezTo>
                  <a:cubicBezTo>
                    <a:pt x="71000" y="98264"/>
                    <a:pt x="66953" y="99070"/>
                    <a:pt x="62950" y="99414"/>
                  </a:cubicBezTo>
                  <a:cubicBezTo>
                    <a:pt x="58940" y="99757"/>
                    <a:pt x="55035" y="99780"/>
                    <a:pt x="51137" y="99907"/>
                  </a:cubicBezTo>
                  <a:cubicBezTo>
                    <a:pt x="49218" y="99974"/>
                    <a:pt x="47306" y="100056"/>
                    <a:pt x="45402" y="100190"/>
                  </a:cubicBezTo>
                  <a:cubicBezTo>
                    <a:pt x="44476" y="100250"/>
                    <a:pt x="43550" y="100325"/>
                    <a:pt x="42639" y="100414"/>
                  </a:cubicBezTo>
                  <a:cubicBezTo>
                    <a:pt x="41422" y="100526"/>
                    <a:pt x="40720" y="100310"/>
                    <a:pt x="39629" y="99966"/>
                  </a:cubicBezTo>
                  <a:cubicBezTo>
                    <a:pt x="36224" y="98899"/>
                    <a:pt x="32909" y="97614"/>
                    <a:pt x="29758" y="95994"/>
                  </a:cubicBezTo>
                  <a:cubicBezTo>
                    <a:pt x="16951" y="89669"/>
                    <a:pt x="6773" y="76549"/>
                    <a:pt x="3323" y="54468"/>
                  </a:cubicBezTo>
                  <a:cubicBezTo>
                    <a:pt x="3069" y="52922"/>
                    <a:pt x="2853" y="51331"/>
                    <a:pt x="2666" y="49733"/>
                  </a:cubicBezTo>
                  <a:cubicBezTo>
                    <a:pt x="2479" y="48143"/>
                    <a:pt x="2442" y="46343"/>
                    <a:pt x="2181" y="44767"/>
                  </a:cubicBezTo>
                  <a:cubicBezTo>
                    <a:pt x="1986" y="43535"/>
                    <a:pt x="2098" y="43520"/>
                    <a:pt x="1591" y="43647"/>
                  </a:cubicBezTo>
                  <a:cubicBezTo>
                    <a:pt x="1389" y="43700"/>
                    <a:pt x="1180" y="44013"/>
                    <a:pt x="986" y="44185"/>
                  </a:cubicBezTo>
                  <a:cubicBezTo>
                    <a:pt x="792" y="44349"/>
                    <a:pt x="508" y="44812"/>
                    <a:pt x="306" y="44715"/>
                  </a:cubicBezTo>
                  <a:cubicBezTo>
                    <a:pt x="97" y="44626"/>
                    <a:pt x="187" y="44835"/>
                    <a:pt x="90" y="44596"/>
                  </a:cubicBezTo>
                  <a:cubicBezTo>
                    <a:pt x="0" y="44349"/>
                    <a:pt x="351" y="41004"/>
                    <a:pt x="373" y="40519"/>
                  </a:cubicBezTo>
                  <a:cubicBezTo>
                    <a:pt x="583" y="35254"/>
                    <a:pt x="448" y="29400"/>
                    <a:pt x="904" y="23896"/>
                  </a:cubicBezTo>
                  <a:cubicBezTo>
                    <a:pt x="1031" y="22283"/>
                    <a:pt x="1277" y="20820"/>
                    <a:pt x="1426" y="19207"/>
                  </a:cubicBezTo>
                  <a:cubicBezTo>
                    <a:pt x="1546" y="17855"/>
                    <a:pt x="1359" y="18505"/>
                    <a:pt x="1277" y="17780"/>
                  </a:cubicBezTo>
                  <a:cubicBezTo>
                    <a:pt x="1143" y="16683"/>
                    <a:pt x="1516" y="14651"/>
                    <a:pt x="836" y="14390"/>
                  </a:cubicBezTo>
                  <a:cubicBezTo>
                    <a:pt x="814" y="14368"/>
                    <a:pt x="807" y="14338"/>
                    <a:pt x="799" y="14308"/>
                  </a:cubicBezTo>
                  <a:cubicBezTo>
                    <a:pt x="530" y="12127"/>
                    <a:pt x="732" y="10126"/>
                    <a:pt x="1023" y="8416"/>
                  </a:cubicBezTo>
                  <a:cubicBezTo>
                    <a:pt x="1576" y="5101"/>
                    <a:pt x="2434" y="2524"/>
                    <a:pt x="3256" y="98"/>
                  </a:cubicBezTo>
                  <a:cubicBezTo>
                    <a:pt x="3278" y="0"/>
                    <a:pt x="3331" y="224"/>
                    <a:pt x="3293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" name="Google Shape;280;p13"/>
            <p:cNvSpPr/>
            <p:nvPr/>
          </p:nvSpPr>
          <p:spPr>
            <a:xfrm>
              <a:off x="755075" y="980925"/>
              <a:ext cx="5479025" cy="4401500"/>
            </a:xfrm>
            <a:custGeom>
              <a:avLst/>
              <a:gdLst/>
              <a:ahLst/>
              <a:cxnLst/>
              <a:rect l="l" t="t" r="r" b="b"/>
              <a:pathLst>
                <a:path w="219161" h="176060" extrusionOk="0">
                  <a:moveTo>
                    <a:pt x="3338" y="307"/>
                  </a:moveTo>
                  <a:cubicBezTo>
                    <a:pt x="2644" y="2360"/>
                    <a:pt x="1964" y="4489"/>
                    <a:pt x="1412" y="7057"/>
                  </a:cubicBezTo>
                  <a:cubicBezTo>
                    <a:pt x="1121" y="8379"/>
                    <a:pt x="546" y="11202"/>
                    <a:pt x="799" y="13285"/>
                  </a:cubicBezTo>
                  <a:cubicBezTo>
                    <a:pt x="934" y="14413"/>
                    <a:pt x="1262" y="14054"/>
                    <a:pt x="1404" y="14973"/>
                  </a:cubicBezTo>
                  <a:cubicBezTo>
                    <a:pt x="1569" y="16056"/>
                    <a:pt x="911" y="17557"/>
                    <a:pt x="1643" y="18042"/>
                  </a:cubicBezTo>
                  <a:cubicBezTo>
                    <a:pt x="1681" y="18094"/>
                    <a:pt x="1688" y="18154"/>
                    <a:pt x="1681" y="18214"/>
                  </a:cubicBezTo>
                  <a:cubicBezTo>
                    <a:pt x="732" y="24486"/>
                    <a:pt x="695" y="31326"/>
                    <a:pt x="538" y="37928"/>
                  </a:cubicBezTo>
                  <a:cubicBezTo>
                    <a:pt x="501" y="39361"/>
                    <a:pt x="448" y="40773"/>
                    <a:pt x="374" y="42147"/>
                  </a:cubicBezTo>
                  <a:cubicBezTo>
                    <a:pt x="359" y="42371"/>
                    <a:pt x="165" y="44559"/>
                    <a:pt x="180" y="44611"/>
                  </a:cubicBezTo>
                  <a:cubicBezTo>
                    <a:pt x="299" y="44962"/>
                    <a:pt x="1920" y="43237"/>
                    <a:pt x="2061" y="43103"/>
                  </a:cubicBezTo>
                  <a:cubicBezTo>
                    <a:pt x="2211" y="42976"/>
                    <a:pt x="2129" y="43140"/>
                    <a:pt x="2129" y="43215"/>
                  </a:cubicBezTo>
                  <a:cubicBezTo>
                    <a:pt x="3256" y="61271"/>
                    <a:pt x="8013" y="75907"/>
                    <a:pt x="15824" y="85234"/>
                  </a:cubicBezTo>
                  <a:cubicBezTo>
                    <a:pt x="19625" y="89826"/>
                    <a:pt x="24030" y="93231"/>
                    <a:pt x="28802" y="95822"/>
                  </a:cubicBezTo>
                  <a:cubicBezTo>
                    <a:pt x="31080" y="97054"/>
                    <a:pt x="33439" y="98130"/>
                    <a:pt x="35866" y="99033"/>
                  </a:cubicBezTo>
                  <a:cubicBezTo>
                    <a:pt x="37068" y="99496"/>
                    <a:pt x="38293" y="99914"/>
                    <a:pt x="39525" y="100303"/>
                  </a:cubicBezTo>
                  <a:cubicBezTo>
                    <a:pt x="41064" y="100788"/>
                    <a:pt x="42415" y="100751"/>
                    <a:pt x="44155" y="100624"/>
                  </a:cubicBezTo>
                  <a:cubicBezTo>
                    <a:pt x="49487" y="100221"/>
                    <a:pt x="54789" y="100288"/>
                    <a:pt x="60247" y="99989"/>
                  </a:cubicBezTo>
                  <a:cubicBezTo>
                    <a:pt x="63279" y="99840"/>
                    <a:pt x="66296" y="99504"/>
                    <a:pt x="69290" y="98981"/>
                  </a:cubicBezTo>
                  <a:cubicBezTo>
                    <a:pt x="70873" y="98697"/>
                    <a:pt x="72464" y="98354"/>
                    <a:pt x="74069" y="97943"/>
                  </a:cubicBezTo>
                  <a:cubicBezTo>
                    <a:pt x="75100" y="97682"/>
                    <a:pt x="76168" y="97181"/>
                    <a:pt x="76967" y="97450"/>
                  </a:cubicBezTo>
                  <a:cubicBezTo>
                    <a:pt x="77758" y="97719"/>
                    <a:pt x="77960" y="98197"/>
                    <a:pt x="78348" y="98623"/>
                  </a:cubicBezTo>
                  <a:cubicBezTo>
                    <a:pt x="78729" y="99056"/>
                    <a:pt x="78908" y="99354"/>
                    <a:pt x="79371" y="99534"/>
                  </a:cubicBezTo>
                  <a:cubicBezTo>
                    <a:pt x="80178" y="99832"/>
                    <a:pt x="81216" y="99541"/>
                    <a:pt x="82276" y="99384"/>
                  </a:cubicBezTo>
                  <a:cubicBezTo>
                    <a:pt x="85203" y="98944"/>
                    <a:pt x="87944" y="98914"/>
                    <a:pt x="90669" y="98877"/>
                  </a:cubicBezTo>
                  <a:cubicBezTo>
                    <a:pt x="93738" y="98832"/>
                    <a:pt x="96845" y="98757"/>
                    <a:pt x="100257" y="98018"/>
                  </a:cubicBezTo>
                  <a:cubicBezTo>
                    <a:pt x="101631" y="97719"/>
                    <a:pt x="102677" y="97517"/>
                    <a:pt x="103931" y="97443"/>
                  </a:cubicBezTo>
                  <a:lnTo>
                    <a:pt x="107344" y="97301"/>
                  </a:lnTo>
                  <a:cubicBezTo>
                    <a:pt x="112608" y="97107"/>
                    <a:pt x="117895" y="97040"/>
                    <a:pt x="123697" y="95800"/>
                  </a:cubicBezTo>
                  <a:cubicBezTo>
                    <a:pt x="126916" y="95113"/>
                    <a:pt x="130052" y="94082"/>
                    <a:pt x="133054" y="92738"/>
                  </a:cubicBezTo>
                  <a:cubicBezTo>
                    <a:pt x="134689" y="91999"/>
                    <a:pt x="136534" y="91155"/>
                    <a:pt x="137930" y="90058"/>
                  </a:cubicBezTo>
                  <a:cubicBezTo>
                    <a:pt x="138737" y="89430"/>
                    <a:pt x="139192" y="88430"/>
                    <a:pt x="140058" y="87862"/>
                  </a:cubicBezTo>
                  <a:cubicBezTo>
                    <a:pt x="140088" y="87840"/>
                    <a:pt x="140126" y="87840"/>
                    <a:pt x="140156" y="87847"/>
                  </a:cubicBezTo>
                  <a:cubicBezTo>
                    <a:pt x="140268" y="87892"/>
                    <a:pt x="140111" y="88011"/>
                    <a:pt x="140103" y="88109"/>
                  </a:cubicBezTo>
                  <a:cubicBezTo>
                    <a:pt x="140088" y="88198"/>
                    <a:pt x="139625" y="88751"/>
                    <a:pt x="139528" y="88908"/>
                  </a:cubicBezTo>
                  <a:cubicBezTo>
                    <a:pt x="139297" y="89288"/>
                    <a:pt x="139185" y="89214"/>
                    <a:pt x="139252" y="89617"/>
                  </a:cubicBezTo>
                  <a:cubicBezTo>
                    <a:pt x="139319" y="90020"/>
                    <a:pt x="139259" y="89901"/>
                    <a:pt x="139670" y="89602"/>
                  </a:cubicBezTo>
                  <a:cubicBezTo>
                    <a:pt x="140081" y="89303"/>
                    <a:pt x="140178" y="88982"/>
                    <a:pt x="140596" y="88863"/>
                  </a:cubicBezTo>
                  <a:cubicBezTo>
                    <a:pt x="140686" y="88833"/>
                    <a:pt x="140514" y="89236"/>
                    <a:pt x="140566" y="89229"/>
                  </a:cubicBezTo>
                  <a:cubicBezTo>
                    <a:pt x="140947" y="89176"/>
                    <a:pt x="142314" y="87646"/>
                    <a:pt x="142553" y="87399"/>
                  </a:cubicBezTo>
                  <a:cubicBezTo>
                    <a:pt x="143897" y="85995"/>
                    <a:pt x="145084" y="84562"/>
                    <a:pt x="146413" y="83165"/>
                  </a:cubicBezTo>
                  <a:cubicBezTo>
                    <a:pt x="147108" y="82433"/>
                    <a:pt x="147839" y="81649"/>
                    <a:pt x="148818" y="81104"/>
                  </a:cubicBezTo>
                  <a:cubicBezTo>
                    <a:pt x="150602" y="80133"/>
                    <a:pt x="152402" y="79006"/>
                    <a:pt x="154239" y="78117"/>
                  </a:cubicBezTo>
                  <a:cubicBezTo>
                    <a:pt x="158436" y="76086"/>
                    <a:pt x="162789" y="74876"/>
                    <a:pt x="166747" y="74645"/>
                  </a:cubicBezTo>
                  <a:cubicBezTo>
                    <a:pt x="168681" y="74525"/>
                    <a:pt x="170518" y="74637"/>
                    <a:pt x="172198" y="75003"/>
                  </a:cubicBezTo>
                  <a:cubicBezTo>
                    <a:pt x="172990" y="75160"/>
                    <a:pt x="173759" y="75392"/>
                    <a:pt x="174505" y="75690"/>
                  </a:cubicBezTo>
                  <a:cubicBezTo>
                    <a:pt x="175036" y="75907"/>
                    <a:pt x="176111" y="76183"/>
                    <a:pt x="176342" y="76631"/>
                  </a:cubicBezTo>
                  <a:cubicBezTo>
                    <a:pt x="176581" y="77079"/>
                    <a:pt x="176395" y="78528"/>
                    <a:pt x="176447" y="79095"/>
                  </a:cubicBezTo>
                  <a:cubicBezTo>
                    <a:pt x="176514" y="80021"/>
                    <a:pt x="176701" y="80940"/>
                    <a:pt x="176992" y="81821"/>
                  </a:cubicBezTo>
                  <a:cubicBezTo>
                    <a:pt x="177560" y="83501"/>
                    <a:pt x="178680" y="84845"/>
                    <a:pt x="180584" y="85577"/>
                  </a:cubicBezTo>
                  <a:cubicBezTo>
                    <a:pt x="184840" y="87220"/>
                    <a:pt x="188850" y="89356"/>
                    <a:pt x="192240" y="92365"/>
                  </a:cubicBezTo>
                  <a:cubicBezTo>
                    <a:pt x="194152" y="94053"/>
                    <a:pt x="195840" y="95987"/>
                    <a:pt x="197244" y="98122"/>
                  </a:cubicBezTo>
                  <a:cubicBezTo>
                    <a:pt x="198655" y="100265"/>
                    <a:pt x="199700" y="102692"/>
                    <a:pt x="201030" y="105045"/>
                  </a:cubicBezTo>
                  <a:cubicBezTo>
                    <a:pt x="203807" y="109921"/>
                    <a:pt x="207108" y="114767"/>
                    <a:pt x="209542" y="120666"/>
                  </a:cubicBezTo>
                  <a:cubicBezTo>
                    <a:pt x="210125" y="122070"/>
                    <a:pt x="210662" y="123526"/>
                    <a:pt x="211133" y="125050"/>
                  </a:cubicBezTo>
                  <a:cubicBezTo>
                    <a:pt x="211297" y="125580"/>
                    <a:pt x="211932" y="127253"/>
                    <a:pt x="211887" y="127820"/>
                  </a:cubicBezTo>
                  <a:cubicBezTo>
                    <a:pt x="211842" y="128395"/>
                    <a:pt x="211447" y="128485"/>
                    <a:pt x="211999" y="128253"/>
                  </a:cubicBezTo>
                  <a:cubicBezTo>
                    <a:pt x="212813" y="127910"/>
                    <a:pt x="213575" y="126775"/>
                    <a:pt x="214232" y="126103"/>
                  </a:cubicBezTo>
                  <a:cubicBezTo>
                    <a:pt x="214269" y="126065"/>
                    <a:pt x="214314" y="126118"/>
                    <a:pt x="214314" y="126177"/>
                  </a:cubicBezTo>
                  <a:cubicBezTo>
                    <a:pt x="214949" y="133943"/>
                    <a:pt x="215987" y="142143"/>
                    <a:pt x="217032" y="151118"/>
                  </a:cubicBezTo>
                  <a:cubicBezTo>
                    <a:pt x="217936" y="158825"/>
                    <a:pt x="218787" y="167091"/>
                    <a:pt x="219153" y="175933"/>
                  </a:cubicBezTo>
                  <a:cubicBezTo>
                    <a:pt x="219160" y="176060"/>
                    <a:pt x="219078" y="176022"/>
                    <a:pt x="219078" y="175888"/>
                  </a:cubicBezTo>
                  <a:cubicBezTo>
                    <a:pt x="218384" y="158496"/>
                    <a:pt x="215882" y="143703"/>
                    <a:pt x="214575" y="130337"/>
                  </a:cubicBezTo>
                  <a:cubicBezTo>
                    <a:pt x="214493" y="129411"/>
                    <a:pt x="214411" y="128485"/>
                    <a:pt x="214336" y="127574"/>
                  </a:cubicBezTo>
                  <a:cubicBezTo>
                    <a:pt x="214262" y="126655"/>
                    <a:pt x="214150" y="126581"/>
                    <a:pt x="213679" y="126872"/>
                  </a:cubicBezTo>
                  <a:cubicBezTo>
                    <a:pt x="213216" y="127163"/>
                    <a:pt x="212641" y="127999"/>
                    <a:pt x="212044" y="128403"/>
                  </a:cubicBezTo>
                  <a:cubicBezTo>
                    <a:pt x="211730" y="128619"/>
                    <a:pt x="211723" y="128664"/>
                    <a:pt x="211521" y="128403"/>
                  </a:cubicBezTo>
                  <a:cubicBezTo>
                    <a:pt x="211506" y="128373"/>
                    <a:pt x="211588" y="128171"/>
                    <a:pt x="211588" y="128156"/>
                  </a:cubicBezTo>
                  <a:cubicBezTo>
                    <a:pt x="211588" y="128149"/>
                    <a:pt x="211685" y="127999"/>
                    <a:pt x="211693" y="127925"/>
                  </a:cubicBezTo>
                  <a:cubicBezTo>
                    <a:pt x="211738" y="127432"/>
                    <a:pt x="211588" y="127066"/>
                    <a:pt x="211469" y="126573"/>
                  </a:cubicBezTo>
                  <a:cubicBezTo>
                    <a:pt x="211051" y="124818"/>
                    <a:pt x="210401" y="123101"/>
                    <a:pt x="209766" y="121503"/>
                  </a:cubicBezTo>
                  <a:cubicBezTo>
                    <a:pt x="208587" y="118523"/>
                    <a:pt x="207175" y="115813"/>
                    <a:pt x="205712" y="113244"/>
                  </a:cubicBezTo>
                  <a:cubicBezTo>
                    <a:pt x="204241" y="110675"/>
                    <a:pt x="202732" y="108241"/>
                    <a:pt x="201328" y="105814"/>
                  </a:cubicBezTo>
                  <a:cubicBezTo>
                    <a:pt x="199790" y="103140"/>
                    <a:pt x="198618" y="100392"/>
                    <a:pt x="196990" y="97973"/>
                  </a:cubicBezTo>
                  <a:cubicBezTo>
                    <a:pt x="193667" y="93044"/>
                    <a:pt x="189067" y="89580"/>
                    <a:pt x="183884" y="87138"/>
                  </a:cubicBezTo>
                  <a:cubicBezTo>
                    <a:pt x="182122" y="86294"/>
                    <a:pt x="179919" y="85764"/>
                    <a:pt x="178545" y="84562"/>
                  </a:cubicBezTo>
                  <a:cubicBezTo>
                    <a:pt x="177351" y="83501"/>
                    <a:pt x="176776" y="82030"/>
                    <a:pt x="176492" y="80514"/>
                  </a:cubicBezTo>
                  <a:cubicBezTo>
                    <a:pt x="176305" y="79573"/>
                    <a:pt x="176313" y="78595"/>
                    <a:pt x="176215" y="77632"/>
                  </a:cubicBezTo>
                  <a:cubicBezTo>
                    <a:pt x="176081" y="76325"/>
                    <a:pt x="174961" y="75952"/>
                    <a:pt x="173639" y="75511"/>
                  </a:cubicBezTo>
                  <a:cubicBezTo>
                    <a:pt x="171705" y="74876"/>
                    <a:pt x="169480" y="74637"/>
                    <a:pt x="167113" y="74742"/>
                  </a:cubicBezTo>
                  <a:cubicBezTo>
                    <a:pt x="164290" y="74861"/>
                    <a:pt x="161258" y="75489"/>
                    <a:pt x="158204" y="76556"/>
                  </a:cubicBezTo>
                  <a:cubicBezTo>
                    <a:pt x="156539" y="77154"/>
                    <a:pt x="154919" y="77856"/>
                    <a:pt x="153343" y="78670"/>
                  </a:cubicBezTo>
                  <a:cubicBezTo>
                    <a:pt x="151947" y="79394"/>
                    <a:pt x="150625" y="80395"/>
                    <a:pt x="149243" y="81104"/>
                  </a:cubicBezTo>
                  <a:cubicBezTo>
                    <a:pt x="148385" y="81545"/>
                    <a:pt x="147929" y="81784"/>
                    <a:pt x="147205" y="82486"/>
                  </a:cubicBezTo>
                  <a:cubicBezTo>
                    <a:pt x="146473" y="83188"/>
                    <a:pt x="145614" y="84166"/>
                    <a:pt x="144860" y="85017"/>
                  </a:cubicBezTo>
                  <a:cubicBezTo>
                    <a:pt x="143561" y="86473"/>
                    <a:pt x="142217" y="88191"/>
                    <a:pt x="140424" y="89438"/>
                  </a:cubicBezTo>
                  <a:cubicBezTo>
                    <a:pt x="140372" y="89490"/>
                    <a:pt x="140305" y="89468"/>
                    <a:pt x="140320" y="89423"/>
                  </a:cubicBezTo>
                  <a:cubicBezTo>
                    <a:pt x="140678" y="88519"/>
                    <a:pt x="139752" y="89804"/>
                    <a:pt x="139342" y="90013"/>
                  </a:cubicBezTo>
                  <a:cubicBezTo>
                    <a:pt x="138931" y="90214"/>
                    <a:pt x="138968" y="90214"/>
                    <a:pt x="138767" y="90072"/>
                  </a:cubicBezTo>
                  <a:cubicBezTo>
                    <a:pt x="138558" y="89938"/>
                    <a:pt x="138714" y="89789"/>
                    <a:pt x="138729" y="89721"/>
                  </a:cubicBezTo>
                  <a:cubicBezTo>
                    <a:pt x="138789" y="89475"/>
                    <a:pt x="139446" y="88855"/>
                    <a:pt x="139648" y="88572"/>
                  </a:cubicBezTo>
                  <a:cubicBezTo>
                    <a:pt x="139745" y="88430"/>
                    <a:pt x="140208" y="87944"/>
                    <a:pt x="139946" y="88079"/>
                  </a:cubicBezTo>
                  <a:cubicBezTo>
                    <a:pt x="139312" y="88407"/>
                    <a:pt x="138841" y="89624"/>
                    <a:pt x="138363" y="90035"/>
                  </a:cubicBezTo>
                  <a:cubicBezTo>
                    <a:pt x="137885" y="90446"/>
                    <a:pt x="137057" y="90812"/>
                    <a:pt x="136541" y="91095"/>
                  </a:cubicBezTo>
                  <a:cubicBezTo>
                    <a:pt x="129641" y="94881"/>
                    <a:pt x="122719" y="96420"/>
                    <a:pt x="116327" y="96965"/>
                  </a:cubicBezTo>
                  <a:cubicBezTo>
                    <a:pt x="113236" y="97234"/>
                    <a:pt x="110256" y="97308"/>
                    <a:pt x="107262" y="97413"/>
                  </a:cubicBezTo>
                  <a:cubicBezTo>
                    <a:pt x="105432" y="97480"/>
                    <a:pt x="103506" y="97420"/>
                    <a:pt x="101512" y="97831"/>
                  </a:cubicBezTo>
                  <a:cubicBezTo>
                    <a:pt x="99227" y="98309"/>
                    <a:pt x="97069" y="98712"/>
                    <a:pt x="94918" y="98847"/>
                  </a:cubicBezTo>
                  <a:cubicBezTo>
                    <a:pt x="90841" y="99130"/>
                    <a:pt x="87063" y="98847"/>
                    <a:pt x="82821" y="99407"/>
                  </a:cubicBezTo>
                  <a:cubicBezTo>
                    <a:pt x="81253" y="99616"/>
                    <a:pt x="79849" y="100109"/>
                    <a:pt x="78901" y="99422"/>
                  </a:cubicBezTo>
                  <a:cubicBezTo>
                    <a:pt x="78505" y="99138"/>
                    <a:pt x="78244" y="98750"/>
                    <a:pt x="77930" y="98391"/>
                  </a:cubicBezTo>
                  <a:cubicBezTo>
                    <a:pt x="77803" y="98264"/>
                    <a:pt x="77684" y="98115"/>
                    <a:pt x="77542" y="97988"/>
                  </a:cubicBezTo>
                  <a:cubicBezTo>
                    <a:pt x="76862" y="97405"/>
                    <a:pt x="76265" y="97503"/>
                    <a:pt x="75003" y="97801"/>
                  </a:cubicBezTo>
                  <a:cubicBezTo>
                    <a:pt x="70799" y="98809"/>
                    <a:pt x="66751" y="99608"/>
                    <a:pt x="62756" y="99929"/>
                  </a:cubicBezTo>
                  <a:cubicBezTo>
                    <a:pt x="58761" y="100258"/>
                    <a:pt x="54848" y="100288"/>
                    <a:pt x="50958" y="100400"/>
                  </a:cubicBezTo>
                  <a:cubicBezTo>
                    <a:pt x="49046" y="100452"/>
                    <a:pt x="47134" y="100542"/>
                    <a:pt x="45223" y="100661"/>
                  </a:cubicBezTo>
                  <a:cubicBezTo>
                    <a:pt x="44304" y="100728"/>
                    <a:pt x="43386" y="100803"/>
                    <a:pt x="42475" y="100885"/>
                  </a:cubicBezTo>
                  <a:cubicBezTo>
                    <a:pt x="41250" y="100990"/>
                    <a:pt x="40556" y="100766"/>
                    <a:pt x="39465" y="100430"/>
                  </a:cubicBezTo>
                  <a:cubicBezTo>
                    <a:pt x="36068" y="99347"/>
                    <a:pt x="32767" y="98040"/>
                    <a:pt x="29609" y="96405"/>
                  </a:cubicBezTo>
                  <a:cubicBezTo>
                    <a:pt x="16832" y="90013"/>
                    <a:pt x="6691" y="76803"/>
                    <a:pt x="3286" y="54632"/>
                  </a:cubicBezTo>
                  <a:cubicBezTo>
                    <a:pt x="3032" y="53072"/>
                    <a:pt x="2823" y="51496"/>
                    <a:pt x="2636" y="49883"/>
                  </a:cubicBezTo>
                  <a:cubicBezTo>
                    <a:pt x="2450" y="48270"/>
                    <a:pt x="2420" y="46478"/>
                    <a:pt x="2166" y="44895"/>
                  </a:cubicBezTo>
                  <a:cubicBezTo>
                    <a:pt x="1972" y="43663"/>
                    <a:pt x="2084" y="43648"/>
                    <a:pt x="1576" y="43767"/>
                  </a:cubicBezTo>
                  <a:cubicBezTo>
                    <a:pt x="1374" y="43827"/>
                    <a:pt x="1158" y="44141"/>
                    <a:pt x="971" y="44297"/>
                  </a:cubicBezTo>
                  <a:cubicBezTo>
                    <a:pt x="785" y="44462"/>
                    <a:pt x="493" y="44925"/>
                    <a:pt x="292" y="44835"/>
                  </a:cubicBezTo>
                  <a:cubicBezTo>
                    <a:pt x="83" y="44738"/>
                    <a:pt x="172" y="44954"/>
                    <a:pt x="83" y="44708"/>
                  </a:cubicBezTo>
                  <a:cubicBezTo>
                    <a:pt x="0" y="44469"/>
                    <a:pt x="336" y="41109"/>
                    <a:pt x="366" y="40623"/>
                  </a:cubicBezTo>
                  <a:cubicBezTo>
                    <a:pt x="583" y="35336"/>
                    <a:pt x="448" y="29467"/>
                    <a:pt x="919" y="23964"/>
                  </a:cubicBezTo>
                  <a:cubicBezTo>
                    <a:pt x="1046" y="22336"/>
                    <a:pt x="1300" y="20872"/>
                    <a:pt x="1442" y="19244"/>
                  </a:cubicBezTo>
                  <a:cubicBezTo>
                    <a:pt x="1561" y="17893"/>
                    <a:pt x="1382" y="18557"/>
                    <a:pt x="1300" y="17818"/>
                  </a:cubicBezTo>
                  <a:cubicBezTo>
                    <a:pt x="1165" y="16720"/>
                    <a:pt x="1539" y="14682"/>
                    <a:pt x="867" y="14413"/>
                  </a:cubicBezTo>
                  <a:cubicBezTo>
                    <a:pt x="852" y="14405"/>
                    <a:pt x="844" y="14383"/>
                    <a:pt x="829" y="14331"/>
                  </a:cubicBezTo>
                  <a:cubicBezTo>
                    <a:pt x="560" y="12143"/>
                    <a:pt x="777" y="10134"/>
                    <a:pt x="1053" y="8417"/>
                  </a:cubicBezTo>
                  <a:cubicBezTo>
                    <a:pt x="1613" y="5094"/>
                    <a:pt x="2472" y="2532"/>
                    <a:pt x="3294" y="90"/>
                  </a:cubicBezTo>
                  <a:cubicBezTo>
                    <a:pt x="3323" y="1"/>
                    <a:pt x="3368" y="225"/>
                    <a:pt x="3338" y="3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" name="Google Shape;281;p13"/>
            <p:cNvSpPr/>
            <p:nvPr/>
          </p:nvSpPr>
          <p:spPr>
            <a:xfrm>
              <a:off x="738275" y="996050"/>
              <a:ext cx="5479400" cy="4404100"/>
            </a:xfrm>
            <a:custGeom>
              <a:avLst/>
              <a:gdLst/>
              <a:ahLst/>
              <a:cxnLst/>
              <a:rect l="l" t="t" r="r" b="b"/>
              <a:pathLst>
                <a:path w="219176" h="176164" extrusionOk="0">
                  <a:moveTo>
                    <a:pt x="3398" y="307"/>
                  </a:moveTo>
                  <a:cubicBezTo>
                    <a:pt x="2711" y="2360"/>
                    <a:pt x="2017" y="4503"/>
                    <a:pt x="1471" y="7065"/>
                  </a:cubicBezTo>
                  <a:cubicBezTo>
                    <a:pt x="1188" y="8394"/>
                    <a:pt x="598" y="11209"/>
                    <a:pt x="852" y="13315"/>
                  </a:cubicBezTo>
                  <a:cubicBezTo>
                    <a:pt x="994" y="14443"/>
                    <a:pt x="1307" y="14084"/>
                    <a:pt x="1449" y="15010"/>
                  </a:cubicBezTo>
                  <a:cubicBezTo>
                    <a:pt x="1613" y="16093"/>
                    <a:pt x="956" y="17594"/>
                    <a:pt x="1695" y="18087"/>
                  </a:cubicBezTo>
                  <a:cubicBezTo>
                    <a:pt x="1725" y="18139"/>
                    <a:pt x="1740" y="18199"/>
                    <a:pt x="1733" y="18258"/>
                  </a:cubicBezTo>
                  <a:cubicBezTo>
                    <a:pt x="770" y="24538"/>
                    <a:pt x="725" y="31408"/>
                    <a:pt x="553" y="38032"/>
                  </a:cubicBezTo>
                  <a:cubicBezTo>
                    <a:pt x="516" y="39466"/>
                    <a:pt x="471" y="40877"/>
                    <a:pt x="389" y="42259"/>
                  </a:cubicBezTo>
                  <a:cubicBezTo>
                    <a:pt x="374" y="42483"/>
                    <a:pt x="180" y="44678"/>
                    <a:pt x="202" y="44723"/>
                  </a:cubicBezTo>
                  <a:cubicBezTo>
                    <a:pt x="314" y="45089"/>
                    <a:pt x="1927" y="43371"/>
                    <a:pt x="2076" y="43237"/>
                  </a:cubicBezTo>
                  <a:cubicBezTo>
                    <a:pt x="2226" y="43110"/>
                    <a:pt x="2129" y="43267"/>
                    <a:pt x="2144" y="43349"/>
                  </a:cubicBezTo>
                  <a:cubicBezTo>
                    <a:pt x="3241" y="61457"/>
                    <a:pt x="7953" y="76168"/>
                    <a:pt x="15749" y="85547"/>
                  </a:cubicBezTo>
                  <a:cubicBezTo>
                    <a:pt x="19528" y="90177"/>
                    <a:pt x="23926" y="93612"/>
                    <a:pt x="28690" y="96240"/>
                  </a:cubicBezTo>
                  <a:cubicBezTo>
                    <a:pt x="30960" y="97480"/>
                    <a:pt x="33312" y="98563"/>
                    <a:pt x="35732" y="99474"/>
                  </a:cubicBezTo>
                  <a:cubicBezTo>
                    <a:pt x="36941" y="99944"/>
                    <a:pt x="38151" y="100362"/>
                    <a:pt x="39383" y="100766"/>
                  </a:cubicBezTo>
                  <a:cubicBezTo>
                    <a:pt x="40922" y="101258"/>
                    <a:pt x="42281" y="101221"/>
                    <a:pt x="44006" y="101102"/>
                  </a:cubicBezTo>
                  <a:cubicBezTo>
                    <a:pt x="49337" y="100721"/>
                    <a:pt x="54617" y="100803"/>
                    <a:pt x="60075" y="100512"/>
                  </a:cubicBezTo>
                  <a:cubicBezTo>
                    <a:pt x="63107" y="100370"/>
                    <a:pt x="66124" y="100041"/>
                    <a:pt x="69111" y="99526"/>
                  </a:cubicBezTo>
                  <a:cubicBezTo>
                    <a:pt x="70694" y="99250"/>
                    <a:pt x="72277" y="98906"/>
                    <a:pt x="73890" y="98496"/>
                  </a:cubicBezTo>
                  <a:cubicBezTo>
                    <a:pt x="74921" y="98234"/>
                    <a:pt x="75981" y="97734"/>
                    <a:pt x="76780" y="98010"/>
                  </a:cubicBezTo>
                  <a:cubicBezTo>
                    <a:pt x="77571" y="98294"/>
                    <a:pt x="77773" y="98757"/>
                    <a:pt x="78161" y="99190"/>
                  </a:cubicBezTo>
                  <a:cubicBezTo>
                    <a:pt x="78542" y="99616"/>
                    <a:pt x="78729" y="99914"/>
                    <a:pt x="79192" y="100094"/>
                  </a:cubicBezTo>
                  <a:cubicBezTo>
                    <a:pt x="79991" y="100392"/>
                    <a:pt x="81036" y="100101"/>
                    <a:pt x="82089" y="99944"/>
                  </a:cubicBezTo>
                  <a:cubicBezTo>
                    <a:pt x="85016" y="99511"/>
                    <a:pt x="87757" y="99489"/>
                    <a:pt x="90468" y="99459"/>
                  </a:cubicBezTo>
                  <a:cubicBezTo>
                    <a:pt x="93544" y="99414"/>
                    <a:pt x="96651" y="99339"/>
                    <a:pt x="100063" y="98608"/>
                  </a:cubicBezTo>
                  <a:cubicBezTo>
                    <a:pt x="101437" y="98309"/>
                    <a:pt x="102483" y="98092"/>
                    <a:pt x="103730" y="98033"/>
                  </a:cubicBezTo>
                  <a:lnTo>
                    <a:pt x="107150" y="97891"/>
                  </a:lnTo>
                  <a:cubicBezTo>
                    <a:pt x="112414" y="97704"/>
                    <a:pt x="117694" y="97629"/>
                    <a:pt x="123503" y="96390"/>
                  </a:cubicBezTo>
                  <a:cubicBezTo>
                    <a:pt x="126722" y="95703"/>
                    <a:pt x="129858" y="94672"/>
                    <a:pt x="132860" y="93328"/>
                  </a:cubicBezTo>
                  <a:cubicBezTo>
                    <a:pt x="134488" y="92589"/>
                    <a:pt x="136340" y="91738"/>
                    <a:pt x="137736" y="90640"/>
                  </a:cubicBezTo>
                  <a:cubicBezTo>
                    <a:pt x="138543" y="90013"/>
                    <a:pt x="139005" y="89012"/>
                    <a:pt x="139864" y="88444"/>
                  </a:cubicBezTo>
                  <a:cubicBezTo>
                    <a:pt x="139894" y="88422"/>
                    <a:pt x="139924" y="88415"/>
                    <a:pt x="139961" y="88422"/>
                  </a:cubicBezTo>
                  <a:cubicBezTo>
                    <a:pt x="140073" y="88474"/>
                    <a:pt x="139909" y="88594"/>
                    <a:pt x="139902" y="88683"/>
                  </a:cubicBezTo>
                  <a:cubicBezTo>
                    <a:pt x="139894" y="88780"/>
                    <a:pt x="139439" y="89333"/>
                    <a:pt x="139334" y="89490"/>
                  </a:cubicBezTo>
                  <a:cubicBezTo>
                    <a:pt x="139103" y="89871"/>
                    <a:pt x="138991" y="89796"/>
                    <a:pt x="139065" y="90199"/>
                  </a:cubicBezTo>
                  <a:cubicBezTo>
                    <a:pt x="139140" y="90603"/>
                    <a:pt x="139065" y="90476"/>
                    <a:pt x="139476" y="90177"/>
                  </a:cubicBezTo>
                  <a:cubicBezTo>
                    <a:pt x="139887" y="89878"/>
                    <a:pt x="139976" y="89565"/>
                    <a:pt x="140409" y="89445"/>
                  </a:cubicBezTo>
                  <a:cubicBezTo>
                    <a:pt x="140499" y="89415"/>
                    <a:pt x="140327" y="89818"/>
                    <a:pt x="140379" y="89803"/>
                  </a:cubicBezTo>
                  <a:cubicBezTo>
                    <a:pt x="140753" y="89759"/>
                    <a:pt x="142127" y="88228"/>
                    <a:pt x="142358" y="87974"/>
                  </a:cubicBezTo>
                  <a:cubicBezTo>
                    <a:pt x="143702" y="86578"/>
                    <a:pt x="144890" y="85136"/>
                    <a:pt x="146212" y="83740"/>
                  </a:cubicBezTo>
                  <a:cubicBezTo>
                    <a:pt x="146913" y="83001"/>
                    <a:pt x="147645" y="82217"/>
                    <a:pt x="148623" y="81686"/>
                  </a:cubicBezTo>
                  <a:cubicBezTo>
                    <a:pt x="150408" y="80708"/>
                    <a:pt x="152215" y="79573"/>
                    <a:pt x="154052" y="78677"/>
                  </a:cubicBezTo>
                  <a:cubicBezTo>
                    <a:pt x="158249" y="76646"/>
                    <a:pt x="162617" y="75444"/>
                    <a:pt x="166575" y="75190"/>
                  </a:cubicBezTo>
                  <a:cubicBezTo>
                    <a:pt x="168502" y="75070"/>
                    <a:pt x="170346" y="75182"/>
                    <a:pt x="172034" y="75533"/>
                  </a:cubicBezTo>
                  <a:cubicBezTo>
                    <a:pt x="172818" y="75698"/>
                    <a:pt x="173587" y="75922"/>
                    <a:pt x="174341" y="76213"/>
                  </a:cubicBezTo>
                  <a:cubicBezTo>
                    <a:pt x="174871" y="76429"/>
                    <a:pt x="175947" y="76706"/>
                    <a:pt x="176178" y="77146"/>
                  </a:cubicBezTo>
                  <a:cubicBezTo>
                    <a:pt x="176410" y="77587"/>
                    <a:pt x="176223" y="79043"/>
                    <a:pt x="176283" y="79625"/>
                  </a:cubicBezTo>
                  <a:cubicBezTo>
                    <a:pt x="176350" y="80544"/>
                    <a:pt x="176529" y="81455"/>
                    <a:pt x="176820" y="82336"/>
                  </a:cubicBezTo>
                  <a:cubicBezTo>
                    <a:pt x="177403" y="84009"/>
                    <a:pt x="178523" y="85353"/>
                    <a:pt x="180420" y="86077"/>
                  </a:cubicBezTo>
                  <a:cubicBezTo>
                    <a:pt x="184691" y="87705"/>
                    <a:pt x="188716" y="89826"/>
                    <a:pt x="192106" y="92813"/>
                  </a:cubicBezTo>
                  <a:cubicBezTo>
                    <a:pt x="194025" y="94493"/>
                    <a:pt x="195713" y="96412"/>
                    <a:pt x="197124" y="98533"/>
                  </a:cubicBezTo>
                  <a:cubicBezTo>
                    <a:pt x="198543" y="100669"/>
                    <a:pt x="199596" y="103095"/>
                    <a:pt x="200932" y="105440"/>
                  </a:cubicBezTo>
                  <a:cubicBezTo>
                    <a:pt x="203703" y="110287"/>
                    <a:pt x="207026" y="115103"/>
                    <a:pt x="209468" y="120972"/>
                  </a:cubicBezTo>
                  <a:cubicBezTo>
                    <a:pt x="210058" y="122369"/>
                    <a:pt x="210588" y="123825"/>
                    <a:pt x="211066" y="125341"/>
                  </a:cubicBezTo>
                  <a:cubicBezTo>
                    <a:pt x="211237" y="125871"/>
                    <a:pt x="211880" y="127536"/>
                    <a:pt x="211835" y="128096"/>
                  </a:cubicBezTo>
                  <a:cubicBezTo>
                    <a:pt x="211782" y="128656"/>
                    <a:pt x="211387" y="128768"/>
                    <a:pt x="211932" y="128522"/>
                  </a:cubicBezTo>
                  <a:cubicBezTo>
                    <a:pt x="212746" y="128178"/>
                    <a:pt x="213522" y="127051"/>
                    <a:pt x="214172" y="126379"/>
                  </a:cubicBezTo>
                  <a:cubicBezTo>
                    <a:pt x="214209" y="126341"/>
                    <a:pt x="214262" y="126386"/>
                    <a:pt x="214269" y="126453"/>
                  </a:cubicBezTo>
                  <a:cubicBezTo>
                    <a:pt x="214904" y="134197"/>
                    <a:pt x="215949" y="142359"/>
                    <a:pt x="217010" y="151305"/>
                  </a:cubicBezTo>
                  <a:cubicBezTo>
                    <a:pt x="217928" y="158981"/>
                    <a:pt x="218794" y="167225"/>
                    <a:pt x="219168" y="176022"/>
                  </a:cubicBezTo>
                  <a:cubicBezTo>
                    <a:pt x="219175" y="176164"/>
                    <a:pt x="219093" y="176119"/>
                    <a:pt x="219093" y="175985"/>
                  </a:cubicBezTo>
                  <a:cubicBezTo>
                    <a:pt x="218376" y="158653"/>
                    <a:pt x="215845" y="143912"/>
                    <a:pt x="214530" y="130598"/>
                  </a:cubicBezTo>
                  <a:lnTo>
                    <a:pt x="214277" y="127835"/>
                  </a:lnTo>
                  <a:cubicBezTo>
                    <a:pt x="214194" y="126909"/>
                    <a:pt x="214090" y="126849"/>
                    <a:pt x="213627" y="127140"/>
                  </a:cubicBezTo>
                  <a:cubicBezTo>
                    <a:pt x="213156" y="127432"/>
                    <a:pt x="212589" y="128283"/>
                    <a:pt x="211992" y="128671"/>
                  </a:cubicBezTo>
                  <a:cubicBezTo>
                    <a:pt x="211663" y="128888"/>
                    <a:pt x="211663" y="128940"/>
                    <a:pt x="211461" y="128679"/>
                  </a:cubicBezTo>
                  <a:cubicBezTo>
                    <a:pt x="211439" y="128656"/>
                    <a:pt x="211521" y="128455"/>
                    <a:pt x="211521" y="128447"/>
                  </a:cubicBezTo>
                  <a:cubicBezTo>
                    <a:pt x="211521" y="128440"/>
                    <a:pt x="211626" y="128283"/>
                    <a:pt x="211626" y="128208"/>
                  </a:cubicBezTo>
                  <a:cubicBezTo>
                    <a:pt x="211670" y="127708"/>
                    <a:pt x="211536" y="127350"/>
                    <a:pt x="211409" y="126849"/>
                  </a:cubicBezTo>
                  <a:cubicBezTo>
                    <a:pt x="210983" y="125109"/>
                    <a:pt x="210341" y="123399"/>
                    <a:pt x="209692" y="121809"/>
                  </a:cubicBezTo>
                  <a:cubicBezTo>
                    <a:pt x="208512" y="118852"/>
                    <a:pt x="207093" y="116148"/>
                    <a:pt x="205614" y="113587"/>
                  </a:cubicBezTo>
                  <a:cubicBezTo>
                    <a:pt x="204143" y="111033"/>
                    <a:pt x="202628" y="108614"/>
                    <a:pt x="201231" y="106194"/>
                  </a:cubicBezTo>
                  <a:cubicBezTo>
                    <a:pt x="199678" y="103544"/>
                    <a:pt x="198491" y="100788"/>
                    <a:pt x="196870" y="98391"/>
                  </a:cubicBezTo>
                  <a:cubicBezTo>
                    <a:pt x="193540" y="93485"/>
                    <a:pt x="188917" y="90035"/>
                    <a:pt x="183735" y="87623"/>
                  </a:cubicBezTo>
                  <a:cubicBezTo>
                    <a:pt x="181965" y="86779"/>
                    <a:pt x="179770" y="86264"/>
                    <a:pt x="178388" y="85062"/>
                  </a:cubicBezTo>
                  <a:cubicBezTo>
                    <a:pt x="177186" y="84016"/>
                    <a:pt x="176611" y="82545"/>
                    <a:pt x="176327" y="81029"/>
                  </a:cubicBezTo>
                  <a:cubicBezTo>
                    <a:pt x="176148" y="80088"/>
                    <a:pt x="176148" y="79110"/>
                    <a:pt x="176051" y="78147"/>
                  </a:cubicBezTo>
                  <a:cubicBezTo>
                    <a:pt x="175917" y="76848"/>
                    <a:pt x="174797" y="76474"/>
                    <a:pt x="173460" y="76049"/>
                  </a:cubicBezTo>
                  <a:cubicBezTo>
                    <a:pt x="171526" y="75421"/>
                    <a:pt x="169308" y="75175"/>
                    <a:pt x="166933" y="75279"/>
                  </a:cubicBezTo>
                  <a:cubicBezTo>
                    <a:pt x="164118" y="75414"/>
                    <a:pt x="161072" y="76034"/>
                    <a:pt x="158017" y="77116"/>
                  </a:cubicBezTo>
                  <a:cubicBezTo>
                    <a:pt x="156352" y="77714"/>
                    <a:pt x="154724" y="78423"/>
                    <a:pt x="153156" y="79237"/>
                  </a:cubicBezTo>
                  <a:cubicBezTo>
                    <a:pt x="151760" y="79969"/>
                    <a:pt x="150438" y="80962"/>
                    <a:pt x="149057" y="81672"/>
                  </a:cubicBezTo>
                  <a:cubicBezTo>
                    <a:pt x="148198" y="82120"/>
                    <a:pt x="147742" y="82359"/>
                    <a:pt x="147018" y="83068"/>
                  </a:cubicBezTo>
                  <a:cubicBezTo>
                    <a:pt x="146286" y="83777"/>
                    <a:pt x="145427" y="84748"/>
                    <a:pt x="144673" y="85584"/>
                  </a:cubicBezTo>
                  <a:cubicBezTo>
                    <a:pt x="143366" y="87048"/>
                    <a:pt x="142030" y="88766"/>
                    <a:pt x="140230" y="90020"/>
                  </a:cubicBezTo>
                  <a:cubicBezTo>
                    <a:pt x="140170" y="90065"/>
                    <a:pt x="140111" y="90050"/>
                    <a:pt x="140126" y="89998"/>
                  </a:cubicBezTo>
                  <a:cubicBezTo>
                    <a:pt x="140492" y="89094"/>
                    <a:pt x="139566" y="90386"/>
                    <a:pt x="139147" y="90588"/>
                  </a:cubicBezTo>
                  <a:cubicBezTo>
                    <a:pt x="138729" y="90797"/>
                    <a:pt x="138774" y="90797"/>
                    <a:pt x="138565" y="90655"/>
                  </a:cubicBezTo>
                  <a:cubicBezTo>
                    <a:pt x="138505" y="90610"/>
                    <a:pt x="138520" y="90371"/>
                    <a:pt x="138543" y="90296"/>
                  </a:cubicBezTo>
                  <a:cubicBezTo>
                    <a:pt x="138595" y="90065"/>
                    <a:pt x="139259" y="89430"/>
                    <a:pt x="139454" y="89154"/>
                  </a:cubicBezTo>
                  <a:cubicBezTo>
                    <a:pt x="139551" y="89012"/>
                    <a:pt x="140021" y="88527"/>
                    <a:pt x="139752" y="88654"/>
                  </a:cubicBezTo>
                  <a:cubicBezTo>
                    <a:pt x="139125" y="88982"/>
                    <a:pt x="138640" y="90207"/>
                    <a:pt x="138177" y="90617"/>
                  </a:cubicBezTo>
                  <a:cubicBezTo>
                    <a:pt x="137706" y="91028"/>
                    <a:pt x="136862" y="91394"/>
                    <a:pt x="136355" y="91670"/>
                  </a:cubicBezTo>
                  <a:cubicBezTo>
                    <a:pt x="129447" y="95471"/>
                    <a:pt x="122525" y="97010"/>
                    <a:pt x="116118" y="97562"/>
                  </a:cubicBezTo>
                  <a:cubicBezTo>
                    <a:pt x="113041" y="97823"/>
                    <a:pt x="110062" y="97898"/>
                    <a:pt x="107068" y="98010"/>
                  </a:cubicBezTo>
                  <a:cubicBezTo>
                    <a:pt x="105238" y="98077"/>
                    <a:pt x="103311" y="98010"/>
                    <a:pt x="101318" y="98421"/>
                  </a:cubicBezTo>
                  <a:cubicBezTo>
                    <a:pt x="99025" y="98899"/>
                    <a:pt x="96875" y="99287"/>
                    <a:pt x="94724" y="99436"/>
                  </a:cubicBezTo>
                  <a:cubicBezTo>
                    <a:pt x="90654" y="99705"/>
                    <a:pt x="86876" y="99429"/>
                    <a:pt x="82634" y="99982"/>
                  </a:cubicBezTo>
                  <a:cubicBezTo>
                    <a:pt x="81066" y="100183"/>
                    <a:pt x="79662" y="100669"/>
                    <a:pt x="78714" y="99989"/>
                  </a:cubicBezTo>
                  <a:cubicBezTo>
                    <a:pt x="78326" y="99698"/>
                    <a:pt x="78064" y="99309"/>
                    <a:pt x="77743" y="98951"/>
                  </a:cubicBezTo>
                  <a:cubicBezTo>
                    <a:pt x="77624" y="98809"/>
                    <a:pt x="77497" y="98675"/>
                    <a:pt x="77355" y="98548"/>
                  </a:cubicBezTo>
                  <a:cubicBezTo>
                    <a:pt x="76675" y="97965"/>
                    <a:pt x="76085" y="98055"/>
                    <a:pt x="74823" y="98361"/>
                  </a:cubicBezTo>
                  <a:cubicBezTo>
                    <a:pt x="70612" y="99354"/>
                    <a:pt x="66572" y="100138"/>
                    <a:pt x="62577" y="100467"/>
                  </a:cubicBezTo>
                  <a:cubicBezTo>
                    <a:pt x="58582" y="100788"/>
                    <a:pt x="54691" y="100788"/>
                    <a:pt x="50808" y="100893"/>
                  </a:cubicBezTo>
                  <a:cubicBezTo>
                    <a:pt x="48897" y="100952"/>
                    <a:pt x="46978" y="101027"/>
                    <a:pt x="45073" y="101146"/>
                  </a:cubicBezTo>
                  <a:cubicBezTo>
                    <a:pt x="44162" y="101199"/>
                    <a:pt x="43236" y="101266"/>
                    <a:pt x="42325" y="101348"/>
                  </a:cubicBezTo>
                  <a:cubicBezTo>
                    <a:pt x="41108" y="101453"/>
                    <a:pt x="40406" y="101229"/>
                    <a:pt x="39324" y="100878"/>
                  </a:cubicBezTo>
                  <a:cubicBezTo>
                    <a:pt x="35941" y="99780"/>
                    <a:pt x="32633" y="98466"/>
                    <a:pt x="29489" y="96815"/>
                  </a:cubicBezTo>
                  <a:cubicBezTo>
                    <a:pt x="16750" y="90356"/>
                    <a:pt x="6646" y="77057"/>
                    <a:pt x="3279" y="54804"/>
                  </a:cubicBezTo>
                  <a:cubicBezTo>
                    <a:pt x="3040" y="53243"/>
                    <a:pt x="2823" y="51645"/>
                    <a:pt x="2636" y="50032"/>
                  </a:cubicBezTo>
                  <a:cubicBezTo>
                    <a:pt x="2450" y="48419"/>
                    <a:pt x="2420" y="46620"/>
                    <a:pt x="2181" y="45036"/>
                  </a:cubicBezTo>
                  <a:cubicBezTo>
                    <a:pt x="1979" y="43797"/>
                    <a:pt x="2084" y="43782"/>
                    <a:pt x="1591" y="43901"/>
                  </a:cubicBezTo>
                  <a:cubicBezTo>
                    <a:pt x="1382" y="43946"/>
                    <a:pt x="1173" y="44260"/>
                    <a:pt x="986" y="44432"/>
                  </a:cubicBezTo>
                  <a:cubicBezTo>
                    <a:pt x="799" y="44603"/>
                    <a:pt x="508" y="45051"/>
                    <a:pt x="299" y="44954"/>
                  </a:cubicBezTo>
                  <a:cubicBezTo>
                    <a:pt x="97" y="44865"/>
                    <a:pt x="187" y="45074"/>
                    <a:pt x="97" y="44827"/>
                  </a:cubicBezTo>
                  <a:cubicBezTo>
                    <a:pt x="0" y="44573"/>
                    <a:pt x="359" y="41213"/>
                    <a:pt x="389" y="40735"/>
                  </a:cubicBezTo>
                  <a:cubicBezTo>
                    <a:pt x="613" y="35433"/>
                    <a:pt x="486" y="29542"/>
                    <a:pt x="956" y="24016"/>
                  </a:cubicBezTo>
                  <a:cubicBezTo>
                    <a:pt x="1098" y="22395"/>
                    <a:pt x="1337" y="20932"/>
                    <a:pt x="1486" y="19296"/>
                  </a:cubicBezTo>
                  <a:cubicBezTo>
                    <a:pt x="1606" y="17945"/>
                    <a:pt x="1434" y="18594"/>
                    <a:pt x="1337" y="17855"/>
                  </a:cubicBezTo>
                  <a:cubicBezTo>
                    <a:pt x="1218" y="16757"/>
                    <a:pt x="1591" y="14711"/>
                    <a:pt x="926" y="14443"/>
                  </a:cubicBezTo>
                  <a:cubicBezTo>
                    <a:pt x="896" y="14420"/>
                    <a:pt x="889" y="14390"/>
                    <a:pt x="889" y="14360"/>
                  </a:cubicBezTo>
                  <a:cubicBezTo>
                    <a:pt x="620" y="12165"/>
                    <a:pt x="837" y="10149"/>
                    <a:pt x="1120" y="8431"/>
                  </a:cubicBezTo>
                  <a:cubicBezTo>
                    <a:pt x="1681" y="5101"/>
                    <a:pt x="2539" y="2532"/>
                    <a:pt x="3361" y="98"/>
                  </a:cubicBezTo>
                  <a:cubicBezTo>
                    <a:pt x="3391" y="1"/>
                    <a:pt x="3435" y="217"/>
                    <a:pt x="3398" y="3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721850" y="1011175"/>
              <a:ext cx="5479575" cy="4406725"/>
            </a:xfrm>
            <a:custGeom>
              <a:avLst/>
              <a:gdLst/>
              <a:ahLst/>
              <a:cxnLst/>
              <a:rect l="l" t="t" r="r" b="b"/>
              <a:pathLst>
                <a:path w="219183" h="176269" extrusionOk="0">
                  <a:moveTo>
                    <a:pt x="3458" y="314"/>
                  </a:moveTo>
                  <a:cubicBezTo>
                    <a:pt x="2763" y="2353"/>
                    <a:pt x="2069" y="4496"/>
                    <a:pt x="1516" y="7072"/>
                  </a:cubicBezTo>
                  <a:cubicBezTo>
                    <a:pt x="1240" y="8394"/>
                    <a:pt x="650" y="11224"/>
                    <a:pt x="896" y="13330"/>
                  </a:cubicBezTo>
                  <a:cubicBezTo>
                    <a:pt x="1031" y="14472"/>
                    <a:pt x="1352" y="14114"/>
                    <a:pt x="1494" y="15040"/>
                  </a:cubicBezTo>
                  <a:cubicBezTo>
                    <a:pt x="1651" y="16130"/>
                    <a:pt x="986" y="17638"/>
                    <a:pt x="1725" y="18131"/>
                  </a:cubicBezTo>
                  <a:cubicBezTo>
                    <a:pt x="1748" y="18184"/>
                    <a:pt x="1763" y="18243"/>
                    <a:pt x="1755" y="18296"/>
                  </a:cubicBezTo>
                  <a:cubicBezTo>
                    <a:pt x="792" y="24598"/>
                    <a:pt x="732" y="31490"/>
                    <a:pt x="560" y="38136"/>
                  </a:cubicBezTo>
                  <a:cubicBezTo>
                    <a:pt x="523" y="39570"/>
                    <a:pt x="463" y="40989"/>
                    <a:pt x="389" y="42363"/>
                  </a:cubicBezTo>
                  <a:cubicBezTo>
                    <a:pt x="381" y="42594"/>
                    <a:pt x="172" y="44797"/>
                    <a:pt x="194" y="44842"/>
                  </a:cubicBezTo>
                  <a:cubicBezTo>
                    <a:pt x="314" y="45208"/>
                    <a:pt x="1919" y="43491"/>
                    <a:pt x="2069" y="43364"/>
                  </a:cubicBezTo>
                  <a:cubicBezTo>
                    <a:pt x="2218" y="43229"/>
                    <a:pt x="2128" y="43401"/>
                    <a:pt x="2136" y="43476"/>
                  </a:cubicBezTo>
                  <a:cubicBezTo>
                    <a:pt x="3211" y="61644"/>
                    <a:pt x="7893" y="76429"/>
                    <a:pt x="15652" y="85876"/>
                  </a:cubicBezTo>
                  <a:cubicBezTo>
                    <a:pt x="19423" y="90528"/>
                    <a:pt x="23806" y="94000"/>
                    <a:pt x="28563" y="96643"/>
                  </a:cubicBezTo>
                  <a:cubicBezTo>
                    <a:pt x="30826" y="97898"/>
                    <a:pt x="33170" y="98988"/>
                    <a:pt x="35590" y="99914"/>
                  </a:cubicBezTo>
                  <a:cubicBezTo>
                    <a:pt x="36785" y="100385"/>
                    <a:pt x="38009" y="100810"/>
                    <a:pt x="39226" y="101221"/>
                  </a:cubicBezTo>
                  <a:cubicBezTo>
                    <a:pt x="40772" y="101714"/>
                    <a:pt x="42124" y="101691"/>
                    <a:pt x="43849" y="101572"/>
                  </a:cubicBezTo>
                  <a:cubicBezTo>
                    <a:pt x="49158" y="101214"/>
                    <a:pt x="54445" y="101311"/>
                    <a:pt x="59896" y="101034"/>
                  </a:cubicBezTo>
                  <a:cubicBezTo>
                    <a:pt x="62920" y="100900"/>
                    <a:pt x="65937" y="100571"/>
                    <a:pt x="68924" y="100064"/>
                  </a:cubicBezTo>
                  <a:cubicBezTo>
                    <a:pt x="70500" y="99795"/>
                    <a:pt x="72090" y="99459"/>
                    <a:pt x="73688" y="99048"/>
                  </a:cubicBezTo>
                  <a:cubicBezTo>
                    <a:pt x="74719" y="98787"/>
                    <a:pt x="75794" y="98279"/>
                    <a:pt x="76586" y="98563"/>
                  </a:cubicBezTo>
                  <a:cubicBezTo>
                    <a:pt x="77377" y="98839"/>
                    <a:pt x="77571" y="99317"/>
                    <a:pt x="77960" y="99750"/>
                  </a:cubicBezTo>
                  <a:cubicBezTo>
                    <a:pt x="78340" y="100176"/>
                    <a:pt x="78527" y="100482"/>
                    <a:pt x="78990" y="100653"/>
                  </a:cubicBezTo>
                  <a:cubicBezTo>
                    <a:pt x="79797" y="100960"/>
                    <a:pt x="80835" y="100668"/>
                    <a:pt x="81887" y="100512"/>
                  </a:cubicBezTo>
                  <a:cubicBezTo>
                    <a:pt x="84807" y="100086"/>
                    <a:pt x="87540" y="100064"/>
                    <a:pt x="90266" y="100026"/>
                  </a:cubicBezTo>
                  <a:cubicBezTo>
                    <a:pt x="93327" y="99996"/>
                    <a:pt x="96441" y="99922"/>
                    <a:pt x="99854" y="99197"/>
                  </a:cubicBezTo>
                  <a:cubicBezTo>
                    <a:pt x="101228" y="98899"/>
                    <a:pt x="102273" y="98682"/>
                    <a:pt x="103520" y="98615"/>
                  </a:cubicBezTo>
                  <a:lnTo>
                    <a:pt x="106940" y="98480"/>
                  </a:lnTo>
                  <a:cubicBezTo>
                    <a:pt x="112205" y="98294"/>
                    <a:pt x="117477" y="98219"/>
                    <a:pt x="123294" y="96972"/>
                  </a:cubicBezTo>
                  <a:cubicBezTo>
                    <a:pt x="126512" y="96293"/>
                    <a:pt x="129649" y="95262"/>
                    <a:pt x="132643" y="93903"/>
                  </a:cubicBezTo>
                  <a:cubicBezTo>
                    <a:pt x="134279" y="93164"/>
                    <a:pt x="136138" y="92320"/>
                    <a:pt x="137534" y="91222"/>
                  </a:cubicBezTo>
                  <a:cubicBezTo>
                    <a:pt x="138341" y="90587"/>
                    <a:pt x="138796" y="89594"/>
                    <a:pt x="139662" y="89019"/>
                  </a:cubicBezTo>
                  <a:cubicBezTo>
                    <a:pt x="139692" y="89004"/>
                    <a:pt x="139722" y="88997"/>
                    <a:pt x="139760" y="89004"/>
                  </a:cubicBezTo>
                  <a:cubicBezTo>
                    <a:pt x="139872" y="89049"/>
                    <a:pt x="139700" y="89169"/>
                    <a:pt x="139700" y="89266"/>
                  </a:cubicBezTo>
                  <a:cubicBezTo>
                    <a:pt x="139700" y="89355"/>
                    <a:pt x="139229" y="89908"/>
                    <a:pt x="139132" y="90065"/>
                  </a:cubicBezTo>
                  <a:cubicBezTo>
                    <a:pt x="138893" y="90453"/>
                    <a:pt x="138781" y="90378"/>
                    <a:pt x="138856" y="90774"/>
                  </a:cubicBezTo>
                  <a:cubicBezTo>
                    <a:pt x="138931" y="91177"/>
                    <a:pt x="138863" y="91058"/>
                    <a:pt x="139274" y="90759"/>
                  </a:cubicBezTo>
                  <a:cubicBezTo>
                    <a:pt x="139685" y="90460"/>
                    <a:pt x="139767" y="90139"/>
                    <a:pt x="140200" y="90020"/>
                  </a:cubicBezTo>
                  <a:cubicBezTo>
                    <a:pt x="140290" y="89990"/>
                    <a:pt x="140111" y="90393"/>
                    <a:pt x="140170" y="90386"/>
                  </a:cubicBezTo>
                  <a:cubicBezTo>
                    <a:pt x="140544" y="90341"/>
                    <a:pt x="141918" y="88810"/>
                    <a:pt x="142157" y="88556"/>
                  </a:cubicBezTo>
                  <a:cubicBezTo>
                    <a:pt x="143501" y="87152"/>
                    <a:pt x="144688" y="85719"/>
                    <a:pt x="146010" y="84315"/>
                  </a:cubicBezTo>
                  <a:cubicBezTo>
                    <a:pt x="146712" y="83568"/>
                    <a:pt x="147443" y="82799"/>
                    <a:pt x="148422" y="82254"/>
                  </a:cubicBezTo>
                  <a:cubicBezTo>
                    <a:pt x="150206" y="81276"/>
                    <a:pt x="152006" y="80148"/>
                    <a:pt x="153851" y="79252"/>
                  </a:cubicBezTo>
                  <a:cubicBezTo>
                    <a:pt x="158055" y="77206"/>
                    <a:pt x="162423" y="75989"/>
                    <a:pt x="166381" y="75742"/>
                  </a:cubicBezTo>
                  <a:cubicBezTo>
                    <a:pt x="168203" y="75600"/>
                    <a:pt x="170040" y="75712"/>
                    <a:pt x="171839" y="76063"/>
                  </a:cubicBezTo>
                  <a:cubicBezTo>
                    <a:pt x="172623" y="76228"/>
                    <a:pt x="173400" y="76452"/>
                    <a:pt x="174147" y="76750"/>
                  </a:cubicBezTo>
                  <a:cubicBezTo>
                    <a:pt x="174684" y="76952"/>
                    <a:pt x="175760" y="77236"/>
                    <a:pt x="175991" y="77669"/>
                  </a:cubicBezTo>
                  <a:cubicBezTo>
                    <a:pt x="176230" y="78109"/>
                    <a:pt x="176044" y="79566"/>
                    <a:pt x="176096" y="80133"/>
                  </a:cubicBezTo>
                  <a:cubicBezTo>
                    <a:pt x="176170" y="81059"/>
                    <a:pt x="176357" y="81970"/>
                    <a:pt x="176648" y="82851"/>
                  </a:cubicBezTo>
                  <a:cubicBezTo>
                    <a:pt x="177223" y="84524"/>
                    <a:pt x="178343" y="85861"/>
                    <a:pt x="180248" y="86577"/>
                  </a:cubicBezTo>
                  <a:cubicBezTo>
                    <a:pt x="184526" y="88190"/>
                    <a:pt x="188559" y="90289"/>
                    <a:pt x="191964" y="93261"/>
                  </a:cubicBezTo>
                  <a:cubicBezTo>
                    <a:pt x="193883" y="94926"/>
                    <a:pt x="195571" y="96845"/>
                    <a:pt x="196990" y="98951"/>
                  </a:cubicBezTo>
                  <a:cubicBezTo>
                    <a:pt x="198416" y="101079"/>
                    <a:pt x="199461" y="103491"/>
                    <a:pt x="200805" y="105821"/>
                  </a:cubicBezTo>
                  <a:cubicBezTo>
                    <a:pt x="203598" y="110652"/>
                    <a:pt x="206921" y="115439"/>
                    <a:pt x="209385" y="121278"/>
                  </a:cubicBezTo>
                  <a:cubicBezTo>
                    <a:pt x="209968" y="122682"/>
                    <a:pt x="210513" y="124131"/>
                    <a:pt x="210991" y="125639"/>
                  </a:cubicBezTo>
                  <a:cubicBezTo>
                    <a:pt x="211155" y="126162"/>
                    <a:pt x="211797" y="127827"/>
                    <a:pt x="211752" y="128387"/>
                  </a:cubicBezTo>
                  <a:cubicBezTo>
                    <a:pt x="211708" y="128947"/>
                    <a:pt x="211312" y="129045"/>
                    <a:pt x="211865" y="128806"/>
                  </a:cubicBezTo>
                  <a:cubicBezTo>
                    <a:pt x="212678" y="128462"/>
                    <a:pt x="213440" y="127327"/>
                    <a:pt x="214105" y="126647"/>
                  </a:cubicBezTo>
                  <a:cubicBezTo>
                    <a:pt x="214142" y="126610"/>
                    <a:pt x="214187" y="126655"/>
                    <a:pt x="214187" y="126730"/>
                  </a:cubicBezTo>
                  <a:cubicBezTo>
                    <a:pt x="214844" y="134443"/>
                    <a:pt x="215904" y="142583"/>
                    <a:pt x="216980" y="151506"/>
                  </a:cubicBezTo>
                  <a:cubicBezTo>
                    <a:pt x="217906" y="159138"/>
                    <a:pt x="218794" y="167352"/>
                    <a:pt x="219175" y="176126"/>
                  </a:cubicBezTo>
                  <a:cubicBezTo>
                    <a:pt x="219183" y="176268"/>
                    <a:pt x="219108" y="176224"/>
                    <a:pt x="219100" y="176089"/>
                  </a:cubicBezTo>
                  <a:cubicBezTo>
                    <a:pt x="218361" y="158824"/>
                    <a:pt x="215800" y="144129"/>
                    <a:pt x="214471" y="130859"/>
                  </a:cubicBezTo>
                  <a:cubicBezTo>
                    <a:pt x="214374" y="129933"/>
                    <a:pt x="214291" y="129022"/>
                    <a:pt x="214209" y="128104"/>
                  </a:cubicBezTo>
                  <a:cubicBezTo>
                    <a:pt x="214120" y="127193"/>
                    <a:pt x="214023" y="127133"/>
                    <a:pt x="213552" y="127424"/>
                  </a:cubicBezTo>
                  <a:cubicBezTo>
                    <a:pt x="213089" y="127715"/>
                    <a:pt x="212507" y="128567"/>
                    <a:pt x="211924" y="128955"/>
                  </a:cubicBezTo>
                  <a:cubicBezTo>
                    <a:pt x="211596" y="129179"/>
                    <a:pt x="211588" y="129224"/>
                    <a:pt x="211387" y="128962"/>
                  </a:cubicBezTo>
                  <a:cubicBezTo>
                    <a:pt x="211372" y="128940"/>
                    <a:pt x="211454" y="128738"/>
                    <a:pt x="211454" y="128731"/>
                  </a:cubicBezTo>
                  <a:cubicBezTo>
                    <a:pt x="211454" y="128723"/>
                    <a:pt x="211551" y="128567"/>
                    <a:pt x="211558" y="128499"/>
                  </a:cubicBezTo>
                  <a:cubicBezTo>
                    <a:pt x="211596" y="128007"/>
                    <a:pt x="211454" y="127641"/>
                    <a:pt x="211334" y="127148"/>
                  </a:cubicBezTo>
                  <a:cubicBezTo>
                    <a:pt x="210901" y="125400"/>
                    <a:pt x="210252" y="123713"/>
                    <a:pt x="209617" y="122122"/>
                  </a:cubicBezTo>
                  <a:cubicBezTo>
                    <a:pt x="208422" y="119173"/>
                    <a:pt x="206988" y="116484"/>
                    <a:pt x="205517" y="113938"/>
                  </a:cubicBezTo>
                  <a:cubicBezTo>
                    <a:pt x="204039" y="111392"/>
                    <a:pt x="202508" y="108987"/>
                    <a:pt x="201104" y="106583"/>
                  </a:cubicBezTo>
                  <a:cubicBezTo>
                    <a:pt x="199551" y="103939"/>
                    <a:pt x="198364" y="101206"/>
                    <a:pt x="196736" y="98817"/>
                  </a:cubicBezTo>
                  <a:cubicBezTo>
                    <a:pt x="193390" y="93925"/>
                    <a:pt x="188760" y="90505"/>
                    <a:pt x="183571" y="88101"/>
                  </a:cubicBezTo>
                  <a:cubicBezTo>
                    <a:pt x="181801" y="87279"/>
                    <a:pt x="179598" y="86764"/>
                    <a:pt x="178217" y="85569"/>
                  </a:cubicBezTo>
                  <a:cubicBezTo>
                    <a:pt x="177007" y="84524"/>
                    <a:pt x="176432" y="83060"/>
                    <a:pt x="176141" y="81544"/>
                  </a:cubicBezTo>
                  <a:cubicBezTo>
                    <a:pt x="175961" y="80611"/>
                    <a:pt x="175976" y="79633"/>
                    <a:pt x="175872" y="78669"/>
                  </a:cubicBezTo>
                  <a:cubicBezTo>
                    <a:pt x="175730" y="77378"/>
                    <a:pt x="174610" y="77012"/>
                    <a:pt x="173273" y="76579"/>
                  </a:cubicBezTo>
                  <a:cubicBezTo>
                    <a:pt x="171347" y="75959"/>
                    <a:pt x="169114" y="75720"/>
                    <a:pt x="166739" y="75832"/>
                  </a:cubicBezTo>
                  <a:cubicBezTo>
                    <a:pt x="163917" y="75966"/>
                    <a:pt x="160877" y="76601"/>
                    <a:pt x="157831" y="77684"/>
                  </a:cubicBezTo>
                  <a:cubicBezTo>
                    <a:pt x="156158" y="78281"/>
                    <a:pt x="154530" y="78991"/>
                    <a:pt x="152954" y="79812"/>
                  </a:cubicBezTo>
                  <a:cubicBezTo>
                    <a:pt x="151558" y="80536"/>
                    <a:pt x="150236" y="81544"/>
                    <a:pt x="148855" y="82254"/>
                  </a:cubicBezTo>
                  <a:cubicBezTo>
                    <a:pt x="147989" y="82694"/>
                    <a:pt x="147533" y="82926"/>
                    <a:pt x="146816" y="83635"/>
                  </a:cubicBezTo>
                  <a:cubicBezTo>
                    <a:pt x="146092" y="84345"/>
                    <a:pt x="145226" y="85315"/>
                    <a:pt x="144464" y="86167"/>
                  </a:cubicBezTo>
                  <a:cubicBezTo>
                    <a:pt x="143165" y="87623"/>
                    <a:pt x="141821" y="89348"/>
                    <a:pt x="140028" y="90602"/>
                  </a:cubicBezTo>
                  <a:cubicBezTo>
                    <a:pt x="139961" y="90647"/>
                    <a:pt x="139894" y="90625"/>
                    <a:pt x="139916" y="90580"/>
                  </a:cubicBezTo>
                  <a:cubicBezTo>
                    <a:pt x="140282" y="89676"/>
                    <a:pt x="139356" y="90961"/>
                    <a:pt x="138946" y="91170"/>
                  </a:cubicBezTo>
                  <a:cubicBezTo>
                    <a:pt x="138535" y="91372"/>
                    <a:pt x="138565" y="91372"/>
                    <a:pt x="138356" y="91237"/>
                  </a:cubicBezTo>
                  <a:cubicBezTo>
                    <a:pt x="138289" y="91185"/>
                    <a:pt x="138311" y="90953"/>
                    <a:pt x="138326" y="90886"/>
                  </a:cubicBezTo>
                  <a:cubicBezTo>
                    <a:pt x="138386" y="90647"/>
                    <a:pt x="139050" y="90012"/>
                    <a:pt x="139244" y="89729"/>
                  </a:cubicBezTo>
                  <a:cubicBezTo>
                    <a:pt x="139349" y="89594"/>
                    <a:pt x="139812" y="89109"/>
                    <a:pt x="139550" y="89236"/>
                  </a:cubicBezTo>
                  <a:cubicBezTo>
                    <a:pt x="138916" y="89564"/>
                    <a:pt x="138430" y="90789"/>
                    <a:pt x="137967" y="91200"/>
                  </a:cubicBezTo>
                  <a:cubicBezTo>
                    <a:pt x="137497" y="91610"/>
                    <a:pt x="136661" y="91969"/>
                    <a:pt x="136145" y="92260"/>
                  </a:cubicBezTo>
                  <a:cubicBezTo>
                    <a:pt x="129238" y="96061"/>
                    <a:pt x="122308" y="97599"/>
                    <a:pt x="115909" y="98152"/>
                  </a:cubicBezTo>
                  <a:cubicBezTo>
                    <a:pt x="112817" y="98413"/>
                    <a:pt x="109838" y="98488"/>
                    <a:pt x="106851" y="98600"/>
                  </a:cubicBezTo>
                  <a:cubicBezTo>
                    <a:pt x="105021" y="98667"/>
                    <a:pt x="103102" y="98600"/>
                    <a:pt x="101101" y="99011"/>
                  </a:cubicBezTo>
                  <a:cubicBezTo>
                    <a:pt x="98816" y="99474"/>
                    <a:pt x="96658" y="99877"/>
                    <a:pt x="94515" y="100019"/>
                  </a:cubicBezTo>
                  <a:cubicBezTo>
                    <a:pt x="90445" y="100288"/>
                    <a:pt x="86667" y="99996"/>
                    <a:pt x="82433" y="100549"/>
                  </a:cubicBezTo>
                  <a:cubicBezTo>
                    <a:pt x="80864" y="100743"/>
                    <a:pt x="79468" y="101228"/>
                    <a:pt x="78512" y="100549"/>
                  </a:cubicBezTo>
                  <a:cubicBezTo>
                    <a:pt x="78124" y="100265"/>
                    <a:pt x="77863" y="99869"/>
                    <a:pt x="77541" y="99518"/>
                  </a:cubicBezTo>
                  <a:cubicBezTo>
                    <a:pt x="77429" y="99369"/>
                    <a:pt x="77302" y="99235"/>
                    <a:pt x="77161" y="99115"/>
                  </a:cubicBezTo>
                  <a:cubicBezTo>
                    <a:pt x="76481" y="98518"/>
                    <a:pt x="75884" y="98622"/>
                    <a:pt x="74622" y="98921"/>
                  </a:cubicBezTo>
                  <a:cubicBezTo>
                    <a:pt x="70425" y="99907"/>
                    <a:pt x="66393" y="100683"/>
                    <a:pt x="62398" y="100990"/>
                  </a:cubicBezTo>
                  <a:cubicBezTo>
                    <a:pt x="58403" y="101296"/>
                    <a:pt x="54520" y="101296"/>
                    <a:pt x="50636" y="101393"/>
                  </a:cubicBezTo>
                  <a:cubicBezTo>
                    <a:pt x="48717" y="101438"/>
                    <a:pt x="46813" y="101505"/>
                    <a:pt x="44909" y="101624"/>
                  </a:cubicBezTo>
                  <a:cubicBezTo>
                    <a:pt x="43998" y="101684"/>
                    <a:pt x="43080" y="101744"/>
                    <a:pt x="42168" y="101818"/>
                  </a:cubicBezTo>
                  <a:cubicBezTo>
                    <a:pt x="40951" y="101915"/>
                    <a:pt x="40257" y="101691"/>
                    <a:pt x="39182" y="101333"/>
                  </a:cubicBezTo>
                  <a:cubicBezTo>
                    <a:pt x="35791" y="100220"/>
                    <a:pt x="32498" y="98899"/>
                    <a:pt x="29362" y="97226"/>
                  </a:cubicBezTo>
                  <a:cubicBezTo>
                    <a:pt x="16652" y="90707"/>
                    <a:pt x="6586" y="77310"/>
                    <a:pt x="3256" y="54975"/>
                  </a:cubicBezTo>
                  <a:cubicBezTo>
                    <a:pt x="3010" y="53407"/>
                    <a:pt x="2801" y="51809"/>
                    <a:pt x="2621" y="50181"/>
                  </a:cubicBezTo>
                  <a:cubicBezTo>
                    <a:pt x="2442" y="48561"/>
                    <a:pt x="2412" y="46761"/>
                    <a:pt x="2166" y="45171"/>
                  </a:cubicBezTo>
                  <a:cubicBezTo>
                    <a:pt x="1979" y="43924"/>
                    <a:pt x="2076" y="43901"/>
                    <a:pt x="1583" y="44021"/>
                  </a:cubicBezTo>
                  <a:cubicBezTo>
                    <a:pt x="1382" y="44073"/>
                    <a:pt x="1173" y="44387"/>
                    <a:pt x="978" y="44558"/>
                  </a:cubicBezTo>
                  <a:cubicBezTo>
                    <a:pt x="784" y="44723"/>
                    <a:pt x="501" y="45171"/>
                    <a:pt x="306" y="45066"/>
                  </a:cubicBezTo>
                  <a:cubicBezTo>
                    <a:pt x="112" y="44969"/>
                    <a:pt x="187" y="45193"/>
                    <a:pt x="90" y="44947"/>
                  </a:cubicBezTo>
                  <a:cubicBezTo>
                    <a:pt x="0" y="44708"/>
                    <a:pt x="359" y="41325"/>
                    <a:pt x="381" y="40840"/>
                  </a:cubicBezTo>
                  <a:cubicBezTo>
                    <a:pt x="613" y="35530"/>
                    <a:pt x="501" y="29624"/>
                    <a:pt x="978" y="24075"/>
                  </a:cubicBezTo>
                  <a:cubicBezTo>
                    <a:pt x="1120" y="22455"/>
                    <a:pt x="1367" y="20976"/>
                    <a:pt x="1516" y="19341"/>
                  </a:cubicBezTo>
                  <a:cubicBezTo>
                    <a:pt x="1636" y="17982"/>
                    <a:pt x="1464" y="18647"/>
                    <a:pt x="1382" y="17907"/>
                  </a:cubicBezTo>
                  <a:cubicBezTo>
                    <a:pt x="1247" y="16787"/>
                    <a:pt x="1628" y="14749"/>
                    <a:pt x="956" y="14472"/>
                  </a:cubicBezTo>
                  <a:cubicBezTo>
                    <a:pt x="934" y="14442"/>
                    <a:pt x="926" y="14413"/>
                    <a:pt x="919" y="14375"/>
                  </a:cubicBezTo>
                  <a:cubicBezTo>
                    <a:pt x="657" y="12187"/>
                    <a:pt x="874" y="10156"/>
                    <a:pt x="1165" y="8439"/>
                  </a:cubicBezTo>
                  <a:cubicBezTo>
                    <a:pt x="1733" y="5101"/>
                    <a:pt x="2591" y="2524"/>
                    <a:pt x="3413" y="90"/>
                  </a:cubicBezTo>
                  <a:cubicBezTo>
                    <a:pt x="3443" y="0"/>
                    <a:pt x="3488" y="217"/>
                    <a:pt x="3458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13"/>
            <p:cNvSpPr/>
            <p:nvPr/>
          </p:nvSpPr>
          <p:spPr>
            <a:xfrm>
              <a:off x="705600" y="1026100"/>
              <a:ext cx="5479575" cy="4409525"/>
            </a:xfrm>
            <a:custGeom>
              <a:avLst/>
              <a:gdLst/>
              <a:ahLst/>
              <a:cxnLst/>
              <a:rect l="l" t="t" r="r" b="b"/>
              <a:pathLst>
                <a:path w="219183" h="176381" extrusionOk="0">
                  <a:moveTo>
                    <a:pt x="3503" y="315"/>
                  </a:moveTo>
                  <a:cubicBezTo>
                    <a:pt x="2816" y="2368"/>
                    <a:pt x="2121" y="4504"/>
                    <a:pt x="1561" y="7080"/>
                  </a:cubicBezTo>
                  <a:cubicBezTo>
                    <a:pt x="1270" y="8417"/>
                    <a:pt x="688" y="11239"/>
                    <a:pt x="927" y="13360"/>
                  </a:cubicBezTo>
                  <a:cubicBezTo>
                    <a:pt x="1061" y="14503"/>
                    <a:pt x="1382" y="14152"/>
                    <a:pt x="1516" y="15078"/>
                  </a:cubicBezTo>
                  <a:cubicBezTo>
                    <a:pt x="1681" y="16168"/>
                    <a:pt x="1009" y="17676"/>
                    <a:pt x="1748" y="18177"/>
                  </a:cubicBezTo>
                  <a:cubicBezTo>
                    <a:pt x="1778" y="18229"/>
                    <a:pt x="1785" y="18296"/>
                    <a:pt x="1778" y="18356"/>
                  </a:cubicBezTo>
                  <a:cubicBezTo>
                    <a:pt x="815" y="24666"/>
                    <a:pt x="740" y="31573"/>
                    <a:pt x="561" y="38234"/>
                  </a:cubicBezTo>
                  <a:cubicBezTo>
                    <a:pt x="516" y="39683"/>
                    <a:pt x="456" y="41101"/>
                    <a:pt x="381" y="42483"/>
                  </a:cubicBezTo>
                  <a:cubicBezTo>
                    <a:pt x="366" y="42707"/>
                    <a:pt x="172" y="44917"/>
                    <a:pt x="180" y="44970"/>
                  </a:cubicBezTo>
                  <a:cubicBezTo>
                    <a:pt x="299" y="45328"/>
                    <a:pt x="1905" y="43625"/>
                    <a:pt x="2054" y="43491"/>
                  </a:cubicBezTo>
                  <a:cubicBezTo>
                    <a:pt x="2203" y="43364"/>
                    <a:pt x="2114" y="43528"/>
                    <a:pt x="2121" y="43603"/>
                  </a:cubicBezTo>
                  <a:cubicBezTo>
                    <a:pt x="3167" y="61846"/>
                    <a:pt x="7826" y="76691"/>
                    <a:pt x="15555" y="86204"/>
                  </a:cubicBezTo>
                  <a:cubicBezTo>
                    <a:pt x="19319" y="90894"/>
                    <a:pt x="23687" y="94381"/>
                    <a:pt x="28414" y="97055"/>
                  </a:cubicBezTo>
                  <a:cubicBezTo>
                    <a:pt x="30677" y="98317"/>
                    <a:pt x="33021" y="99429"/>
                    <a:pt x="35433" y="100363"/>
                  </a:cubicBezTo>
                  <a:cubicBezTo>
                    <a:pt x="36628" y="100841"/>
                    <a:pt x="37845" y="101281"/>
                    <a:pt x="39070" y="101684"/>
                  </a:cubicBezTo>
                  <a:cubicBezTo>
                    <a:pt x="40608" y="102192"/>
                    <a:pt x="41960" y="102170"/>
                    <a:pt x="43677" y="102058"/>
                  </a:cubicBezTo>
                  <a:cubicBezTo>
                    <a:pt x="48987" y="101707"/>
                    <a:pt x="54266" y="101819"/>
                    <a:pt x="59702" y="101572"/>
                  </a:cubicBezTo>
                  <a:cubicBezTo>
                    <a:pt x="62727" y="101438"/>
                    <a:pt x="65736" y="101117"/>
                    <a:pt x="68723" y="100617"/>
                  </a:cubicBezTo>
                  <a:cubicBezTo>
                    <a:pt x="70298" y="100348"/>
                    <a:pt x="71889" y="100012"/>
                    <a:pt x="73494" y="99608"/>
                  </a:cubicBezTo>
                  <a:cubicBezTo>
                    <a:pt x="74517" y="99347"/>
                    <a:pt x="75585" y="98854"/>
                    <a:pt x="76377" y="99131"/>
                  </a:cubicBezTo>
                  <a:cubicBezTo>
                    <a:pt x="77168" y="99414"/>
                    <a:pt x="77377" y="99892"/>
                    <a:pt x="77758" y="100318"/>
                  </a:cubicBezTo>
                  <a:cubicBezTo>
                    <a:pt x="78139" y="100751"/>
                    <a:pt x="78318" y="101057"/>
                    <a:pt x="78781" y="101236"/>
                  </a:cubicBezTo>
                  <a:cubicBezTo>
                    <a:pt x="79588" y="101535"/>
                    <a:pt x="80626" y="101244"/>
                    <a:pt x="81679" y="101094"/>
                  </a:cubicBezTo>
                  <a:cubicBezTo>
                    <a:pt x="84598" y="100661"/>
                    <a:pt x="87331" y="100646"/>
                    <a:pt x="90050" y="100617"/>
                  </a:cubicBezTo>
                  <a:cubicBezTo>
                    <a:pt x="93111" y="100587"/>
                    <a:pt x="96233" y="100512"/>
                    <a:pt x="99638" y="99788"/>
                  </a:cubicBezTo>
                  <a:cubicBezTo>
                    <a:pt x="100997" y="99496"/>
                    <a:pt x="102057" y="99280"/>
                    <a:pt x="103304" y="99220"/>
                  </a:cubicBezTo>
                  <a:lnTo>
                    <a:pt x="106717" y="99078"/>
                  </a:lnTo>
                  <a:cubicBezTo>
                    <a:pt x="111989" y="98892"/>
                    <a:pt x="117261" y="98824"/>
                    <a:pt x="123078" y="97577"/>
                  </a:cubicBezTo>
                  <a:cubicBezTo>
                    <a:pt x="126296" y="96890"/>
                    <a:pt x="129425" y="95860"/>
                    <a:pt x="132427" y="94501"/>
                  </a:cubicBezTo>
                  <a:cubicBezTo>
                    <a:pt x="134062" y="93769"/>
                    <a:pt x="135922" y="92918"/>
                    <a:pt x="137318" y="91812"/>
                  </a:cubicBezTo>
                  <a:cubicBezTo>
                    <a:pt x="138125" y="91178"/>
                    <a:pt x="138580" y="90185"/>
                    <a:pt x="139446" y="89610"/>
                  </a:cubicBezTo>
                  <a:cubicBezTo>
                    <a:pt x="139476" y="89595"/>
                    <a:pt x="139506" y="89587"/>
                    <a:pt x="139543" y="89595"/>
                  </a:cubicBezTo>
                  <a:cubicBezTo>
                    <a:pt x="139655" y="89639"/>
                    <a:pt x="139491" y="89759"/>
                    <a:pt x="139484" y="89856"/>
                  </a:cubicBezTo>
                  <a:cubicBezTo>
                    <a:pt x="139476" y="89946"/>
                    <a:pt x="139006" y="90498"/>
                    <a:pt x="138916" y="90655"/>
                  </a:cubicBezTo>
                  <a:cubicBezTo>
                    <a:pt x="138685" y="91051"/>
                    <a:pt x="138573" y="90969"/>
                    <a:pt x="138632" y="91364"/>
                  </a:cubicBezTo>
                  <a:cubicBezTo>
                    <a:pt x="138700" y="91768"/>
                    <a:pt x="138647" y="91648"/>
                    <a:pt x="139058" y="91350"/>
                  </a:cubicBezTo>
                  <a:cubicBezTo>
                    <a:pt x="139469" y="91051"/>
                    <a:pt x="139558" y="90730"/>
                    <a:pt x="139976" y="90610"/>
                  </a:cubicBezTo>
                  <a:cubicBezTo>
                    <a:pt x="140081" y="90580"/>
                    <a:pt x="139894" y="90984"/>
                    <a:pt x="139954" y="90976"/>
                  </a:cubicBezTo>
                  <a:cubicBezTo>
                    <a:pt x="140335" y="90931"/>
                    <a:pt x="141709" y="89386"/>
                    <a:pt x="141940" y="89147"/>
                  </a:cubicBezTo>
                  <a:cubicBezTo>
                    <a:pt x="143285" y="87735"/>
                    <a:pt x="144472" y="86302"/>
                    <a:pt x="145794" y="84898"/>
                  </a:cubicBezTo>
                  <a:cubicBezTo>
                    <a:pt x="146495" y="84158"/>
                    <a:pt x="147235" y="83374"/>
                    <a:pt x="148213" y="82837"/>
                  </a:cubicBezTo>
                  <a:cubicBezTo>
                    <a:pt x="149998" y="81866"/>
                    <a:pt x="151797" y="80723"/>
                    <a:pt x="153642" y="79827"/>
                  </a:cubicBezTo>
                  <a:cubicBezTo>
                    <a:pt x="157846" y="77774"/>
                    <a:pt x="162214" y="76557"/>
                    <a:pt x="166172" y="76295"/>
                  </a:cubicBezTo>
                  <a:cubicBezTo>
                    <a:pt x="168114" y="76168"/>
                    <a:pt x="169958" y="76265"/>
                    <a:pt x="171653" y="76609"/>
                  </a:cubicBezTo>
                  <a:cubicBezTo>
                    <a:pt x="172437" y="76766"/>
                    <a:pt x="173206" y="76990"/>
                    <a:pt x="173953" y="77281"/>
                  </a:cubicBezTo>
                  <a:cubicBezTo>
                    <a:pt x="174498" y="77497"/>
                    <a:pt x="175573" y="77766"/>
                    <a:pt x="175805" y="78207"/>
                  </a:cubicBezTo>
                  <a:cubicBezTo>
                    <a:pt x="176036" y="78647"/>
                    <a:pt x="175850" y="80089"/>
                    <a:pt x="175909" y="80671"/>
                  </a:cubicBezTo>
                  <a:cubicBezTo>
                    <a:pt x="175984" y="81590"/>
                    <a:pt x="176171" y="82501"/>
                    <a:pt x="176455" y="83374"/>
                  </a:cubicBezTo>
                  <a:cubicBezTo>
                    <a:pt x="177037" y="85047"/>
                    <a:pt x="178157" y="86376"/>
                    <a:pt x="180069" y="87086"/>
                  </a:cubicBezTo>
                  <a:cubicBezTo>
                    <a:pt x="184348" y="88676"/>
                    <a:pt x="188387" y="90767"/>
                    <a:pt x="191800" y="93717"/>
                  </a:cubicBezTo>
                  <a:cubicBezTo>
                    <a:pt x="193727" y="95374"/>
                    <a:pt x="195422" y="97279"/>
                    <a:pt x="196840" y="99384"/>
                  </a:cubicBezTo>
                  <a:cubicBezTo>
                    <a:pt x="198274" y="101505"/>
                    <a:pt x="199327" y="103902"/>
                    <a:pt x="200679" y="106225"/>
                  </a:cubicBezTo>
                  <a:cubicBezTo>
                    <a:pt x="203472" y="111026"/>
                    <a:pt x="206809" y="115783"/>
                    <a:pt x="209289" y="121607"/>
                  </a:cubicBezTo>
                  <a:cubicBezTo>
                    <a:pt x="209871" y="123004"/>
                    <a:pt x="210424" y="124438"/>
                    <a:pt x="210902" y="125938"/>
                  </a:cubicBezTo>
                  <a:cubicBezTo>
                    <a:pt x="211066" y="126461"/>
                    <a:pt x="211723" y="128119"/>
                    <a:pt x="211663" y="128679"/>
                  </a:cubicBezTo>
                  <a:cubicBezTo>
                    <a:pt x="211611" y="129239"/>
                    <a:pt x="211230" y="129351"/>
                    <a:pt x="211775" y="129105"/>
                  </a:cubicBezTo>
                  <a:cubicBezTo>
                    <a:pt x="212597" y="128739"/>
                    <a:pt x="213366" y="127619"/>
                    <a:pt x="214023" y="126932"/>
                  </a:cubicBezTo>
                  <a:cubicBezTo>
                    <a:pt x="214068" y="126894"/>
                    <a:pt x="214113" y="126947"/>
                    <a:pt x="214113" y="127014"/>
                  </a:cubicBezTo>
                  <a:cubicBezTo>
                    <a:pt x="214770" y="134705"/>
                    <a:pt x="215845" y="142815"/>
                    <a:pt x="216943" y="151701"/>
                  </a:cubicBezTo>
                  <a:cubicBezTo>
                    <a:pt x="217876" y="159318"/>
                    <a:pt x="218772" y="167509"/>
                    <a:pt x="219168" y="176246"/>
                  </a:cubicBezTo>
                  <a:cubicBezTo>
                    <a:pt x="219183" y="176381"/>
                    <a:pt x="219108" y="176336"/>
                    <a:pt x="219093" y="176209"/>
                  </a:cubicBezTo>
                  <a:cubicBezTo>
                    <a:pt x="218332" y="158997"/>
                    <a:pt x="215748" y="144368"/>
                    <a:pt x="214389" y="131128"/>
                  </a:cubicBezTo>
                  <a:cubicBezTo>
                    <a:pt x="214299" y="130210"/>
                    <a:pt x="214210" y="129291"/>
                    <a:pt x="214127" y="128388"/>
                  </a:cubicBezTo>
                  <a:cubicBezTo>
                    <a:pt x="214045" y="127484"/>
                    <a:pt x="213941" y="127417"/>
                    <a:pt x="213478" y="127708"/>
                  </a:cubicBezTo>
                  <a:cubicBezTo>
                    <a:pt x="213007" y="127992"/>
                    <a:pt x="212432" y="128843"/>
                    <a:pt x="211835" y="129247"/>
                  </a:cubicBezTo>
                  <a:cubicBezTo>
                    <a:pt x="211506" y="129471"/>
                    <a:pt x="211506" y="129523"/>
                    <a:pt x="211305" y="129254"/>
                  </a:cubicBezTo>
                  <a:cubicBezTo>
                    <a:pt x="211282" y="129224"/>
                    <a:pt x="211365" y="129030"/>
                    <a:pt x="211365" y="129023"/>
                  </a:cubicBezTo>
                  <a:cubicBezTo>
                    <a:pt x="211365" y="129015"/>
                    <a:pt x="211462" y="128858"/>
                    <a:pt x="211469" y="128791"/>
                  </a:cubicBezTo>
                  <a:cubicBezTo>
                    <a:pt x="211514" y="128291"/>
                    <a:pt x="211365" y="127940"/>
                    <a:pt x="211245" y="127439"/>
                  </a:cubicBezTo>
                  <a:cubicBezTo>
                    <a:pt x="210804" y="125707"/>
                    <a:pt x="210162" y="124019"/>
                    <a:pt x="209520" y="122444"/>
                  </a:cubicBezTo>
                  <a:cubicBezTo>
                    <a:pt x="208310" y="119509"/>
                    <a:pt x="206884" y="116828"/>
                    <a:pt x="205398" y="114297"/>
                  </a:cubicBezTo>
                  <a:cubicBezTo>
                    <a:pt x="203920" y="111773"/>
                    <a:pt x="202389" y="109376"/>
                    <a:pt x="200977" y="106971"/>
                  </a:cubicBezTo>
                  <a:cubicBezTo>
                    <a:pt x="199417" y="104350"/>
                    <a:pt x="198222" y="101625"/>
                    <a:pt x="196587" y="99243"/>
                  </a:cubicBezTo>
                  <a:cubicBezTo>
                    <a:pt x="193226" y="94374"/>
                    <a:pt x="188597" y="90984"/>
                    <a:pt x="183392" y="88601"/>
                  </a:cubicBezTo>
                  <a:cubicBezTo>
                    <a:pt x="181615" y="87780"/>
                    <a:pt x="179412" y="87280"/>
                    <a:pt x="178030" y="86092"/>
                  </a:cubicBezTo>
                  <a:cubicBezTo>
                    <a:pt x="176828" y="85047"/>
                    <a:pt x="176253" y="83583"/>
                    <a:pt x="175962" y="82075"/>
                  </a:cubicBezTo>
                  <a:cubicBezTo>
                    <a:pt x="175775" y="81134"/>
                    <a:pt x="175783" y="80156"/>
                    <a:pt x="175678" y="79200"/>
                  </a:cubicBezTo>
                  <a:cubicBezTo>
                    <a:pt x="175544" y="77908"/>
                    <a:pt x="174423" y="77542"/>
                    <a:pt x="173087" y="77109"/>
                  </a:cubicBezTo>
                  <a:cubicBezTo>
                    <a:pt x="171145" y="76497"/>
                    <a:pt x="168913" y="76273"/>
                    <a:pt x="166545" y="76385"/>
                  </a:cubicBezTo>
                  <a:cubicBezTo>
                    <a:pt x="163715" y="76527"/>
                    <a:pt x="160669" y="77169"/>
                    <a:pt x="157622" y="78252"/>
                  </a:cubicBezTo>
                  <a:cubicBezTo>
                    <a:pt x="155949" y="78857"/>
                    <a:pt x="154321" y="79566"/>
                    <a:pt x="152746" y="80387"/>
                  </a:cubicBezTo>
                  <a:cubicBezTo>
                    <a:pt x="151349" y="81119"/>
                    <a:pt x="150020" y="82127"/>
                    <a:pt x="148639" y="82837"/>
                  </a:cubicBezTo>
                  <a:cubicBezTo>
                    <a:pt x="147780" y="83277"/>
                    <a:pt x="147324" y="83516"/>
                    <a:pt x="146593" y="84226"/>
                  </a:cubicBezTo>
                  <a:cubicBezTo>
                    <a:pt x="145868" y="84935"/>
                    <a:pt x="145009" y="85906"/>
                    <a:pt x="144255" y="86757"/>
                  </a:cubicBezTo>
                  <a:cubicBezTo>
                    <a:pt x="142948" y="88213"/>
                    <a:pt x="141612" y="89938"/>
                    <a:pt x="139812" y="91193"/>
                  </a:cubicBezTo>
                  <a:cubicBezTo>
                    <a:pt x="139752" y="91237"/>
                    <a:pt x="139685" y="91215"/>
                    <a:pt x="139708" y="91170"/>
                  </a:cubicBezTo>
                  <a:cubicBezTo>
                    <a:pt x="140059" y="90267"/>
                    <a:pt x="139140" y="91551"/>
                    <a:pt x="138729" y="91760"/>
                  </a:cubicBezTo>
                  <a:cubicBezTo>
                    <a:pt x="138319" y="91962"/>
                    <a:pt x="138356" y="91962"/>
                    <a:pt x="138147" y="91827"/>
                  </a:cubicBezTo>
                  <a:cubicBezTo>
                    <a:pt x="137945" y="91686"/>
                    <a:pt x="138095" y="91544"/>
                    <a:pt x="138110" y="91476"/>
                  </a:cubicBezTo>
                  <a:cubicBezTo>
                    <a:pt x="138177" y="91237"/>
                    <a:pt x="138826" y="90603"/>
                    <a:pt x="139036" y="90319"/>
                  </a:cubicBezTo>
                  <a:cubicBezTo>
                    <a:pt x="139125" y="90177"/>
                    <a:pt x="139596" y="89692"/>
                    <a:pt x="139334" y="89826"/>
                  </a:cubicBezTo>
                  <a:cubicBezTo>
                    <a:pt x="138700" y="90155"/>
                    <a:pt x="138222" y="91372"/>
                    <a:pt x="137744" y="91783"/>
                  </a:cubicBezTo>
                  <a:cubicBezTo>
                    <a:pt x="137273" y="92201"/>
                    <a:pt x="136437" y="92574"/>
                    <a:pt x="135929" y="92850"/>
                  </a:cubicBezTo>
                  <a:cubicBezTo>
                    <a:pt x="129022" y="96659"/>
                    <a:pt x="122092" y="98197"/>
                    <a:pt x="115693" y="98750"/>
                  </a:cubicBezTo>
                  <a:cubicBezTo>
                    <a:pt x="112601" y="99019"/>
                    <a:pt x="109622" y="99093"/>
                    <a:pt x="106627" y="99198"/>
                  </a:cubicBezTo>
                  <a:cubicBezTo>
                    <a:pt x="104805" y="99265"/>
                    <a:pt x="102886" y="99198"/>
                    <a:pt x="100885" y="99608"/>
                  </a:cubicBezTo>
                  <a:cubicBezTo>
                    <a:pt x="98600" y="100079"/>
                    <a:pt x="96449" y="100475"/>
                    <a:pt x="94299" y="100609"/>
                  </a:cubicBezTo>
                  <a:cubicBezTo>
                    <a:pt x="90229" y="100870"/>
                    <a:pt x="86458" y="100587"/>
                    <a:pt x="82224" y="101132"/>
                  </a:cubicBezTo>
                  <a:cubicBezTo>
                    <a:pt x="80656" y="101326"/>
                    <a:pt x="79259" y="101811"/>
                    <a:pt x="78318" y="101124"/>
                  </a:cubicBezTo>
                  <a:cubicBezTo>
                    <a:pt x="77915" y="100833"/>
                    <a:pt x="77654" y="100430"/>
                    <a:pt x="77348" y="100086"/>
                  </a:cubicBezTo>
                  <a:cubicBezTo>
                    <a:pt x="77213" y="99944"/>
                    <a:pt x="77094" y="99803"/>
                    <a:pt x="76952" y="99676"/>
                  </a:cubicBezTo>
                  <a:cubicBezTo>
                    <a:pt x="76272" y="99086"/>
                    <a:pt x="75682" y="99183"/>
                    <a:pt x="74420" y="99481"/>
                  </a:cubicBezTo>
                  <a:cubicBezTo>
                    <a:pt x="70224" y="100460"/>
                    <a:pt x="66191" y="101221"/>
                    <a:pt x="62204" y="101535"/>
                  </a:cubicBezTo>
                  <a:cubicBezTo>
                    <a:pt x="58216" y="101841"/>
                    <a:pt x="54333" y="101819"/>
                    <a:pt x="50450" y="101893"/>
                  </a:cubicBezTo>
                  <a:cubicBezTo>
                    <a:pt x="48546" y="101931"/>
                    <a:pt x="46642" y="101998"/>
                    <a:pt x="44753" y="102110"/>
                  </a:cubicBezTo>
                  <a:cubicBezTo>
                    <a:pt x="43827" y="102155"/>
                    <a:pt x="42908" y="102222"/>
                    <a:pt x="42005" y="102297"/>
                  </a:cubicBezTo>
                  <a:cubicBezTo>
                    <a:pt x="40795" y="102394"/>
                    <a:pt x="40100" y="102155"/>
                    <a:pt x="39018" y="101804"/>
                  </a:cubicBezTo>
                  <a:cubicBezTo>
                    <a:pt x="35642" y="100676"/>
                    <a:pt x="32357" y="99332"/>
                    <a:pt x="29220" y="97637"/>
                  </a:cubicBezTo>
                  <a:cubicBezTo>
                    <a:pt x="16533" y="91051"/>
                    <a:pt x="6520" y="77572"/>
                    <a:pt x="3219" y="55148"/>
                  </a:cubicBezTo>
                  <a:cubicBezTo>
                    <a:pt x="2980" y="53572"/>
                    <a:pt x="2771" y="51966"/>
                    <a:pt x="2599" y="50346"/>
                  </a:cubicBezTo>
                  <a:cubicBezTo>
                    <a:pt x="2420" y="48718"/>
                    <a:pt x="2390" y="46896"/>
                    <a:pt x="2151" y="45313"/>
                  </a:cubicBezTo>
                  <a:cubicBezTo>
                    <a:pt x="1965" y="44051"/>
                    <a:pt x="2062" y="44044"/>
                    <a:pt x="1569" y="44156"/>
                  </a:cubicBezTo>
                  <a:cubicBezTo>
                    <a:pt x="1367" y="44200"/>
                    <a:pt x="1158" y="44521"/>
                    <a:pt x="964" y="44678"/>
                  </a:cubicBezTo>
                  <a:cubicBezTo>
                    <a:pt x="770" y="44835"/>
                    <a:pt x="493" y="45306"/>
                    <a:pt x="292" y="45201"/>
                  </a:cubicBezTo>
                  <a:cubicBezTo>
                    <a:pt x="83" y="45096"/>
                    <a:pt x="172" y="45320"/>
                    <a:pt x="83" y="45067"/>
                  </a:cubicBezTo>
                  <a:cubicBezTo>
                    <a:pt x="1" y="44820"/>
                    <a:pt x="359" y="41437"/>
                    <a:pt x="374" y="40952"/>
                  </a:cubicBezTo>
                  <a:cubicBezTo>
                    <a:pt x="620" y="35620"/>
                    <a:pt x="516" y="29699"/>
                    <a:pt x="994" y="24143"/>
                  </a:cubicBezTo>
                  <a:cubicBezTo>
                    <a:pt x="1143" y="22508"/>
                    <a:pt x="1390" y="21037"/>
                    <a:pt x="1539" y="19401"/>
                  </a:cubicBezTo>
                  <a:cubicBezTo>
                    <a:pt x="1666" y="18035"/>
                    <a:pt x="1487" y="18692"/>
                    <a:pt x="1404" y="17952"/>
                  </a:cubicBezTo>
                  <a:cubicBezTo>
                    <a:pt x="1278" y="16832"/>
                    <a:pt x="1651" y="14786"/>
                    <a:pt x="994" y="14503"/>
                  </a:cubicBezTo>
                  <a:cubicBezTo>
                    <a:pt x="971" y="14473"/>
                    <a:pt x="956" y="14443"/>
                    <a:pt x="956" y="14405"/>
                  </a:cubicBezTo>
                  <a:cubicBezTo>
                    <a:pt x="703" y="12203"/>
                    <a:pt x="919" y="10179"/>
                    <a:pt x="1203" y="8454"/>
                  </a:cubicBezTo>
                  <a:cubicBezTo>
                    <a:pt x="1778" y="5109"/>
                    <a:pt x="2637" y="2532"/>
                    <a:pt x="3458" y="90"/>
                  </a:cubicBezTo>
                  <a:cubicBezTo>
                    <a:pt x="3495" y="1"/>
                    <a:pt x="3533" y="217"/>
                    <a:pt x="3503" y="31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13"/>
            <p:cNvSpPr/>
            <p:nvPr/>
          </p:nvSpPr>
          <p:spPr>
            <a:xfrm>
              <a:off x="688800" y="1041050"/>
              <a:ext cx="5479950" cy="4412325"/>
            </a:xfrm>
            <a:custGeom>
              <a:avLst/>
              <a:gdLst/>
              <a:ahLst/>
              <a:cxnLst/>
              <a:rect l="l" t="t" r="r" b="b"/>
              <a:pathLst>
                <a:path w="219198" h="176493" extrusionOk="0">
                  <a:moveTo>
                    <a:pt x="3570" y="314"/>
                  </a:moveTo>
                  <a:cubicBezTo>
                    <a:pt x="2875" y="2367"/>
                    <a:pt x="2188" y="4503"/>
                    <a:pt x="1628" y="7087"/>
                  </a:cubicBezTo>
                  <a:cubicBezTo>
                    <a:pt x="1337" y="8423"/>
                    <a:pt x="747" y="11261"/>
                    <a:pt x="979" y="13389"/>
                  </a:cubicBezTo>
                  <a:cubicBezTo>
                    <a:pt x="1113" y="14539"/>
                    <a:pt x="1442" y="14181"/>
                    <a:pt x="1569" y="15114"/>
                  </a:cubicBezTo>
                  <a:cubicBezTo>
                    <a:pt x="1725" y="16205"/>
                    <a:pt x="1068" y="17705"/>
                    <a:pt x="1793" y="18221"/>
                  </a:cubicBezTo>
                  <a:cubicBezTo>
                    <a:pt x="1823" y="18273"/>
                    <a:pt x="1837" y="18340"/>
                    <a:pt x="1830" y="18400"/>
                  </a:cubicBezTo>
                  <a:cubicBezTo>
                    <a:pt x="852" y="24732"/>
                    <a:pt x="770" y="31655"/>
                    <a:pt x="583" y="38338"/>
                  </a:cubicBezTo>
                  <a:cubicBezTo>
                    <a:pt x="546" y="39787"/>
                    <a:pt x="478" y="41213"/>
                    <a:pt x="404" y="42594"/>
                  </a:cubicBezTo>
                  <a:cubicBezTo>
                    <a:pt x="389" y="42826"/>
                    <a:pt x="180" y="45044"/>
                    <a:pt x="195" y="45088"/>
                  </a:cubicBezTo>
                  <a:cubicBezTo>
                    <a:pt x="322" y="45462"/>
                    <a:pt x="1927" y="43752"/>
                    <a:pt x="2069" y="43625"/>
                  </a:cubicBezTo>
                  <a:cubicBezTo>
                    <a:pt x="2203" y="43490"/>
                    <a:pt x="2129" y="43662"/>
                    <a:pt x="2129" y="43737"/>
                  </a:cubicBezTo>
                  <a:cubicBezTo>
                    <a:pt x="3144" y="62039"/>
                    <a:pt x="7782" y="76952"/>
                    <a:pt x="15480" y="86532"/>
                  </a:cubicBezTo>
                  <a:cubicBezTo>
                    <a:pt x="19222" y="91244"/>
                    <a:pt x="23582" y="94776"/>
                    <a:pt x="28302" y="97457"/>
                  </a:cubicBezTo>
                  <a:cubicBezTo>
                    <a:pt x="30557" y="98734"/>
                    <a:pt x="32894" y="99854"/>
                    <a:pt x="35306" y="100810"/>
                  </a:cubicBezTo>
                  <a:cubicBezTo>
                    <a:pt x="36501" y="101288"/>
                    <a:pt x="37711" y="101736"/>
                    <a:pt x="38935" y="102147"/>
                  </a:cubicBezTo>
                  <a:cubicBezTo>
                    <a:pt x="40466" y="102662"/>
                    <a:pt x="41810" y="102632"/>
                    <a:pt x="43535" y="102528"/>
                  </a:cubicBezTo>
                  <a:cubicBezTo>
                    <a:pt x="48837" y="102199"/>
                    <a:pt x="54102" y="102333"/>
                    <a:pt x="59538" y="102087"/>
                  </a:cubicBezTo>
                  <a:cubicBezTo>
                    <a:pt x="62555" y="101968"/>
                    <a:pt x="65572" y="101661"/>
                    <a:pt x="68551" y="101169"/>
                  </a:cubicBezTo>
                  <a:cubicBezTo>
                    <a:pt x="70119" y="100892"/>
                    <a:pt x="71710" y="100571"/>
                    <a:pt x="73315" y="100168"/>
                  </a:cubicBezTo>
                  <a:cubicBezTo>
                    <a:pt x="74338" y="99907"/>
                    <a:pt x="75406" y="99414"/>
                    <a:pt x="76198" y="99690"/>
                  </a:cubicBezTo>
                  <a:cubicBezTo>
                    <a:pt x="76840" y="99921"/>
                    <a:pt x="77191" y="100444"/>
                    <a:pt x="77572" y="100885"/>
                  </a:cubicBezTo>
                  <a:cubicBezTo>
                    <a:pt x="77952" y="101325"/>
                    <a:pt x="78132" y="101624"/>
                    <a:pt x="78595" y="101803"/>
                  </a:cubicBezTo>
                  <a:cubicBezTo>
                    <a:pt x="79401" y="102102"/>
                    <a:pt x="80439" y="101818"/>
                    <a:pt x="81492" y="101661"/>
                  </a:cubicBezTo>
                  <a:cubicBezTo>
                    <a:pt x="84412" y="101243"/>
                    <a:pt x="87137" y="101228"/>
                    <a:pt x="89855" y="101206"/>
                  </a:cubicBezTo>
                  <a:cubicBezTo>
                    <a:pt x="92924" y="101176"/>
                    <a:pt x="96031" y="101109"/>
                    <a:pt x="99444" y="100384"/>
                  </a:cubicBezTo>
                  <a:cubicBezTo>
                    <a:pt x="100803" y="100093"/>
                    <a:pt x="101855" y="99877"/>
                    <a:pt x="103110" y="99809"/>
                  </a:cubicBezTo>
                  <a:cubicBezTo>
                    <a:pt x="104357" y="99750"/>
                    <a:pt x="105388" y="99712"/>
                    <a:pt x="106523" y="99675"/>
                  </a:cubicBezTo>
                  <a:cubicBezTo>
                    <a:pt x="111780" y="99496"/>
                    <a:pt x="117067" y="99421"/>
                    <a:pt x="122876" y="98167"/>
                  </a:cubicBezTo>
                  <a:cubicBezTo>
                    <a:pt x="126095" y="97480"/>
                    <a:pt x="129231" y="96449"/>
                    <a:pt x="132233" y="95090"/>
                  </a:cubicBezTo>
                  <a:cubicBezTo>
                    <a:pt x="133868" y="94351"/>
                    <a:pt x="135720" y="93500"/>
                    <a:pt x="137124" y="92402"/>
                  </a:cubicBezTo>
                  <a:cubicBezTo>
                    <a:pt x="137923" y="91767"/>
                    <a:pt x="138393" y="90766"/>
                    <a:pt x="139252" y="90199"/>
                  </a:cubicBezTo>
                  <a:cubicBezTo>
                    <a:pt x="139274" y="90184"/>
                    <a:pt x="139312" y="90177"/>
                    <a:pt x="139342" y="90177"/>
                  </a:cubicBezTo>
                  <a:cubicBezTo>
                    <a:pt x="139454" y="90229"/>
                    <a:pt x="139297" y="90348"/>
                    <a:pt x="139289" y="90453"/>
                  </a:cubicBezTo>
                  <a:cubicBezTo>
                    <a:pt x="139282" y="90557"/>
                    <a:pt x="138819" y="91088"/>
                    <a:pt x="138722" y="91244"/>
                  </a:cubicBezTo>
                  <a:cubicBezTo>
                    <a:pt x="138483" y="91640"/>
                    <a:pt x="138371" y="91551"/>
                    <a:pt x="138438" y="91954"/>
                  </a:cubicBezTo>
                  <a:cubicBezTo>
                    <a:pt x="138505" y="92357"/>
                    <a:pt x="138446" y="92230"/>
                    <a:pt x="138856" y="91931"/>
                  </a:cubicBezTo>
                  <a:cubicBezTo>
                    <a:pt x="139267" y="91633"/>
                    <a:pt x="139364" y="91319"/>
                    <a:pt x="139790" y="91200"/>
                  </a:cubicBezTo>
                  <a:cubicBezTo>
                    <a:pt x="139887" y="91170"/>
                    <a:pt x="139708" y="91573"/>
                    <a:pt x="139767" y="91558"/>
                  </a:cubicBezTo>
                  <a:cubicBezTo>
                    <a:pt x="140141" y="91513"/>
                    <a:pt x="141507" y="89975"/>
                    <a:pt x="141754" y="89721"/>
                  </a:cubicBezTo>
                  <a:cubicBezTo>
                    <a:pt x="143098" y="88325"/>
                    <a:pt x="144285" y="86883"/>
                    <a:pt x="145607" y="85487"/>
                  </a:cubicBezTo>
                  <a:cubicBezTo>
                    <a:pt x="146309" y="84748"/>
                    <a:pt x="147033" y="83964"/>
                    <a:pt x="148019" y="83419"/>
                  </a:cubicBezTo>
                  <a:cubicBezTo>
                    <a:pt x="149811" y="82440"/>
                    <a:pt x="151611" y="81305"/>
                    <a:pt x="153455" y="80394"/>
                  </a:cubicBezTo>
                  <a:cubicBezTo>
                    <a:pt x="157659" y="78341"/>
                    <a:pt x="162035" y="77124"/>
                    <a:pt x="165993" y="76847"/>
                  </a:cubicBezTo>
                  <a:cubicBezTo>
                    <a:pt x="167934" y="76720"/>
                    <a:pt x="169786" y="76810"/>
                    <a:pt x="171474" y="77146"/>
                  </a:cubicBezTo>
                  <a:cubicBezTo>
                    <a:pt x="172258" y="77310"/>
                    <a:pt x="173034" y="77534"/>
                    <a:pt x="173789" y="77818"/>
                  </a:cubicBezTo>
                  <a:cubicBezTo>
                    <a:pt x="174326" y="78027"/>
                    <a:pt x="175402" y="78296"/>
                    <a:pt x="175633" y="78736"/>
                  </a:cubicBezTo>
                  <a:cubicBezTo>
                    <a:pt x="175872" y="79177"/>
                    <a:pt x="175693" y="80618"/>
                    <a:pt x="175745" y="81193"/>
                  </a:cubicBezTo>
                  <a:cubicBezTo>
                    <a:pt x="175812" y="82112"/>
                    <a:pt x="175999" y="83023"/>
                    <a:pt x="176298" y="83896"/>
                  </a:cubicBezTo>
                  <a:cubicBezTo>
                    <a:pt x="176880" y="85562"/>
                    <a:pt x="178000" y="86883"/>
                    <a:pt x="179912" y="87593"/>
                  </a:cubicBezTo>
                  <a:cubicBezTo>
                    <a:pt x="184198" y="89168"/>
                    <a:pt x="188245" y="91244"/>
                    <a:pt x="191673" y="94172"/>
                  </a:cubicBezTo>
                  <a:cubicBezTo>
                    <a:pt x="193600" y="95822"/>
                    <a:pt x="195295" y="97719"/>
                    <a:pt x="196721" y="99809"/>
                  </a:cubicBezTo>
                  <a:cubicBezTo>
                    <a:pt x="198147" y="101923"/>
                    <a:pt x="199215" y="104312"/>
                    <a:pt x="200567" y="106627"/>
                  </a:cubicBezTo>
                  <a:cubicBezTo>
                    <a:pt x="203374" y="111406"/>
                    <a:pt x="206727" y="116141"/>
                    <a:pt x="209206" y="121935"/>
                  </a:cubicBezTo>
                  <a:cubicBezTo>
                    <a:pt x="209804" y="123317"/>
                    <a:pt x="210349" y="124751"/>
                    <a:pt x="210834" y="126244"/>
                  </a:cubicBezTo>
                  <a:cubicBezTo>
                    <a:pt x="211006" y="126767"/>
                    <a:pt x="211656" y="128410"/>
                    <a:pt x="211611" y="128970"/>
                  </a:cubicBezTo>
                  <a:cubicBezTo>
                    <a:pt x="211566" y="129530"/>
                    <a:pt x="211163" y="129634"/>
                    <a:pt x="211723" y="129395"/>
                  </a:cubicBezTo>
                  <a:cubicBezTo>
                    <a:pt x="212529" y="129029"/>
                    <a:pt x="213306" y="127902"/>
                    <a:pt x="213963" y="127215"/>
                  </a:cubicBezTo>
                  <a:cubicBezTo>
                    <a:pt x="214000" y="127177"/>
                    <a:pt x="214053" y="127230"/>
                    <a:pt x="214053" y="127289"/>
                  </a:cubicBezTo>
                  <a:cubicBezTo>
                    <a:pt x="214725" y="134966"/>
                    <a:pt x="215808" y="143046"/>
                    <a:pt x="216913" y="151909"/>
                  </a:cubicBezTo>
                  <a:cubicBezTo>
                    <a:pt x="217861" y="159496"/>
                    <a:pt x="218780" y="167643"/>
                    <a:pt x="219190" y="176365"/>
                  </a:cubicBezTo>
                  <a:cubicBezTo>
                    <a:pt x="219198" y="176492"/>
                    <a:pt x="219116" y="176455"/>
                    <a:pt x="219116" y="176328"/>
                  </a:cubicBezTo>
                  <a:cubicBezTo>
                    <a:pt x="218317" y="159168"/>
                    <a:pt x="215718" y="144599"/>
                    <a:pt x="214336" y="131404"/>
                  </a:cubicBezTo>
                  <a:cubicBezTo>
                    <a:pt x="214239" y="130486"/>
                    <a:pt x="214157" y="129574"/>
                    <a:pt x="214075" y="128663"/>
                  </a:cubicBezTo>
                  <a:cubicBezTo>
                    <a:pt x="213986" y="127760"/>
                    <a:pt x="213874" y="127693"/>
                    <a:pt x="213418" y="127991"/>
                  </a:cubicBezTo>
                  <a:cubicBezTo>
                    <a:pt x="212962" y="128290"/>
                    <a:pt x="212373" y="129141"/>
                    <a:pt x="211775" y="129545"/>
                  </a:cubicBezTo>
                  <a:cubicBezTo>
                    <a:pt x="211447" y="129754"/>
                    <a:pt x="211439" y="129813"/>
                    <a:pt x="211245" y="129552"/>
                  </a:cubicBezTo>
                  <a:cubicBezTo>
                    <a:pt x="211215" y="129522"/>
                    <a:pt x="211312" y="129328"/>
                    <a:pt x="211297" y="129321"/>
                  </a:cubicBezTo>
                  <a:cubicBezTo>
                    <a:pt x="211290" y="129313"/>
                    <a:pt x="211402" y="129156"/>
                    <a:pt x="211402" y="129082"/>
                  </a:cubicBezTo>
                  <a:cubicBezTo>
                    <a:pt x="211447" y="128589"/>
                    <a:pt x="211297" y="128238"/>
                    <a:pt x="211178" y="127738"/>
                  </a:cubicBezTo>
                  <a:cubicBezTo>
                    <a:pt x="210737" y="126013"/>
                    <a:pt x="210088" y="124332"/>
                    <a:pt x="209445" y="122764"/>
                  </a:cubicBezTo>
                  <a:cubicBezTo>
                    <a:pt x="208236" y="119844"/>
                    <a:pt x="206802" y="117171"/>
                    <a:pt x="205308" y="114655"/>
                  </a:cubicBezTo>
                  <a:cubicBezTo>
                    <a:pt x="203815" y="112131"/>
                    <a:pt x="202284" y="109756"/>
                    <a:pt x="200865" y="107374"/>
                  </a:cubicBezTo>
                  <a:cubicBezTo>
                    <a:pt x="199305" y="104760"/>
                    <a:pt x="198110" y="102042"/>
                    <a:pt x="196467" y="99675"/>
                  </a:cubicBezTo>
                  <a:cubicBezTo>
                    <a:pt x="193099" y="94829"/>
                    <a:pt x="188462" y="91461"/>
                    <a:pt x="183242" y="89094"/>
                  </a:cubicBezTo>
                  <a:cubicBezTo>
                    <a:pt x="181465" y="88287"/>
                    <a:pt x="179255" y="87779"/>
                    <a:pt x="177873" y="86607"/>
                  </a:cubicBezTo>
                  <a:cubicBezTo>
                    <a:pt x="176664" y="85569"/>
                    <a:pt x="176081" y="84106"/>
                    <a:pt x="175790" y="82597"/>
                  </a:cubicBezTo>
                  <a:cubicBezTo>
                    <a:pt x="175603" y="81664"/>
                    <a:pt x="175618" y="80685"/>
                    <a:pt x="175514" y="79737"/>
                  </a:cubicBezTo>
                  <a:cubicBezTo>
                    <a:pt x="175372" y="78438"/>
                    <a:pt x="174252" y="78072"/>
                    <a:pt x="172908" y="77654"/>
                  </a:cubicBezTo>
                  <a:cubicBezTo>
                    <a:pt x="170966" y="77049"/>
                    <a:pt x="168733" y="76825"/>
                    <a:pt x="166366" y="76944"/>
                  </a:cubicBezTo>
                  <a:cubicBezTo>
                    <a:pt x="163536" y="77086"/>
                    <a:pt x="160482" y="77728"/>
                    <a:pt x="157435" y="78826"/>
                  </a:cubicBezTo>
                  <a:cubicBezTo>
                    <a:pt x="155762" y="79431"/>
                    <a:pt x="154135" y="80140"/>
                    <a:pt x="152559" y="80969"/>
                  </a:cubicBezTo>
                  <a:cubicBezTo>
                    <a:pt x="151163" y="81694"/>
                    <a:pt x="149833" y="82702"/>
                    <a:pt x="148452" y="83411"/>
                  </a:cubicBezTo>
                  <a:cubicBezTo>
                    <a:pt x="147593" y="83859"/>
                    <a:pt x="147138" y="84091"/>
                    <a:pt x="146406" y="84800"/>
                  </a:cubicBezTo>
                  <a:cubicBezTo>
                    <a:pt x="145681" y="85517"/>
                    <a:pt x="144823" y="86480"/>
                    <a:pt x="144054" y="87331"/>
                  </a:cubicBezTo>
                  <a:cubicBezTo>
                    <a:pt x="142762" y="88795"/>
                    <a:pt x="141418" y="90513"/>
                    <a:pt x="139625" y="91775"/>
                  </a:cubicBezTo>
                  <a:cubicBezTo>
                    <a:pt x="139558" y="91819"/>
                    <a:pt x="139491" y="91804"/>
                    <a:pt x="139513" y="91760"/>
                  </a:cubicBezTo>
                  <a:cubicBezTo>
                    <a:pt x="139872" y="90849"/>
                    <a:pt x="138953" y="92140"/>
                    <a:pt x="138528" y="92357"/>
                  </a:cubicBezTo>
                  <a:cubicBezTo>
                    <a:pt x="138110" y="92574"/>
                    <a:pt x="138154" y="92551"/>
                    <a:pt x="137953" y="92409"/>
                  </a:cubicBezTo>
                  <a:cubicBezTo>
                    <a:pt x="137886" y="92364"/>
                    <a:pt x="137908" y="92133"/>
                    <a:pt x="137923" y="92066"/>
                  </a:cubicBezTo>
                  <a:cubicBezTo>
                    <a:pt x="137983" y="91819"/>
                    <a:pt x="138640" y="91185"/>
                    <a:pt x="138841" y="90908"/>
                  </a:cubicBezTo>
                  <a:cubicBezTo>
                    <a:pt x="138931" y="90766"/>
                    <a:pt x="139409" y="90281"/>
                    <a:pt x="139140" y="90423"/>
                  </a:cubicBezTo>
                  <a:cubicBezTo>
                    <a:pt x="138505" y="90737"/>
                    <a:pt x="138027" y="91969"/>
                    <a:pt x="137557" y="92372"/>
                  </a:cubicBezTo>
                  <a:cubicBezTo>
                    <a:pt x="137094" y="92775"/>
                    <a:pt x="136243" y="93156"/>
                    <a:pt x="135727" y="93440"/>
                  </a:cubicBezTo>
                  <a:cubicBezTo>
                    <a:pt x="128820" y="97256"/>
                    <a:pt x="121898" y="98801"/>
                    <a:pt x="115491" y="99354"/>
                  </a:cubicBezTo>
                  <a:cubicBezTo>
                    <a:pt x="112407" y="99615"/>
                    <a:pt x="109427" y="99690"/>
                    <a:pt x="106433" y="99795"/>
                  </a:cubicBezTo>
                  <a:cubicBezTo>
                    <a:pt x="104611" y="99862"/>
                    <a:pt x="102684" y="99795"/>
                    <a:pt x="100691" y="100205"/>
                  </a:cubicBezTo>
                  <a:cubicBezTo>
                    <a:pt x="98406" y="100676"/>
                    <a:pt x="96255" y="101064"/>
                    <a:pt x="94112" y="101206"/>
                  </a:cubicBezTo>
                  <a:cubicBezTo>
                    <a:pt x="90042" y="101460"/>
                    <a:pt x="86271" y="101169"/>
                    <a:pt x="82037" y="101699"/>
                  </a:cubicBezTo>
                  <a:cubicBezTo>
                    <a:pt x="80469" y="101893"/>
                    <a:pt x="79073" y="102378"/>
                    <a:pt x="78132" y="101691"/>
                  </a:cubicBezTo>
                  <a:cubicBezTo>
                    <a:pt x="77728" y="101393"/>
                    <a:pt x="77475" y="100997"/>
                    <a:pt x="77161" y="100653"/>
                  </a:cubicBezTo>
                  <a:cubicBezTo>
                    <a:pt x="77041" y="100504"/>
                    <a:pt x="76907" y="100370"/>
                    <a:pt x="76765" y="100243"/>
                  </a:cubicBezTo>
                  <a:cubicBezTo>
                    <a:pt x="76093" y="99645"/>
                    <a:pt x="75503" y="99742"/>
                    <a:pt x="74249" y="100041"/>
                  </a:cubicBezTo>
                  <a:cubicBezTo>
                    <a:pt x="70044" y="101012"/>
                    <a:pt x="66012" y="101766"/>
                    <a:pt x="62039" y="102065"/>
                  </a:cubicBezTo>
                  <a:cubicBezTo>
                    <a:pt x="58059" y="102363"/>
                    <a:pt x="54169" y="102333"/>
                    <a:pt x="50301" y="102401"/>
                  </a:cubicBezTo>
                  <a:cubicBezTo>
                    <a:pt x="48397" y="102438"/>
                    <a:pt x="46492" y="102483"/>
                    <a:pt x="44603" y="102587"/>
                  </a:cubicBezTo>
                  <a:lnTo>
                    <a:pt x="41855" y="102767"/>
                  </a:lnTo>
                  <a:cubicBezTo>
                    <a:pt x="40653" y="102856"/>
                    <a:pt x="39958" y="102625"/>
                    <a:pt x="38876" y="102259"/>
                  </a:cubicBezTo>
                  <a:cubicBezTo>
                    <a:pt x="35508" y="101124"/>
                    <a:pt x="32222" y="99757"/>
                    <a:pt x="29108" y="98062"/>
                  </a:cubicBezTo>
                  <a:cubicBezTo>
                    <a:pt x="16451" y="91401"/>
                    <a:pt x="6475" y="77833"/>
                    <a:pt x="3211" y="55319"/>
                  </a:cubicBezTo>
                  <a:cubicBezTo>
                    <a:pt x="2980" y="53736"/>
                    <a:pt x="2778" y="52130"/>
                    <a:pt x="2599" y="50502"/>
                  </a:cubicBezTo>
                  <a:cubicBezTo>
                    <a:pt x="2427" y="48904"/>
                    <a:pt x="2398" y="47037"/>
                    <a:pt x="2159" y="45439"/>
                  </a:cubicBezTo>
                  <a:cubicBezTo>
                    <a:pt x="1972" y="44185"/>
                    <a:pt x="2076" y="44170"/>
                    <a:pt x="1591" y="44282"/>
                  </a:cubicBezTo>
                  <a:cubicBezTo>
                    <a:pt x="1375" y="44334"/>
                    <a:pt x="1173" y="44640"/>
                    <a:pt x="986" y="44805"/>
                  </a:cubicBezTo>
                  <a:cubicBezTo>
                    <a:pt x="800" y="44976"/>
                    <a:pt x="508" y="45424"/>
                    <a:pt x="314" y="45320"/>
                  </a:cubicBezTo>
                  <a:cubicBezTo>
                    <a:pt x="113" y="45215"/>
                    <a:pt x="187" y="45439"/>
                    <a:pt x="98" y="45193"/>
                  </a:cubicBezTo>
                  <a:cubicBezTo>
                    <a:pt x="1" y="44939"/>
                    <a:pt x="374" y="41549"/>
                    <a:pt x="404" y="41063"/>
                  </a:cubicBezTo>
                  <a:cubicBezTo>
                    <a:pt x="650" y="35717"/>
                    <a:pt x="553" y="29773"/>
                    <a:pt x="1038" y="24210"/>
                  </a:cubicBezTo>
                  <a:cubicBezTo>
                    <a:pt x="1180" y="22559"/>
                    <a:pt x="1434" y="21088"/>
                    <a:pt x="1591" y="19445"/>
                  </a:cubicBezTo>
                  <a:cubicBezTo>
                    <a:pt x="1711" y="18071"/>
                    <a:pt x="1531" y="18736"/>
                    <a:pt x="1449" y="17989"/>
                  </a:cubicBezTo>
                  <a:cubicBezTo>
                    <a:pt x="1330" y="16869"/>
                    <a:pt x="1711" y="14816"/>
                    <a:pt x="1046" y="14524"/>
                  </a:cubicBezTo>
                  <a:cubicBezTo>
                    <a:pt x="1031" y="14502"/>
                    <a:pt x="1016" y="14472"/>
                    <a:pt x="1009" y="14442"/>
                  </a:cubicBezTo>
                  <a:cubicBezTo>
                    <a:pt x="762" y="12217"/>
                    <a:pt x="986" y="10186"/>
                    <a:pt x="1270" y="8461"/>
                  </a:cubicBezTo>
                  <a:cubicBezTo>
                    <a:pt x="1845" y="5108"/>
                    <a:pt x="2711" y="2532"/>
                    <a:pt x="3533" y="82"/>
                  </a:cubicBezTo>
                  <a:cubicBezTo>
                    <a:pt x="3562" y="0"/>
                    <a:pt x="3600" y="217"/>
                    <a:pt x="3570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672550" y="1055800"/>
              <a:ext cx="5479975" cy="4415475"/>
            </a:xfrm>
            <a:custGeom>
              <a:avLst/>
              <a:gdLst/>
              <a:ahLst/>
              <a:cxnLst/>
              <a:rect l="l" t="t" r="r" b="b"/>
              <a:pathLst>
                <a:path w="219199" h="176619" extrusionOk="0">
                  <a:moveTo>
                    <a:pt x="3623" y="321"/>
                  </a:moveTo>
                  <a:cubicBezTo>
                    <a:pt x="2921" y="2375"/>
                    <a:pt x="2234" y="4518"/>
                    <a:pt x="1674" y="7102"/>
                  </a:cubicBezTo>
                  <a:cubicBezTo>
                    <a:pt x="1382" y="8438"/>
                    <a:pt x="785" y="11276"/>
                    <a:pt x="1024" y="13412"/>
                  </a:cubicBezTo>
                  <a:cubicBezTo>
                    <a:pt x="1158" y="14569"/>
                    <a:pt x="1472" y="14218"/>
                    <a:pt x="1606" y="15152"/>
                  </a:cubicBezTo>
                  <a:cubicBezTo>
                    <a:pt x="1763" y="16249"/>
                    <a:pt x="1091" y="17758"/>
                    <a:pt x="1823" y="18280"/>
                  </a:cubicBezTo>
                  <a:cubicBezTo>
                    <a:pt x="1853" y="18325"/>
                    <a:pt x="1868" y="18392"/>
                    <a:pt x="1860" y="18452"/>
                  </a:cubicBezTo>
                  <a:cubicBezTo>
                    <a:pt x="875" y="24792"/>
                    <a:pt x="785" y="31744"/>
                    <a:pt x="591" y="38450"/>
                  </a:cubicBezTo>
                  <a:cubicBezTo>
                    <a:pt x="539" y="39906"/>
                    <a:pt x="486" y="41332"/>
                    <a:pt x="404" y="42714"/>
                  </a:cubicBezTo>
                  <a:cubicBezTo>
                    <a:pt x="382" y="42945"/>
                    <a:pt x="180" y="45170"/>
                    <a:pt x="195" y="45215"/>
                  </a:cubicBezTo>
                  <a:cubicBezTo>
                    <a:pt x="307" y="45589"/>
                    <a:pt x="1913" y="43886"/>
                    <a:pt x="2062" y="43759"/>
                  </a:cubicBezTo>
                  <a:cubicBezTo>
                    <a:pt x="2211" y="43632"/>
                    <a:pt x="2122" y="43796"/>
                    <a:pt x="2122" y="43871"/>
                  </a:cubicBezTo>
                  <a:cubicBezTo>
                    <a:pt x="3115" y="62233"/>
                    <a:pt x="7700" y="77235"/>
                    <a:pt x="15384" y="86868"/>
                  </a:cubicBezTo>
                  <a:cubicBezTo>
                    <a:pt x="19110" y="91610"/>
                    <a:pt x="23456" y="95165"/>
                    <a:pt x="28168" y="97883"/>
                  </a:cubicBezTo>
                  <a:cubicBezTo>
                    <a:pt x="30415" y="99175"/>
                    <a:pt x="32745" y="100302"/>
                    <a:pt x="35150" y="101266"/>
                  </a:cubicBezTo>
                  <a:cubicBezTo>
                    <a:pt x="36345" y="101743"/>
                    <a:pt x="37554" y="102191"/>
                    <a:pt x="38771" y="102610"/>
                  </a:cubicBezTo>
                  <a:cubicBezTo>
                    <a:pt x="40302" y="103132"/>
                    <a:pt x="41646" y="103117"/>
                    <a:pt x="43364" y="103013"/>
                  </a:cubicBezTo>
                  <a:cubicBezTo>
                    <a:pt x="48658" y="102707"/>
                    <a:pt x="53923" y="102856"/>
                    <a:pt x="59359" y="102632"/>
                  </a:cubicBezTo>
                  <a:cubicBezTo>
                    <a:pt x="62286" y="102498"/>
                    <a:pt x="65273" y="102251"/>
                    <a:pt x="68357" y="101728"/>
                  </a:cubicBezTo>
                  <a:cubicBezTo>
                    <a:pt x="69925" y="101467"/>
                    <a:pt x="71508" y="101131"/>
                    <a:pt x="73114" y="100735"/>
                  </a:cubicBezTo>
                  <a:cubicBezTo>
                    <a:pt x="74129" y="100474"/>
                    <a:pt x="75205" y="99981"/>
                    <a:pt x="75989" y="100257"/>
                  </a:cubicBezTo>
                  <a:cubicBezTo>
                    <a:pt x="76773" y="100541"/>
                    <a:pt x="76989" y="101027"/>
                    <a:pt x="77363" y="101467"/>
                  </a:cubicBezTo>
                  <a:cubicBezTo>
                    <a:pt x="77736" y="101900"/>
                    <a:pt x="77930" y="102191"/>
                    <a:pt x="78386" y="102378"/>
                  </a:cubicBezTo>
                  <a:cubicBezTo>
                    <a:pt x="79192" y="102684"/>
                    <a:pt x="80230" y="102401"/>
                    <a:pt x="81283" y="102251"/>
                  </a:cubicBezTo>
                  <a:cubicBezTo>
                    <a:pt x="84203" y="101826"/>
                    <a:pt x="86929" y="101818"/>
                    <a:pt x="89647" y="101803"/>
                  </a:cubicBezTo>
                  <a:cubicBezTo>
                    <a:pt x="92708" y="101773"/>
                    <a:pt x="95815" y="101706"/>
                    <a:pt x="99220" y="100989"/>
                  </a:cubicBezTo>
                  <a:cubicBezTo>
                    <a:pt x="100586" y="100698"/>
                    <a:pt x="101639" y="100481"/>
                    <a:pt x="102886" y="100422"/>
                  </a:cubicBezTo>
                  <a:lnTo>
                    <a:pt x="106299" y="100280"/>
                  </a:lnTo>
                  <a:cubicBezTo>
                    <a:pt x="111563" y="100101"/>
                    <a:pt x="116843" y="100026"/>
                    <a:pt x="122660" y="98779"/>
                  </a:cubicBezTo>
                  <a:cubicBezTo>
                    <a:pt x="125878" y="98084"/>
                    <a:pt x="129015" y="97054"/>
                    <a:pt x="132017" y="95695"/>
                  </a:cubicBezTo>
                  <a:cubicBezTo>
                    <a:pt x="133644" y="94956"/>
                    <a:pt x="135504" y="94097"/>
                    <a:pt x="136908" y="92999"/>
                  </a:cubicBezTo>
                  <a:cubicBezTo>
                    <a:pt x="137714" y="92372"/>
                    <a:pt x="138177" y="91371"/>
                    <a:pt x="139043" y="90796"/>
                  </a:cubicBezTo>
                  <a:cubicBezTo>
                    <a:pt x="139066" y="90774"/>
                    <a:pt x="139103" y="90766"/>
                    <a:pt x="139133" y="90774"/>
                  </a:cubicBezTo>
                  <a:cubicBezTo>
                    <a:pt x="139245" y="90826"/>
                    <a:pt x="139081" y="90946"/>
                    <a:pt x="139081" y="91050"/>
                  </a:cubicBezTo>
                  <a:cubicBezTo>
                    <a:pt x="139081" y="91147"/>
                    <a:pt x="138603" y="91685"/>
                    <a:pt x="138513" y="91842"/>
                  </a:cubicBezTo>
                  <a:cubicBezTo>
                    <a:pt x="138267" y="92230"/>
                    <a:pt x="138155" y="92148"/>
                    <a:pt x="138229" y="92551"/>
                  </a:cubicBezTo>
                  <a:cubicBezTo>
                    <a:pt x="138304" y="92954"/>
                    <a:pt x="138229" y="92842"/>
                    <a:pt x="138648" y="92529"/>
                  </a:cubicBezTo>
                  <a:cubicBezTo>
                    <a:pt x="139073" y="92223"/>
                    <a:pt x="139148" y="91916"/>
                    <a:pt x="139574" y="91797"/>
                  </a:cubicBezTo>
                  <a:cubicBezTo>
                    <a:pt x="139671" y="91767"/>
                    <a:pt x="139491" y="92170"/>
                    <a:pt x="139544" y="92155"/>
                  </a:cubicBezTo>
                  <a:cubicBezTo>
                    <a:pt x="139932" y="92110"/>
                    <a:pt x="141291" y="90572"/>
                    <a:pt x="141537" y="90318"/>
                  </a:cubicBezTo>
                  <a:cubicBezTo>
                    <a:pt x="142882" y="88922"/>
                    <a:pt x="144061" y="87481"/>
                    <a:pt x="145391" y="86069"/>
                  </a:cubicBezTo>
                  <a:cubicBezTo>
                    <a:pt x="146093" y="85338"/>
                    <a:pt x="146824" y="84553"/>
                    <a:pt x="147810" y="84008"/>
                  </a:cubicBezTo>
                  <a:cubicBezTo>
                    <a:pt x="149587" y="83030"/>
                    <a:pt x="151402" y="81888"/>
                    <a:pt x="153246" y="80984"/>
                  </a:cubicBezTo>
                  <a:cubicBezTo>
                    <a:pt x="157450" y="78931"/>
                    <a:pt x="161826" y="77691"/>
                    <a:pt x="165791" y="77422"/>
                  </a:cubicBezTo>
                  <a:cubicBezTo>
                    <a:pt x="167733" y="77280"/>
                    <a:pt x="169585" y="77370"/>
                    <a:pt x="171280" y="77706"/>
                  </a:cubicBezTo>
                  <a:cubicBezTo>
                    <a:pt x="172072" y="77863"/>
                    <a:pt x="172848" y="78079"/>
                    <a:pt x="173595" y="78370"/>
                  </a:cubicBezTo>
                  <a:cubicBezTo>
                    <a:pt x="174140" y="78580"/>
                    <a:pt x="175215" y="78841"/>
                    <a:pt x="175447" y="79274"/>
                  </a:cubicBezTo>
                  <a:cubicBezTo>
                    <a:pt x="175678" y="79715"/>
                    <a:pt x="175499" y="81163"/>
                    <a:pt x="175559" y="81731"/>
                  </a:cubicBezTo>
                  <a:cubicBezTo>
                    <a:pt x="175626" y="82649"/>
                    <a:pt x="175813" y="83560"/>
                    <a:pt x="176111" y="84441"/>
                  </a:cubicBezTo>
                  <a:cubicBezTo>
                    <a:pt x="176694" y="86092"/>
                    <a:pt x="177814" y="87406"/>
                    <a:pt x="179740" y="88108"/>
                  </a:cubicBezTo>
                  <a:cubicBezTo>
                    <a:pt x="184027" y="89676"/>
                    <a:pt x="188082" y="91730"/>
                    <a:pt x="191509" y="94642"/>
                  </a:cubicBezTo>
                  <a:cubicBezTo>
                    <a:pt x="193436" y="96277"/>
                    <a:pt x="195138" y="98167"/>
                    <a:pt x="196579" y="100250"/>
                  </a:cubicBezTo>
                  <a:cubicBezTo>
                    <a:pt x="198013" y="102348"/>
                    <a:pt x="199081" y="104730"/>
                    <a:pt x="200433" y="107038"/>
                  </a:cubicBezTo>
                  <a:cubicBezTo>
                    <a:pt x="203255" y="111795"/>
                    <a:pt x="206616" y="116499"/>
                    <a:pt x="209117" y="122271"/>
                  </a:cubicBezTo>
                  <a:cubicBezTo>
                    <a:pt x="209715" y="123645"/>
                    <a:pt x="210260" y="125079"/>
                    <a:pt x="210745" y="126565"/>
                  </a:cubicBezTo>
                  <a:cubicBezTo>
                    <a:pt x="210917" y="127080"/>
                    <a:pt x="211566" y="128723"/>
                    <a:pt x="211522" y="129268"/>
                  </a:cubicBezTo>
                  <a:cubicBezTo>
                    <a:pt x="211477" y="129821"/>
                    <a:pt x="211074" y="129940"/>
                    <a:pt x="211634" y="129701"/>
                  </a:cubicBezTo>
                  <a:cubicBezTo>
                    <a:pt x="212455" y="129335"/>
                    <a:pt x="213224" y="128200"/>
                    <a:pt x="213881" y="127513"/>
                  </a:cubicBezTo>
                  <a:cubicBezTo>
                    <a:pt x="213919" y="127476"/>
                    <a:pt x="213971" y="127521"/>
                    <a:pt x="213978" y="127588"/>
                  </a:cubicBezTo>
                  <a:cubicBezTo>
                    <a:pt x="214658" y="135242"/>
                    <a:pt x="215748" y="143292"/>
                    <a:pt x="216868" y="152118"/>
                  </a:cubicBezTo>
                  <a:cubicBezTo>
                    <a:pt x="217832" y="159683"/>
                    <a:pt x="218758" y="167800"/>
                    <a:pt x="219183" y="176485"/>
                  </a:cubicBezTo>
                  <a:cubicBezTo>
                    <a:pt x="219198" y="176619"/>
                    <a:pt x="219108" y="176582"/>
                    <a:pt x="219101" y="176447"/>
                  </a:cubicBezTo>
                  <a:cubicBezTo>
                    <a:pt x="218287" y="159354"/>
                    <a:pt x="215659" y="144838"/>
                    <a:pt x="214270" y="131680"/>
                  </a:cubicBezTo>
                  <a:cubicBezTo>
                    <a:pt x="214173" y="130762"/>
                    <a:pt x="214083" y="129858"/>
                    <a:pt x="213993" y="128962"/>
                  </a:cubicBezTo>
                  <a:cubicBezTo>
                    <a:pt x="213911" y="128066"/>
                    <a:pt x="213799" y="127991"/>
                    <a:pt x="213336" y="128290"/>
                  </a:cubicBezTo>
                  <a:cubicBezTo>
                    <a:pt x="212866" y="128589"/>
                    <a:pt x="212291" y="129440"/>
                    <a:pt x="211693" y="129836"/>
                  </a:cubicBezTo>
                  <a:cubicBezTo>
                    <a:pt x="211365" y="130060"/>
                    <a:pt x="211357" y="130120"/>
                    <a:pt x="211156" y="129858"/>
                  </a:cubicBezTo>
                  <a:cubicBezTo>
                    <a:pt x="211133" y="129828"/>
                    <a:pt x="211223" y="129634"/>
                    <a:pt x="211223" y="129627"/>
                  </a:cubicBezTo>
                  <a:cubicBezTo>
                    <a:pt x="211223" y="129612"/>
                    <a:pt x="211320" y="129455"/>
                    <a:pt x="211327" y="129388"/>
                  </a:cubicBezTo>
                  <a:cubicBezTo>
                    <a:pt x="211365" y="128895"/>
                    <a:pt x="211215" y="128544"/>
                    <a:pt x="211096" y="128044"/>
                  </a:cubicBezTo>
                  <a:cubicBezTo>
                    <a:pt x="210655" y="126326"/>
                    <a:pt x="209991" y="124661"/>
                    <a:pt x="209349" y="123093"/>
                  </a:cubicBezTo>
                  <a:cubicBezTo>
                    <a:pt x="208131" y="120188"/>
                    <a:pt x="206698" y="117530"/>
                    <a:pt x="205197" y="115028"/>
                  </a:cubicBezTo>
                  <a:cubicBezTo>
                    <a:pt x="203688" y="112526"/>
                    <a:pt x="202158" y="110152"/>
                    <a:pt x="200731" y="107785"/>
                  </a:cubicBezTo>
                  <a:cubicBezTo>
                    <a:pt x="199171" y="105178"/>
                    <a:pt x="197968" y="102468"/>
                    <a:pt x="196318" y="100108"/>
                  </a:cubicBezTo>
                  <a:cubicBezTo>
                    <a:pt x="192950" y="95292"/>
                    <a:pt x="188291" y="91939"/>
                    <a:pt x="183071" y="89601"/>
                  </a:cubicBezTo>
                  <a:cubicBezTo>
                    <a:pt x="181286" y="88795"/>
                    <a:pt x="179076" y="88302"/>
                    <a:pt x="177687" y="87122"/>
                  </a:cubicBezTo>
                  <a:cubicBezTo>
                    <a:pt x="176485" y="86099"/>
                    <a:pt x="175902" y="84636"/>
                    <a:pt x="175604" y="83142"/>
                  </a:cubicBezTo>
                  <a:cubicBezTo>
                    <a:pt x="175417" y="82209"/>
                    <a:pt x="175424" y="81223"/>
                    <a:pt x="175327" y="80275"/>
                  </a:cubicBezTo>
                  <a:cubicBezTo>
                    <a:pt x="175185" y="78975"/>
                    <a:pt x="174058" y="78624"/>
                    <a:pt x="172721" y="78199"/>
                  </a:cubicBezTo>
                  <a:cubicBezTo>
                    <a:pt x="170780" y="77594"/>
                    <a:pt x="168539" y="77377"/>
                    <a:pt x="166165" y="77504"/>
                  </a:cubicBezTo>
                  <a:cubicBezTo>
                    <a:pt x="163327" y="77661"/>
                    <a:pt x="160288" y="78303"/>
                    <a:pt x="157226" y="79408"/>
                  </a:cubicBezTo>
                  <a:cubicBezTo>
                    <a:pt x="155554" y="80013"/>
                    <a:pt x="153918" y="80723"/>
                    <a:pt x="152343" y="81544"/>
                  </a:cubicBezTo>
                  <a:cubicBezTo>
                    <a:pt x="150946" y="82283"/>
                    <a:pt x="149625" y="83291"/>
                    <a:pt x="148243" y="84008"/>
                  </a:cubicBezTo>
                  <a:cubicBezTo>
                    <a:pt x="147377" y="84449"/>
                    <a:pt x="146921" y="84688"/>
                    <a:pt x="146190" y="85397"/>
                  </a:cubicBezTo>
                  <a:cubicBezTo>
                    <a:pt x="145465" y="86107"/>
                    <a:pt x="144607" y="87077"/>
                    <a:pt x="143852" y="87929"/>
                  </a:cubicBezTo>
                  <a:cubicBezTo>
                    <a:pt x="142546" y="89392"/>
                    <a:pt x="141201" y="91110"/>
                    <a:pt x="139409" y="92372"/>
                  </a:cubicBezTo>
                  <a:cubicBezTo>
                    <a:pt x="139342" y="92417"/>
                    <a:pt x="139275" y="92402"/>
                    <a:pt x="139297" y="92349"/>
                  </a:cubicBezTo>
                  <a:cubicBezTo>
                    <a:pt x="139656" y="91446"/>
                    <a:pt x="138737" y="92738"/>
                    <a:pt x="138326" y="92947"/>
                  </a:cubicBezTo>
                  <a:cubicBezTo>
                    <a:pt x="137916" y="93163"/>
                    <a:pt x="137938" y="93148"/>
                    <a:pt x="137737" y="93007"/>
                  </a:cubicBezTo>
                  <a:cubicBezTo>
                    <a:pt x="137669" y="92969"/>
                    <a:pt x="137692" y="92723"/>
                    <a:pt x="137707" y="92663"/>
                  </a:cubicBezTo>
                  <a:cubicBezTo>
                    <a:pt x="137766" y="92417"/>
                    <a:pt x="138424" y="91782"/>
                    <a:pt x="138625" y="91506"/>
                  </a:cubicBezTo>
                  <a:cubicBezTo>
                    <a:pt x="138722" y="91364"/>
                    <a:pt x="139193" y="90878"/>
                    <a:pt x="138924" y="91020"/>
                  </a:cubicBezTo>
                  <a:cubicBezTo>
                    <a:pt x="138297" y="91341"/>
                    <a:pt x="137811" y="92566"/>
                    <a:pt x="137341" y="92969"/>
                  </a:cubicBezTo>
                  <a:cubicBezTo>
                    <a:pt x="136878" y="93372"/>
                    <a:pt x="136027" y="93753"/>
                    <a:pt x="135511" y="94045"/>
                  </a:cubicBezTo>
                  <a:cubicBezTo>
                    <a:pt x="128604" y="97860"/>
                    <a:pt x="121674" y="99406"/>
                    <a:pt x="115267" y="99959"/>
                  </a:cubicBezTo>
                  <a:cubicBezTo>
                    <a:pt x="112191" y="100220"/>
                    <a:pt x="109211" y="100295"/>
                    <a:pt x="106217" y="100399"/>
                  </a:cubicBezTo>
                  <a:cubicBezTo>
                    <a:pt x="104387" y="100467"/>
                    <a:pt x="102468" y="100399"/>
                    <a:pt x="100474" y="100803"/>
                  </a:cubicBezTo>
                  <a:cubicBezTo>
                    <a:pt x="98189" y="101266"/>
                    <a:pt x="96039" y="101661"/>
                    <a:pt x="93896" y="101796"/>
                  </a:cubicBezTo>
                  <a:cubicBezTo>
                    <a:pt x="89826" y="102050"/>
                    <a:pt x="86055" y="101751"/>
                    <a:pt x="81836" y="102281"/>
                  </a:cubicBezTo>
                  <a:cubicBezTo>
                    <a:pt x="80275" y="102483"/>
                    <a:pt x="78864" y="102953"/>
                    <a:pt x="77923" y="102266"/>
                  </a:cubicBezTo>
                  <a:cubicBezTo>
                    <a:pt x="77527" y="101967"/>
                    <a:pt x="77266" y="101572"/>
                    <a:pt x="76952" y="101221"/>
                  </a:cubicBezTo>
                  <a:cubicBezTo>
                    <a:pt x="76833" y="101079"/>
                    <a:pt x="76706" y="100937"/>
                    <a:pt x="76571" y="100810"/>
                  </a:cubicBezTo>
                  <a:cubicBezTo>
                    <a:pt x="75884" y="100213"/>
                    <a:pt x="75302" y="100317"/>
                    <a:pt x="74040" y="100601"/>
                  </a:cubicBezTo>
                  <a:cubicBezTo>
                    <a:pt x="69858" y="101564"/>
                    <a:pt x="65826" y="102318"/>
                    <a:pt x="61846" y="102602"/>
                  </a:cubicBezTo>
                  <a:cubicBezTo>
                    <a:pt x="57873" y="102878"/>
                    <a:pt x="53990" y="102856"/>
                    <a:pt x="50122" y="102908"/>
                  </a:cubicBezTo>
                  <a:cubicBezTo>
                    <a:pt x="48233" y="102938"/>
                    <a:pt x="46328" y="102983"/>
                    <a:pt x="44432" y="103080"/>
                  </a:cubicBezTo>
                  <a:cubicBezTo>
                    <a:pt x="43513" y="103125"/>
                    <a:pt x="42610" y="103177"/>
                    <a:pt x="41699" y="103244"/>
                  </a:cubicBezTo>
                  <a:cubicBezTo>
                    <a:pt x="40489" y="103327"/>
                    <a:pt x="39802" y="103095"/>
                    <a:pt x="38727" y="102729"/>
                  </a:cubicBezTo>
                  <a:cubicBezTo>
                    <a:pt x="35359" y="101572"/>
                    <a:pt x="32081" y="100205"/>
                    <a:pt x="28974" y="98473"/>
                  </a:cubicBezTo>
                  <a:cubicBezTo>
                    <a:pt x="16347" y="91760"/>
                    <a:pt x="6400" y="78102"/>
                    <a:pt x="3182" y="55505"/>
                  </a:cubicBezTo>
                  <a:cubicBezTo>
                    <a:pt x="2950" y="53915"/>
                    <a:pt x="2756" y="52294"/>
                    <a:pt x="2577" y="50659"/>
                  </a:cubicBezTo>
                  <a:cubicBezTo>
                    <a:pt x="2398" y="49024"/>
                    <a:pt x="2390" y="47187"/>
                    <a:pt x="2144" y="45581"/>
                  </a:cubicBezTo>
                  <a:cubicBezTo>
                    <a:pt x="1957" y="44319"/>
                    <a:pt x="2069" y="44312"/>
                    <a:pt x="1576" y="44416"/>
                  </a:cubicBezTo>
                  <a:cubicBezTo>
                    <a:pt x="1375" y="44461"/>
                    <a:pt x="1166" y="44775"/>
                    <a:pt x="972" y="44939"/>
                  </a:cubicBezTo>
                  <a:cubicBezTo>
                    <a:pt x="777" y="45096"/>
                    <a:pt x="501" y="45551"/>
                    <a:pt x="300" y="45447"/>
                  </a:cubicBezTo>
                  <a:cubicBezTo>
                    <a:pt x="90" y="45350"/>
                    <a:pt x="188" y="45574"/>
                    <a:pt x="90" y="45320"/>
                  </a:cubicBezTo>
                  <a:cubicBezTo>
                    <a:pt x="1" y="45066"/>
                    <a:pt x="374" y="41668"/>
                    <a:pt x="397" y="41175"/>
                  </a:cubicBezTo>
                  <a:cubicBezTo>
                    <a:pt x="651" y="35814"/>
                    <a:pt x="561" y="29855"/>
                    <a:pt x="1061" y="24269"/>
                  </a:cubicBezTo>
                  <a:cubicBezTo>
                    <a:pt x="1203" y="22626"/>
                    <a:pt x="1457" y="21140"/>
                    <a:pt x="1614" y="19498"/>
                  </a:cubicBezTo>
                  <a:cubicBezTo>
                    <a:pt x="1741" y="18131"/>
                    <a:pt x="1562" y="18788"/>
                    <a:pt x="1472" y="18041"/>
                  </a:cubicBezTo>
                  <a:cubicBezTo>
                    <a:pt x="1360" y="16914"/>
                    <a:pt x="1741" y="14860"/>
                    <a:pt x="1084" y="14562"/>
                  </a:cubicBezTo>
                  <a:cubicBezTo>
                    <a:pt x="1061" y="14532"/>
                    <a:pt x="1046" y="14502"/>
                    <a:pt x="1046" y="14472"/>
                  </a:cubicBezTo>
                  <a:cubicBezTo>
                    <a:pt x="800" y="12247"/>
                    <a:pt x="1024" y="10201"/>
                    <a:pt x="1315" y="8476"/>
                  </a:cubicBezTo>
                  <a:cubicBezTo>
                    <a:pt x="1883" y="5115"/>
                    <a:pt x="2756" y="2532"/>
                    <a:pt x="3585" y="97"/>
                  </a:cubicBezTo>
                  <a:cubicBezTo>
                    <a:pt x="3608" y="0"/>
                    <a:pt x="3652" y="224"/>
                    <a:pt x="3623" y="32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4279230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dk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07805" y="-2987499"/>
            <a:ext cx="850707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14"/>
          <p:cNvSpPr/>
          <p:nvPr/>
        </p:nvSpPr>
        <p:spPr>
          <a:xfrm>
            <a:off x="9515467" y="4392267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9" name="Google Shape;289;p14"/>
          <p:cNvSpPr txBox="1">
            <a:spLocks noGrp="1"/>
          </p:cNvSpPr>
          <p:nvPr>
            <p:ph type="title"/>
          </p:nvPr>
        </p:nvSpPr>
        <p:spPr>
          <a:xfrm>
            <a:off x="6326211" y="4191984"/>
            <a:ext cx="43264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90" name="Google Shape;290;p14"/>
          <p:cNvSpPr txBox="1">
            <a:spLocks noGrp="1"/>
          </p:cNvSpPr>
          <p:nvPr>
            <p:ph type="subTitle" idx="1"/>
          </p:nvPr>
        </p:nvSpPr>
        <p:spPr>
          <a:xfrm>
            <a:off x="1539384" y="1962917"/>
            <a:ext cx="9113200" cy="202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76712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solidFill>
          <a:schemeClr val="dk1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"/>
          <p:cNvSpPr txBox="1">
            <a:spLocks noGrp="1"/>
          </p:cNvSpPr>
          <p:nvPr>
            <p:ph type="title"/>
          </p:nvPr>
        </p:nvSpPr>
        <p:spPr>
          <a:xfrm>
            <a:off x="1390133" y="2348367"/>
            <a:ext cx="39536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93" name="Google Shape;293;p15"/>
          <p:cNvSpPr txBox="1">
            <a:spLocks noGrp="1"/>
          </p:cNvSpPr>
          <p:nvPr>
            <p:ph type="subTitle" idx="1"/>
          </p:nvPr>
        </p:nvSpPr>
        <p:spPr>
          <a:xfrm>
            <a:off x="1390148" y="3111967"/>
            <a:ext cx="3953600" cy="15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94" name="Google Shape;294;p15"/>
          <p:cNvSpPr/>
          <p:nvPr/>
        </p:nvSpPr>
        <p:spPr>
          <a:xfrm>
            <a:off x="95154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95" name="Google Shape;295;p15"/>
          <p:cNvPicPr preferRelativeResize="0"/>
          <p:nvPr/>
        </p:nvPicPr>
        <p:blipFill rotWithShape="1">
          <a:blip r:embed="rId2">
            <a:alphaModFix/>
          </a:blip>
          <a:srcRect b="9771"/>
          <a:stretch/>
        </p:blipFill>
        <p:spPr>
          <a:xfrm flipH="1">
            <a:off x="-1563536" y="5500300"/>
            <a:ext cx="5613371" cy="13577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02184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solidFill>
          <a:schemeClr val="dk1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4895328" y="2988801"/>
            <a:ext cx="850707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6"/>
          <p:cNvSpPr txBox="1">
            <a:spLocks noGrp="1"/>
          </p:cNvSpPr>
          <p:nvPr>
            <p:ph type="title"/>
          </p:nvPr>
        </p:nvSpPr>
        <p:spPr>
          <a:xfrm>
            <a:off x="6848267" y="2348400"/>
            <a:ext cx="39536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99" name="Google Shape;299;p16"/>
          <p:cNvSpPr txBox="1">
            <a:spLocks noGrp="1"/>
          </p:cNvSpPr>
          <p:nvPr>
            <p:ph type="subTitle" idx="1"/>
          </p:nvPr>
        </p:nvSpPr>
        <p:spPr>
          <a:xfrm>
            <a:off x="6848267" y="3112000"/>
            <a:ext cx="3953600" cy="15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00" name="Google Shape;300;p16"/>
          <p:cNvSpPr/>
          <p:nvPr/>
        </p:nvSpPr>
        <p:spPr>
          <a:xfrm>
            <a:off x="-21938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192527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solidFill>
          <a:schemeClr val="dk1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/>
          <p:nvPr/>
        </p:nvSpPr>
        <p:spPr>
          <a:xfrm>
            <a:off x="95154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3" name="Google Shape;30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4895328" y="2988801"/>
            <a:ext cx="850707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7"/>
          <p:cNvSpPr txBox="1">
            <a:spLocks noGrp="1"/>
          </p:cNvSpPr>
          <p:nvPr>
            <p:ph type="title"/>
          </p:nvPr>
        </p:nvSpPr>
        <p:spPr>
          <a:xfrm>
            <a:off x="7016367" y="2296167"/>
            <a:ext cx="4224400" cy="8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05" name="Google Shape;305;p17"/>
          <p:cNvSpPr txBox="1">
            <a:spLocks noGrp="1"/>
          </p:cNvSpPr>
          <p:nvPr>
            <p:ph type="subTitle" idx="1"/>
          </p:nvPr>
        </p:nvSpPr>
        <p:spPr>
          <a:xfrm>
            <a:off x="7016567" y="3121772"/>
            <a:ext cx="4224400" cy="17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67170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solidFill>
          <a:schemeClr val="dk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07805" y="-2987499"/>
            <a:ext cx="850707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xfrm>
            <a:off x="2300667" y="4505833"/>
            <a:ext cx="3313200" cy="7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800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title" idx="2"/>
          </p:nvPr>
        </p:nvSpPr>
        <p:spPr>
          <a:xfrm>
            <a:off x="6578067" y="4505833"/>
            <a:ext cx="3313200" cy="7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800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10" name="Google Shape;310;p18"/>
          <p:cNvSpPr txBox="1">
            <a:spLocks noGrp="1"/>
          </p:cNvSpPr>
          <p:nvPr>
            <p:ph type="subTitle" idx="1"/>
          </p:nvPr>
        </p:nvSpPr>
        <p:spPr>
          <a:xfrm>
            <a:off x="6578067" y="5054400"/>
            <a:ext cx="3313200" cy="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11" name="Google Shape;311;p18"/>
          <p:cNvSpPr txBox="1">
            <a:spLocks noGrp="1"/>
          </p:cNvSpPr>
          <p:nvPr>
            <p:ph type="subTitle" idx="3"/>
          </p:nvPr>
        </p:nvSpPr>
        <p:spPr>
          <a:xfrm>
            <a:off x="2300667" y="5054400"/>
            <a:ext cx="3313200" cy="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12" name="Google Shape;312;p18"/>
          <p:cNvSpPr txBox="1">
            <a:spLocks noGrp="1"/>
          </p:cNvSpPr>
          <p:nvPr>
            <p:ph type="title" idx="4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13" name="Google Shape;313;p18"/>
          <p:cNvGrpSpPr/>
          <p:nvPr/>
        </p:nvGrpSpPr>
        <p:grpSpPr>
          <a:xfrm rot="10800000">
            <a:off x="9463549" y="-3286193"/>
            <a:ext cx="8480896" cy="7071236"/>
            <a:chOff x="672550" y="236425"/>
            <a:chExt cx="6278425" cy="5234850"/>
          </a:xfrm>
        </p:grpSpPr>
        <p:sp>
          <p:nvSpPr>
            <p:cNvPr id="314" name="Google Shape;314;p18"/>
            <p:cNvSpPr/>
            <p:nvPr/>
          </p:nvSpPr>
          <p:spPr>
            <a:xfrm>
              <a:off x="1487425" y="236425"/>
              <a:ext cx="5463550" cy="4415875"/>
            </a:xfrm>
            <a:custGeom>
              <a:avLst/>
              <a:gdLst/>
              <a:ahLst/>
              <a:cxnLst/>
              <a:rect l="l" t="t" r="r" b="b"/>
              <a:pathLst>
                <a:path w="218542" h="176635" extrusionOk="0">
                  <a:moveTo>
                    <a:pt x="2495" y="262"/>
                  </a:moveTo>
                  <a:cubicBezTo>
                    <a:pt x="1838" y="2241"/>
                    <a:pt x="1188" y="4287"/>
                    <a:pt x="725" y="6654"/>
                  </a:cubicBezTo>
                  <a:cubicBezTo>
                    <a:pt x="486" y="7879"/>
                    <a:pt x="1" y="10478"/>
                    <a:pt x="427" y="12188"/>
                  </a:cubicBezTo>
                  <a:cubicBezTo>
                    <a:pt x="651" y="13106"/>
                    <a:pt x="1002" y="12695"/>
                    <a:pt x="1226" y="13442"/>
                  </a:cubicBezTo>
                  <a:cubicBezTo>
                    <a:pt x="1450" y="14189"/>
                    <a:pt x="815" y="15817"/>
                    <a:pt x="1689" y="15996"/>
                  </a:cubicBezTo>
                  <a:cubicBezTo>
                    <a:pt x="1718" y="16003"/>
                    <a:pt x="1748" y="16078"/>
                    <a:pt x="1748" y="16130"/>
                  </a:cubicBezTo>
                  <a:cubicBezTo>
                    <a:pt x="1054" y="21828"/>
                    <a:pt x="1420" y="27735"/>
                    <a:pt x="1636" y="33514"/>
                  </a:cubicBezTo>
                  <a:cubicBezTo>
                    <a:pt x="1681" y="34762"/>
                    <a:pt x="1711" y="36009"/>
                    <a:pt x="1696" y="37218"/>
                  </a:cubicBezTo>
                  <a:cubicBezTo>
                    <a:pt x="1696" y="37412"/>
                    <a:pt x="1606" y="39384"/>
                    <a:pt x="1621" y="39421"/>
                  </a:cubicBezTo>
                  <a:cubicBezTo>
                    <a:pt x="1786" y="39690"/>
                    <a:pt x="3511" y="37726"/>
                    <a:pt x="3667" y="37562"/>
                  </a:cubicBezTo>
                  <a:cubicBezTo>
                    <a:pt x="3824" y="37405"/>
                    <a:pt x="3742" y="37577"/>
                    <a:pt x="3750" y="37651"/>
                  </a:cubicBezTo>
                  <a:cubicBezTo>
                    <a:pt x="6057" y="53042"/>
                    <a:pt x="12113" y="64736"/>
                    <a:pt x="21074" y="71486"/>
                  </a:cubicBezTo>
                  <a:cubicBezTo>
                    <a:pt x="25435" y="74817"/>
                    <a:pt x="30363" y="77064"/>
                    <a:pt x="35598" y="78618"/>
                  </a:cubicBezTo>
                  <a:cubicBezTo>
                    <a:pt x="38129" y="79357"/>
                    <a:pt x="40698" y="79962"/>
                    <a:pt x="43289" y="80417"/>
                  </a:cubicBezTo>
                  <a:cubicBezTo>
                    <a:pt x="44589" y="80649"/>
                    <a:pt x="45903" y="80858"/>
                    <a:pt x="47232" y="81044"/>
                  </a:cubicBezTo>
                  <a:cubicBezTo>
                    <a:pt x="48882" y="81268"/>
                    <a:pt x="50331" y="81037"/>
                    <a:pt x="52161" y="80679"/>
                  </a:cubicBezTo>
                  <a:cubicBezTo>
                    <a:pt x="57806" y="79581"/>
                    <a:pt x="63391" y="79006"/>
                    <a:pt x="69089" y="78169"/>
                  </a:cubicBezTo>
                  <a:cubicBezTo>
                    <a:pt x="72173" y="77721"/>
                    <a:pt x="75302" y="77161"/>
                    <a:pt x="78483" y="76377"/>
                  </a:cubicBezTo>
                  <a:cubicBezTo>
                    <a:pt x="80111" y="75974"/>
                    <a:pt x="81754" y="75526"/>
                    <a:pt x="83411" y="75003"/>
                  </a:cubicBezTo>
                  <a:cubicBezTo>
                    <a:pt x="84464" y="74675"/>
                    <a:pt x="85562" y="74115"/>
                    <a:pt x="86391" y="74331"/>
                  </a:cubicBezTo>
                  <a:cubicBezTo>
                    <a:pt x="87063" y="74510"/>
                    <a:pt x="87421" y="74996"/>
                    <a:pt x="87825" y="75384"/>
                  </a:cubicBezTo>
                  <a:cubicBezTo>
                    <a:pt x="88228" y="75780"/>
                    <a:pt x="88415" y="76056"/>
                    <a:pt x="88893" y="76198"/>
                  </a:cubicBezTo>
                  <a:cubicBezTo>
                    <a:pt x="89721" y="76452"/>
                    <a:pt x="90782" y="76101"/>
                    <a:pt x="91857" y="75899"/>
                  </a:cubicBezTo>
                  <a:cubicBezTo>
                    <a:pt x="94851" y="75309"/>
                    <a:pt x="97644" y="75168"/>
                    <a:pt x="100407" y="75041"/>
                  </a:cubicBezTo>
                  <a:cubicBezTo>
                    <a:pt x="103529" y="74899"/>
                    <a:pt x="106672" y="74742"/>
                    <a:pt x="110100" y="73973"/>
                  </a:cubicBezTo>
                  <a:cubicBezTo>
                    <a:pt x="111466" y="73659"/>
                    <a:pt x="112527" y="73435"/>
                    <a:pt x="113781" y="73368"/>
                  </a:cubicBezTo>
                  <a:cubicBezTo>
                    <a:pt x="115043" y="73301"/>
                    <a:pt x="116074" y="73248"/>
                    <a:pt x="117201" y="73211"/>
                  </a:cubicBezTo>
                  <a:cubicBezTo>
                    <a:pt x="122466" y="73032"/>
                    <a:pt x="127693" y="73069"/>
                    <a:pt x="133413" y="72031"/>
                  </a:cubicBezTo>
                  <a:cubicBezTo>
                    <a:pt x="136564" y="71464"/>
                    <a:pt x="139641" y="70568"/>
                    <a:pt x="142598" y="69343"/>
                  </a:cubicBezTo>
                  <a:cubicBezTo>
                    <a:pt x="144196" y="68686"/>
                    <a:pt x="146003" y="67924"/>
                    <a:pt x="147384" y="66894"/>
                  </a:cubicBezTo>
                  <a:cubicBezTo>
                    <a:pt x="148169" y="66296"/>
                    <a:pt x="148631" y="65296"/>
                    <a:pt x="149475" y="64766"/>
                  </a:cubicBezTo>
                  <a:cubicBezTo>
                    <a:pt x="149505" y="64743"/>
                    <a:pt x="149543" y="64736"/>
                    <a:pt x="149572" y="64751"/>
                  </a:cubicBezTo>
                  <a:cubicBezTo>
                    <a:pt x="149677" y="64810"/>
                    <a:pt x="149513" y="64922"/>
                    <a:pt x="149505" y="65027"/>
                  </a:cubicBezTo>
                  <a:cubicBezTo>
                    <a:pt x="149498" y="65124"/>
                    <a:pt x="149042" y="65647"/>
                    <a:pt x="148945" y="65796"/>
                  </a:cubicBezTo>
                  <a:cubicBezTo>
                    <a:pt x="148714" y="66192"/>
                    <a:pt x="148609" y="66095"/>
                    <a:pt x="148669" y="66520"/>
                  </a:cubicBezTo>
                  <a:cubicBezTo>
                    <a:pt x="148721" y="66939"/>
                    <a:pt x="148669" y="66804"/>
                    <a:pt x="149080" y="66528"/>
                  </a:cubicBezTo>
                  <a:cubicBezTo>
                    <a:pt x="149490" y="66244"/>
                    <a:pt x="149572" y="65930"/>
                    <a:pt x="149983" y="65833"/>
                  </a:cubicBezTo>
                  <a:cubicBezTo>
                    <a:pt x="150073" y="65811"/>
                    <a:pt x="149901" y="66207"/>
                    <a:pt x="149946" y="66207"/>
                  </a:cubicBezTo>
                  <a:cubicBezTo>
                    <a:pt x="150319" y="66184"/>
                    <a:pt x="151663" y="64698"/>
                    <a:pt x="151895" y="64467"/>
                  </a:cubicBezTo>
                  <a:cubicBezTo>
                    <a:pt x="153209" y="63108"/>
                    <a:pt x="154389" y="61719"/>
                    <a:pt x="155688" y="60375"/>
                  </a:cubicBezTo>
                  <a:cubicBezTo>
                    <a:pt x="156375" y="59665"/>
                    <a:pt x="157085" y="58911"/>
                    <a:pt x="158048" y="58433"/>
                  </a:cubicBezTo>
                  <a:cubicBezTo>
                    <a:pt x="159773" y="57567"/>
                    <a:pt x="161528" y="56551"/>
                    <a:pt x="163320" y="55782"/>
                  </a:cubicBezTo>
                  <a:cubicBezTo>
                    <a:pt x="167382" y="54035"/>
                    <a:pt x="171571" y="53228"/>
                    <a:pt x="175327" y="53423"/>
                  </a:cubicBezTo>
                  <a:cubicBezTo>
                    <a:pt x="177090" y="53497"/>
                    <a:pt x="178830" y="53848"/>
                    <a:pt x="180487" y="54453"/>
                  </a:cubicBezTo>
                  <a:cubicBezTo>
                    <a:pt x="181234" y="54722"/>
                    <a:pt x="181951" y="55065"/>
                    <a:pt x="182630" y="55476"/>
                  </a:cubicBezTo>
                  <a:cubicBezTo>
                    <a:pt x="183138" y="55775"/>
                    <a:pt x="184124" y="56215"/>
                    <a:pt x="184340" y="56731"/>
                  </a:cubicBezTo>
                  <a:cubicBezTo>
                    <a:pt x="184557" y="57238"/>
                    <a:pt x="184333" y="58747"/>
                    <a:pt x="184370" y="59359"/>
                  </a:cubicBezTo>
                  <a:cubicBezTo>
                    <a:pt x="184415" y="60367"/>
                    <a:pt x="184557" y="61360"/>
                    <a:pt x="184796" y="62339"/>
                  </a:cubicBezTo>
                  <a:cubicBezTo>
                    <a:pt x="185281" y="64205"/>
                    <a:pt x="186289" y="65789"/>
                    <a:pt x="188037" y="66871"/>
                  </a:cubicBezTo>
                  <a:cubicBezTo>
                    <a:pt x="191950" y="69291"/>
                    <a:pt x="195579" y="72285"/>
                    <a:pt x="198573" y="76191"/>
                  </a:cubicBezTo>
                  <a:cubicBezTo>
                    <a:pt x="200291" y="78431"/>
                    <a:pt x="201747" y="80858"/>
                    <a:pt x="202904" y="83434"/>
                  </a:cubicBezTo>
                  <a:cubicBezTo>
                    <a:pt x="204114" y="86077"/>
                    <a:pt x="204950" y="88960"/>
                    <a:pt x="206056" y="91835"/>
                  </a:cubicBezTo>
                  <a:cubicBezTo>
                    <a:pt x="208341" y="97801"/>
                    <a:pt x="211066" y="103932"/>
                    <a:pt x="212926" y="111138"/>
                  </a:cubicBezTo>
                  <a:cubicBezTo>
                    <a:pt x="213359" y="112856"/>
                    <a:pt x="213762" y="114625"/>
                    <a:pt x="214098" y="116447"/>
                  </a:cubicBezTo>
                  <a:cubicBezTo>
                    <a:pt x="214217" y="117082"/>
                    <a:pt x="214695" y="119128"/>
                    <a:pt x="214621" y="119740"/>
                  </a:cubicBezTo>
                  <a:cubicBezTo>
                    <a:pt x="214546" y="120360"/>
                    <a:pt x="214195" y="120368"/>
                    <a:pt x="214688" y="120256"/>
                  </a:cubicBezTo>
                  <a:cubicBezTo>
                    <a:pt x="215427" y="120091"/>
                    <a:pt x="216159" y="119031"/>
                    <a:pt x="216771" y="118456"/>
                  </a:cubicBezTo>
                  <a:cubicBezTo>
                    <a:pt x="216809" y="118419"/>
                    <a:pt x="216846" y="118493"/>
                    <a:pt x="216846" y="118568"/>
                  </a:cubicBezTo>
                  <a:cubicBezTo>
                    <a:pt x="216980" y="127447"/>
                    <a:pt x="217421" y="136968"/>
                    <a:pt x="217787" y="147482"/>
                  </a:cubicBezTo>
                  <a:cubicBezTo>
                    <a:pt x="218100" y="156495"/>
                    <a:pt x="218317" y="166218"/>
                    <a:pt x="218048" y="176478"/>
                  </a:cubicBezTo>
                  <a:cubicBezTo>
                    <a:pt x="218041" y="176635"/>
                    <a:pt x="217974" y="176560"/>
                    <a:pt x="217981" y="176403"/>
                  </a:cubicBezTo>
                  <a:cubicBezTo>
                    <a:pt x="218541" y="156204"/>
                    <a:pt x="217264" y="138663"/>
                    <a:pt x="216853" y="123302"/>
                  </a:cubicBezTo>
                  <a:cubicBezTo>
                    <a:pt x="216824" y="122235"/>
                    <a:pt x="216809" y="121174"/>
                    <a:pt x="216786" y="120129"/>
                  </a:cubicBezTo>
                  <a:cubicBezTo>
                    <a:pt x="216771" y="119083"/>
                    <a:pt x="216674" y="118971"/>
                    <a:pt x="216249" y="119165"/>
                  </a:cubicBezTo>
                  <a:cubicBezTo>
                    <a:pt x="215815" y="119360"/>
                    <a:pt x="215278" y="120151"/>
                    <a:pt x="214733" y="120435"/>
                  </a:cubicBezTo>
                  <a:cubicBezTo>
                    <a:pt x="214434" y="120592"/>
                    <a:pt x="214427" y="120651"/>
                    <a:pt x="214270" y="120293"/>
                  </a:cubicBezTo>
                  <a:cubicBezTo>
                    <a:pt x="214247" y="120256"/>
                    <a:pt x="214344" y="120062"/>
                    <a:pt x="214329" y="120054"/>
                  </a:cubicBezTo>
                  <a:cubicBezTo>
                    <a:pt x="214322" y="120039"/>
                    <a:pt x="214427" y="119890"/>
                    <a:pt x="214434" y="119808"/>
                  </a:cubicBezTo>
                  <a:cubicBezTo>
                    <a:pt x="214501" y="119270"/>
                    <a:pt x="214397" y="118822"/>
                    <a:pt x="214315" y="118232"/>
                  </a:cubicBezTo>
                  <a:cubicBezTo>
                    <a:pt x="214031" y="116156"/>
                    <a:pt x="213560" y="114080"/>
                    <a:pt x="213082" y="112139"/>
                  </a:cubicBezTo>
                  <a:cubicBezTo>
                    <a:pt x="212186" y="108517"/>
                    <a:pt x="211066" y="105142"/>
                    <a:pt x="209871" y="101946"/>
                  </a:cubicBezTo>
                  <a:cubicBezTo>
                    <a:pt x="208677" y="98742"/>
                    <a:pt x="207437" y="95718"/>
                    <a:pt x="206287" y="92738"/>
                  </a:cubicBezTo>
                  <a:cubicBezTo>
                    <a:pt x="205018" y="89475"/>
                    <a:pt x="204062" y="86197"/>
                    <a:pt x="202695" y="83225"/>
                  </a:cubicBezTo>
                  <a:cubicBezTo>
                    <a:pt x="199873" y="77161"/>
                    <a:pt x="195773" y="72539"/>
                    <a:pt x="191061" y="69067"/>
                  </a:cubicBezTo>
                  <a:cubicBezTo>
                    <a:pt x="189456" y="67872"/>
                    <a:pt x="187424" y="66968"/>
                    <a:pt x="186177" y="65475"/>
                  </a:cubicBezTo>
                  <a:cubicBezTo>
                    <a:pt x="185087" y="64176"/>
                    <a:pt x="184594" y="62518"/>
                    <a:pt x="184370" y="60875"/>
                  </a:cubicBezTo>
                  <a:cubicBezTo>
                    <a:pt x="184228" y="59844"/>
                    <a:pt x="184258" y="58799"/>
                    <a:pt x="184191" y="57761"/>
                  </a:cubicBezTo>
                  <a:cubicBezTo>
                    <a:pt x="184109" y="56365"/>
                    <a:pt x="183064" y="55812"/>
                    <a:pt x="181816" y="55185"/>
                  </a:cubicBezTo>
                  <a:cubicBezTo>
                    <a:pt x="180017" y="54266"/>
                    <a:pt x="177919" y="53729"/>
                    <a:pt x="175678" y="53564"/>
                  </a:cubicBezTo>
                  <a:cubicBezTo>
                    <a:pt x="172990" y="53378"/>
                    <a:pt x="170085" y="53706"/>
                    <a:pt x="167143" y="54535"/>
                  </a:cubicBezTo>
                  <a:cubicBezTo>
                    <a:pt x="165538" y="54991"/>
                    <a:pt x="163962" y="55581"/>
                    <a:pt x="162439" y="56290"/>
                  </a:cubicBezTo>
                  <a:cubicBezTo>
                    <a:pt x="161087" y="56917"/>
                    <a:pt x="159803" y="57851"/>
                    <a:pt x="158459" y="58463"/>
                  </a:cubicBezTo>
                  <a:cubicBezTo>
                    <a:pt x="157622" y="58859"/>
                    <a:pt x="157174" y="59060"/>
                    <a:pt x="156465" y="59740"/>
                  </a:cubicBezTo>
                  <a:cubicBezTo>
                    <a:pt x="155755" y="60427"/>
                    <a:pt x="154912" y="61345"/>
                    <a:pt x="154165" y="62167"/>
                  </a:cubicBezTo>
                  <a:cubicBezTo>
                    <a:pt x="152880" y="63578"/>
                    <a:pt x="151559" y="65258"/>
                    <a:pt x="149804" y="66423"/>
                  </a:cubicBezTo>
                  <a:cubicBezTo>
                    <a:pt x="149744" y="66461"/>
                    <a:pt x="149684" y="66438"/>
                    <a:pt x="149699" y="66386"/>
                  </a:cubicBezTo>
                  <a:cubicBezTo>
                    <a:pt x="150065" y="65482"/>
                    <a:pt x="149147" y="66744"/>
                    <a:pt x="148751" y="66939"/>
                  </a:cubicBezTo>
                  <a:cubicBezTo>
                    <a:pt x="148348" y="67133"/>
                    <a:pt x="148385" y="67118"/>
                    <a:pt x="148176" y="66961"/>
                  </a:cubicBezTo>
                  <a:cubicBezTo>
                    <a:pt x="148124" y="66901"/>
                    <a:pt x="148139" y="66662"/>
                    <a:pt x="148161" y="66595"/>
                  </a:cubicBezTo>
                  <a:cubicBezTo>
                    <a:pt x="148213" y="66349"/>
                    <a:pt x="148870" y="65744"/>
                    <a:pt x="149065" y="65475"/>
                  </a:cubicBezTo>
                  <a:cubicBezTo>
                    <a:pt x="149259" y="65206"/>
                    <a:pt x="149625" y="64855"/>
                    <a:pt x="149363" y="64990"/>
                  </a:cubicBezTo>
                  <a:cubicBezTo>
                    <a:pt x="148751" y="65281"/>
                    <a:pt x="148266" y="66498"/>
                    <a:pt x="147803" y="66894"/>
                  </a:cubicBezTo>
                  <a:cubicBezTo>
                    <a:pt x="147347" y="67282"/>
                    <a:pt x="146518" y="67611"/>
                    <a:pt x="146010" y="67864"/>
                  </a:cubicBezTo>
                  <a:cubicBezTo>
                    <a:pt x="139267" y="71337"/>
                    <a:pt x="132472" y="72576"/>
                    <a:pt x="126125" y="72995"/>
                  </a:cubicBezTo>
                  <a:cubicBezTo>
                    <a:pt x="123071" y="73196"/>
                    <a:pt x="120099" y="73234"/>
                    <a:pt x="117112" y="73331"/>
                  </a:cubicBezTo>
                  <a:cubicBezTo>
                    <a:pt x="115282" y="73398"/>
                    <a:pt x="113363" y="73346"/>
                    <a:pt x="111354" y="73771"/>
                  </a:cubicBezTo>
                  <a:cubicBezTo>
                    <a:pt x="109062" y="74264"/>
                    <a:pt x="106881" y="74705"/>
                    <a:pt x="104716" y="74899"/>
                  </a:cubicBezTo>
                  <a:cubicBezTo>
                    <a:pt x="100601" y="75265"/>
                    <a:pt x="96748" y="75145"/>
                    <a:pt x="92425" y="75899"/>
                  </a:cubicBezTo>
                  <a:cubicBezTo>
                    <a:pt x="90827" y="76183"/>
                    <a:pt x="89385" y="76743"/>
                    <a:pt x="88415" y="76123"/>
                  </a:cubicBezTo>
                  <a:cubicBezTo>
                    <a:pt x="87989" y="75870"/>
                    <a:pt x="87720" y="75511"/>
                    <a:pt x="87392" y="75190"/>
                  </a:cubicBezTo>
                  <a:cubicBezTo>
                    <a:pt x="87265" y="75056"/>
                    <a:pt x="87130" y="74929"/>
                    <a:pt x="86981" y="74817"/>
                  </a:cubicBezTo>
                  <a:cubicBezTo>
                    <a:pt x="86286" y="74294"/>
                    <a:pt x="85667" y="74428"/>
                    <a:pt x="84367" y="74809"/>
                  </a:cubicBezTo>
                  <a:cubicBezTo>
                    <a:pt x="80051" y="76079"/>
                    <a:pt x="75869" y="77169"/>
                    <a:pt x="71703" y="77871"/>
                  </a:cubicBezTo>
                  <a:cubicBezTo>
                    <a:pt x="67543" y="78573"/>
                    <a:pt x="63451" y="79006"/>
                    <a:pt x="59352" y="79596"/>
                  </a:cubicBezTo>
                  <a:cubicBezTo>
                    <a:pt x="57335" y="79880"/>
                    <a:pt x="55319" y="80201"/>
                    <a:pt x="53303" y="80574"/>
                  </a:cubicBezTo>
                  <a:cubicBezTo>
                    <a:pt x="52325" y="80753"/>
                    <a:pt x="51354" y="80947"/>
                    <a:pt x="50383" y="81156"/>
                  </a:cubicBezTo>
                  <a:cubicBezTo>
                    <a:pt x="49099" y="81425"/>
                    <a:pt x="48337" y="81321"/>
                    <a:pt x="47180" y="81156"/>
                  </a:cubicBezTo>
                  <a:cubicBezTo>
                    <a:pt x="43521" y="80649"/>
                    <a:pt x="39936" y="79969"/>
                    <a:pt x="36487" y="79006"/>
                  </a:cubicBezTo>
                  <a:cubicBezTo>
                    <a:pt x="22515" y="75302"/>
                    <a:pt x="10724" y="65803"/>
                    <a:pt x="5684" y="47307"/>
                  </a:cubicBezTo>
                  <a:cubicBezTo>
                    <a:pt x="5318" y="46000"/>
                    <a:pt x="4989" y="44678"/>
                    <a:pt x="4690" y="43327"/>
                  </a:cubicBezTo>
                  <a:cubicBezTo>
                    <a:pt x="4392" y="41968"/>
                    <a:pt x="4257" y="40399"/>
                    <a:pt x="3884" y="39108"/>
                  </a:cubicBezTo>
                  <a:cubicBezTo>
                    <a:pt x="3593" y="38077"/>
                    <a:pt x="3712" y="38032"/>
                    <a:pt x="3152" y="38286"/>
                  </a:cubicBezTo>
                  <a:cubicBezTo>
                    <a:pt x="2921" y="38398"/>
                    <a:pt x="2704" y="38734"/>
                    <a:pt x="2503" y="38928"/>
                  </a:cubicBezTo>
                  <a:cubicBezTo>
                    <a:pt x="2293" y="39122"/>
                    <a:pt x="1995" y="39608"/>
                    <a:pt x="1763" y="39578"/>
                  </a:cubicBezTo>
                  <a:cubicBezTo>
                    <a:pt x="1532" y="39556"/>
                    <a:pt x="1629" y="39720"/>
                    <a:pt x="1517" y="39533"/>
                  </a:cubicBezTo>
                  <a:cubicBezTo>
                    <a:pt x="1405" y="39346"/>
                    <a:pt x="1606" y="36330"/>
                    <a:pt x="1606" y="35904"/>
                  </a:cubicBezTo>
                  <a:cubicBezTo>
                    <a:pt x="1539" y="31244"/>
                    <a:pt x="1031" y="26211"/>
                    <a:pt x="1218" y="21320"/>
                  </a:cubicBezTo>
                  <a:cubicBezTo>
                    <a:pt x="1278" y="19886"/>
                    <a:pt x="1472" y="18542"/>
                    <a:pt x="1539" y="17101"/>
                  </a:cubicBezTo>
                  <a:cubicBezTo>
                    <a:pt x="1584" y="15899"/>
                    <a:pt x="1420" y="16519"/>
                    <a:pt x="1278" y="15921"/>
                  </a:cubicBezTo>
                  <a:cubicBezTo>
                    <a:pt x="1061" y="15010"/>
                    <a:pt x="1360" y="13143"/>
                    <a:pt x="576" y="13128"/>
                  </a:cubicBezTo>
                  <a:cubicBezTo>
                    <a:pt x="561" y="13128"/>
                    <a:pt x="539" y="13106"/>
                    <a:pt x="531" y="13061"/>
                  </a:cubicBezTo>
                  <a:cubicBezTo>
                    <a:pt x="83" y="11291"/>
                    <a:pt x="195" y="9499"/>
                    <a:pt x="412" y="7939"/>
                  </a:cubicBezTo>
                  <a:cubicBezTo>
                    <a:pt x="830" y="4914"/>
                    <a:pt x="1651" y="2443"/>
                    <a:pt x="2435" y="98"/>
                  </a:cubicBezTo>
                  <a:cubicBezTo>
                    <a:pt x="2465" y="1"/>
                    <a:pt x="2525" y="180"/>
                    <a:pt x="2495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1470825" y="254350"/>
              <a:ext cx="5464450" cy="4412875"/>
            </a:xfrm>
            <a:custGeom>
              <a:avLst/>
              <a:gdLst/>
              <a:ahLst/>
              <a:cxnLst/>
              <a:rect l="l" t="t" r="r" b="b"/>
              <a:pathLst>
                <a:path w="218578" h="176515" extrusionOk="0">
                  <a:moveTo>
                    <a:pt x="2502" y="269"/>
                  </a:moveTo>
                  <a:cubicBezTo>
                    <a:pt x="1852" y="2233"/>
                    <a:pt x="1195" y="4287"/>
                    <a:pt x="732" y="6662"/>
                  </a:cubicBezTo>
                  <a:cubicBezTo>
                    <a:pt x="486" y="7894"/>
                    <a:pt x="0" y="10500"/>
                    <a:pt x="419" y="12202"/>
                  </a:cubicBezTo>
                  <a:cubicBezTo>
                    <a:pt x="657" y="13136"/>
                    <a:pt x="1001" y="12725"/>
                    <a:pt x="1218" y="13472"/>
                  </a:cubicBezTo>
                  <a:cubicBezTo>
                    <a:pt x="1427" y="14219"/>
                    <a:pt x="807" y="15846"/>
                    <a:pt x="1680" y="16041"/>
                  </a:cubicBezTo>
                  <a:cubicBezTo>
                    <a:pt x="1710" y="16041"/>
                    <a:pt x="1740" y="16115"/>
                    <a:pt x="1725" y="16175"/>
                  </a:cubicBezTo>
                  <a:cubicBezTo>
                    <a:pt x="1038" y="21873"/>
                    <a:pt x="1404" y="27809"/>
                    <a:pt x="1598" y="33611"/>
                  </a:cubicBezTo>
                  <a:cubicBezTo>
                    <a:pt x="1643" y="34858"/>
                    <a:pt x="1673" y="36098"/>
                    <a:pt x="1666" y="37323"/>
                  </a:cubicBezTo>
                  <a:cubicBezTo>
                    <a:pt x="1666" y="37517"/>
                    <a:pt x="1568" y="39488"/>
                    <a:pt x="1591" y="39526"/>
                  </a:cubicBezTo>
                  <a:cubicBezTo>
                    <a:pt x="1748" y="39809"/>
                    <a:pt x="3465" y="37838"/>
                    <a:pt x="3622" y="37681"/>
                  </a:cubicBezTo>
                  <a:cubicBezTo>
                    <a:pt x="3779" y="37517"/>
                    <a:pt x="3697" y="37696"/>
                    <a:pt x="3704" y="37763"/>
                  </a:cubicBezTo>
                  <a:cubicBezTo>
                    <a:pt x="5997" y="53213"/>
                    <a:pt x="12023" y="64974"/>
                    <a:pt x="20954" y="71770"/>
                  </a:cubicBezTo>
                  <a:cubicBezTo>
                    <a:pt x="25307" y="75130"/>
                    <a:pt x="30213" y="77408"/>
                    <a:pt x="35440" y="78976"/>
                  </a:cubicBezTo>
                  <a:cubicBezTo>
                    <a:pt x="37964" y="79723"/>
                    <a:pt x="40533" y="80335"/>
                    <a:pt x="43124" y="80790"/>
                  </a:cubicBezTo>
                  <a:cubicBezTo>
                    <a:pt x="44424" y="81037"/>
                    <a:pt x="45738" y="81253"/>
                    <a:pt x="47067" y="81440"/>
                  </a:cubicBezTo>
                  <a:cubicBezTo>
                    <a:pt x="48717" y="81672"/>
                    <a:pt x="50151" y="81440"/>
                    <a:pt x="51996" y="81089"/>
                  </a:cubicBezTo>
                  <a:cubicBezTo>
                    <a:pt x="57634" y="79999"/>
                    <a:pt x="63204" y="79446"/>
                    <a:pt x="68894" y="78617"/>
                  </a:cubicBezTo>
                  <a:cubicBezTo>
                    <a:pt x="71978" y="78169"/>
                    <a:pt x="75107" y="77617"/>
                    <a:pt x="78288" y="76833"/>
                  </a:cubicBezTo>
                  <a:cubicBezTo>
                    <a:pt x="79924" y="76444"/>
                    <a:pt x="81566" y="75989"/>
                    <a:pt x="83217" y="75474"/>
                  </a:cubicBezTo>
                  <a:cubicBezTo>
                    <a:pt x="84270" y="75145"/>
                    <a:pt x="85360" y="74585"/>
                    <a:pt x="86181" y="74802"/>
                  </a:cubicBezTo>
                  <a:cubicBezTo>
                    <a:pt x="87003" y="75011"/>
                    <a:pt x="87219" y="75459"/>
                    <a:pt x="87622" y="75854"/>
                  </a:cubicBezTo>
                  <a:cubicBezTo>
                    <a:pt x="88026" y="76243"/>
                    <a:pt x="88205" y="76534"/>
                    <a:pt x="88690" y="76676"/>
                  </a:cubicBezTo>
                  <a:cubicBezTo>
                    <a:pt x="89512" y="76915"/>
                    <a:pt x="90580" y="76571"/>
                    <a:pt x="91662" y="76370"/>
                  </a:cubicBezTo>
                  <a:cubicBezTo>
                    <a:pt x="94649" y="75787"/>
                    <a:pt x="97442" y="75645"/>
                    <a:pt x="100205" y="75518"/>
                  </a:cubicBezTo>
                  <a:cubicBezTo>
                    <a:pt x="103311" y="75377"/>
                    <a:pt x="106455" y="75227"/>
                    <a:pt x="109890" y="74451"/>
                  </a:cubicBezTo>
                  <a:cubicBezTo>
                    <a:pt x="111264" y="74144"/>
                    <a:pt x="112317" y="73920"/>
                    <a:pt x="113579" y="73846"/>
                  </a:cubicBezTo>
                  <a:cubicBezTo>
                    <a:pt x="114841" y="73771"/>
                    <a:pt x="115864" y="73734"/>
                    <a:pt x="116992" y="73689"/>
                  </a:cubicBezTo>
                  <a:cubicBezTo>
                    <a:pt x="122249" y="73510"/>
                    <a:pt x="127483" y="73540"/>
                    <a:pt x="133218" y="72494"/>
                  </a:cubicBezTo>
                  <a:cubicBezTo>
                    <a:pt x="136369" y="71927"/>
                    <a:pt x="139446" y="71023"/>
                    <a:pt x="142403" y="69798"/>
                  </a:cubicBezTo>
                  <a:cubicBezTo>
                    <a:pt x="144001" y="69134"/>
                    <a:pt x="145816" y="68380"/>
                    <a:pt x="147190" y="67334"/>
                  </a:cubicBezTo>
                  <a:cubicBezTo>
                    <a:pt x="147974" y="66744"/>
                    <a:pt x="148444" y="65744"/>
                    <a:pt x="149281" y="65213"/>
                  </a:cubicBezTo>
                  <a:cubicBezTo>
                    <a:pt x="149310" y="65198"/>
                    <a:pt x="149340" y="65191"/>
                    <a:pt x="149378" y="65191"/>
                  </a:cubicBezTo>
                  <a:cubicBezTo>
                    <a:pt x="149490" y="65251"/>
                    <a:pt x="149318" y="65370"/>
                    <a:pt x="149318" y="65467"/>
                  </a:cubicBezTo>
                  <a:cubicBezTo>
                    <a:pt x="149318" y="65557"/>
                    <a:pt x="148855" y="66102"/>
                    <a:pt x="148758" y="66251"/>
                  </a:cubicBezTo>
                  <a:cubicBezTo>
                    <a:pt x="148519" y="66632"/>
                    <a:pt x="148414" y="66550"/>
                    <a:pt x="148482" y="66968"/>
                  </a:cubicBezTo>
                  <a:cubicBezTo>
                    <a:pt x="148549" y="67386"/>
                    <a:pt x="148482" y="67259"/>
                    <a:pt x="148877" y="66976"/>
                  </a:cubicBezTo>
                  <a:cubicBezTo>
                    <a:pt x="149281" y="66699"/>
                    <a:pt x="149378" y="66378"/>
                    <a:pt x="149796" y="66274"/>
                  </a:cubicBezTo>
                  <a:cubicBezTo>
                    <a:pt x="149878" y="66259"/>
                    <a:pt x="149699" y="66662"/>
                    <a:pt x="149758" y="66647"/>
                  </a:cubicBezTo>
                  <a:cubicBezTo>
                    <a:pt x="150124" y="66632"/>
                    <a:pt x="151476" y="65139"/>
                    <a:pt x="151707" y="64907"/>
                  </a:cubicBezTo>
                  <a:cubicBezTo>
                    <a:pt x="153022" y="63548"/>
                    <a:pt x="154194" y="62152"/>
                    <a:pt x="155501" y="60808"/>
                  </a:cubicBezTo>
                  <a:cubicBezTo>
                    <a:pt x="156180" y="60098"/>
                    <a:pt x="156897" y="59352"/>
                    <a:pt x="157861" y="58866"/>
                  </a:cubicBezTo>
                  <a:cubicBezTo>
                    <a:pt x="159586" y="58000"/>
                    <a:pt x="161340" y="56977"/>
                    <a:pt x="163133" y="56208"/>
                  </a:cubicBezTo>
                  <a:cubicBezTo>
                    <a:pt x="167195" y="54460"/>
                    <a:pt x="171391" y="53631"/>
                    <a:pt x="175155" y="53818"/>
                  </a:cubicBezTo>
                  <a:cubicBezTo>
                    <a:pt x="176992" y="53908"/>
                    <a:pt x="178739" y="54244"/>
                    <a:pt x="180322" y="54834"/>
                  </a:cubicBezTo>
                  <a:cubicBezTo>
                    <a:pt x="181069" y="55103"/>
                    <a:pt x="181786" y="55446"/>
                    <a:pt x="182473" y="55849"/>
                  </a:cubicBezTo>
                  <a:cubicBezTo>
                    <a:pt x="182981" y="56148"/>
                    <a:pt x="183974" y="56581"/>
                    <a:pt x="184183" y="57081"/>
                  </a:cubicBezTo>
                  <a:cubicBezTo>
                    <a:pt x="184392" y="57589"/>
                    <a:pt x="184176" y="59098"/>
                    <a:pt x="184213" y="59717"/>
                  </a:cubicBezTo>
                  <a:cubicBezTo>
                    <a:pt x="184250" y="60718"/>
                    <a:pt x="184400" y="61719"/>
                    <a:pt x="184654" y="62689"/>
                  </a:cubicBezTo>
                  <a:cubicBezTo>
                    <a:pt x="185139" y="64549"/>
                    <a:pt x="186147" y="66139"/>
                    <a:pt x="187902" y="67207"/>
                  </a:cubicBezTo>
                  <a:cubicBezTo>
                    <a:pt x="191822" y="69612"/>
                    <a:pt x="195459" y="72584"/>
                    <a:pt x="198468" y="76459"/>
                  </a:cubicBezTo>
                  <a:cubicBezTo>
                    <a:pt x="200186" y="78692"/>
                    <a:pt x="201642" y="81104"/>
                    <a:pt x="202814" y="83665"/>
                  </a:cubicBezTo>
                  <a:cubicBezTo>
                    <a:pt x="204016" y="86301"/>
                    <a:pt x="204868" y="89176"/>
                    <a:pt x="205973" y="92036"/>
                  </a:cubicBezTo>
                  <a:cubicBezTo>
                    <a:pt x="208265" y="97965"/>
                    <a:pt x="210998" y="104081"/>
                    <a:pt x="212880" y="111250"/>
                  </a:cubicBezTo>
                  <a:cubicBezTo>
                    <a:pt x="213328" y="112960"/>
                    <a:pt x="213724" y="114722"/>
                    <a:pt x="214060" y="116529"/>
                  </a:cubicBezTo>
                  <a:cubicBezTo>
                    <a:pt x="214194" y="117164"/>
                    <a:pt x="214672" y="119203"/>
                    <a:pt x="214598" y="119815"/>
                  </a:cubicBezTo>
                  <a:cubicBezTo>
                    <a:pt x="214516" y="120435"/>
                    <a:pt x="214165" y="120450"/>
                    <a:pt x="214657" y="120330"/>
                  </a:cubicBezTo>
                  <a:cubicBezTo>
                    <a:pt x="215397" y="120151"/>
                    <a:pt x="216136" y="119113"/>
                    <a:pt x="216748" y="118523"/>
                  </a:cubicBezTo>
                  <a:cubicBezTo>
                    <a:pt x="216778" y="118493"/>
                    <a:pt x="216823" y="118560"/>
                    <a:pt x="216823" y="118635"/>
                  </a:cubicBezTo>
                  <a:cubicBezTo>
                    <a:pt x="216972" y="127491"/>
                    <a:pt x="217420" y="136975"/>
                    <a:pt x="217809" y="147459"/>
                  </a:cubicBezTo>
                  <a:cubicBezTo>
                    <a:pt x="218145" y="156435"/>
                    <a:pt x="218369" y="166128"/>
                    <a:pt x="218107" y="176358"/>
                  </a:cubicBezTo>
                  <a:cubicBezTo>
                    <a:pt x="218107" y="176515"/>
                    <a:pt x="218040" y="176440"/>
                    <a:pt x="218040" y="176283"/>
                  </a:cubicBezTo>
                  <a:cubicBezTo>
                    <a:pt x="218578" y="156144"/>
                    <a:pt x="217264" y="138678"/>
                    <a:pt x="216838" y="123355"/>
                  </a:cubicBezTo>
                  <a:cubicBezTo>
                    <a:pt x="216808" y="122294"/>
                    <a:pt x="216778" y="121234"/>
                    <a:pt x="216756" y="120188"/>
                  </a:cubicBezTo>
                  <a:cubicBezTo>
                    <a:pt x="216741" y="119143"/>
                    <a:pt x="216651" y="119046"/>
                    <a:pt x="216226" y="119240"/>
                  </a:cubicBezTo>
                  <a:cubicBezTo>
                    <a:pt x="215807" y="119434"/>
                    <a:pt x="215247" y="120226"/>
                    <a:pt x="214702" y="120509"/>
                  </a:cubicBezTo>
                  <a:cubicBezTo>
                    <a:pt x="214411" y="120666"/>
                    <a:pt x="214396" y="120726"/>
                    <a:pt x="214239" y="120368"/>
                  </a:cubicBezTo>
                  <a:cubicBezTo>
                    <a:pt x="214224" y="120338"/>
                    <a:pt x="214306" y="120136"/>
                    <a:pt x="214306" y="120129"/>
                  </a:cubicBezTo>
                  <a:cubicBezTo>
                    <a:pt x="214306" y="120114"/>
                    <a:pt x="214396" y="119964"/>
                    <a:pt x="214404" y="119890"/>
                  </a:cubicBezTo>
                  <a:cubicBezTo>
                    <a:pt x="214471" y="119352"/>
                    <a:pt x="214366" y="118904"/>
                    <a:pt x="214284" y="118314"/>
                  </a:cubicBezTo>
                  <a:cubicBezTo>
                    <a:pt x="213993" y="116253"/>
                    <a:pt x="213522" y="114177"/>
                    <a:pt x="213037" y="112251"/>
                  </a:cubicBezTo>
                  <a:cubicBezTo>
                    <a:pt x="212141" y="108636"/>
                    <a:pt x="211006" y="105276"/>
                    <a:pt x="209811" y="102102"/>
                  </a:cubicBezTo>
                  <a:cubicBezTo>
                    <a:pt x="208616" y="98929"/>
                    <a:pt x="207362" y="95904"/>
                    <a:pt x="206204" y="92932"/>
                  </a:cubicBezTo>
                  <a:cubicBezTo>
                    <a:pt x="204935" y="89677"/>
                    <a:pt x="203972" y="86413"/>
                    <a:pt x="202590" y="83464"/>
                  </a:cubicBezTo>
                  <a:cubicBezTo>
                    <a:pt x="199760" y="77423"/>
                    <a:pt x="195653" y="72838"/>
                    <a:pt x="190919" y="69388"/>
                  </a:cubicBezTo>
                  <a:cubicBezTo>
                    <a:pt x="189313" y="68200"/>
                    <a:pt x="187282" y="67304"/>
                    <a:pt x="186027" y="65818"/>
                  </a:cubicBezTo>
                  <a:cubicBezTo>
                    <a:pt x="184937" y="64519"/>
                    <a:pt x="184444" y="62869"/>
                    <a:pt x="184220" y="61226"/>
                  </a:cubicBezTo>
                  <a:cubicBezTo>
                    <a:pt x="184071" y="60203"/>
                    <a:pt x="184108" y="59157"/>
                    <a:pt x="184041" y="58127"/>
                  </a:cubicBezTo>
                  <a:cubicBezTo>
                    <a:pt x="183952" y="56730"/>
                    <a:pt x="182906" y="56185"/>
                    <a:pt x="181659" y="55551"/>
                  </a:cubicBezTo>
                  <a:cubicBezTo>
                    <a:pt x="179852" y="54640"/>
                    <a:pt x="177754" y="54117"/>
                    <a:pt x="175499" y="53968"/>
                  </a:cubicBezTo>
                  <a:cubicBezTo>
                    <a:pt x="172825" y="53781"/>
                    <a:pt x="169913" y="54117"/>
                    <a:pt x="166971" y="54953"/>
                  </a:cubicBezTo>
                  <a:cubicBezTo>
                    <a:pt x="165358" y="55416"/>
                    <a:pt x="163782" y="56006"/>
                    <a:pt x="162259" y="56708"/>
                  </a:cubicBezTo>
                  <a:cubicBezTo>
                    <a:pt x="160900" y="57343"/>
                    <a:pt x="159615" y="58276"/>
                    <a:pt x="158271" y="58903"/>
                  </a:cubicBezTo>
                  <a:cubicBezTo>
                    <a:pt x="157442" y="59284"/>
                    <a:pt x="156994" y="59501"/>
                    <a:pt x="156285" y="60173"/>
                  </a:cubicBezTo>
                  <a:cubicBezTo>
                    <a:pt x="155576" y="60845"/>
                    <a:pt x="154724" y="61786"/>
                    <a:pt x="153978" y="62607"/>
                  </a:cubicBezTo>
                  <a:cubicBezTo>
                    <a:pt x="152701" y="64019"/>
                    <a:pt x="151371" y="65699"/>
                    <a:pt x="149617" y="66864"/>
                  </a:cubicBezTo>
                  <a:cubicBezTo>
                    <a:pt x="149564" y="66901"/>
                    <a:pt x="149497" y="66886"/>
                    <a:pt x="149512" y="66826"/>
                  </a:cubicBezTo>
                  <a:cubicBezTo>
                    <a:pt x="149878" y="65930"/>
                    <a:pt x="148967" y="67192"/>
                    <a:pt x="148564" y="67379"/>
                  </a:cubicBezTo>
                  <a:cubicBezTo>
                    <a:pt x="148160" y="67566"/>
                    <a:pt x="148190" y="67558"/>
                    <a:pt x="147996" y="67409"/>
                  </a:cubicBezTo>
                  <a:cubicBezTo>
                    <a:pt x="147795" y="67259"/>
                    <a:pt x="147944" y="67110"/>
                    <a:pt x="147966" y="67043"/>
                  </a:cubicBezTo>
                  <a:cubicBezTo>
                    <a:pt x="148034" y="66797"/>
                    <a:pt x="148676" y="66184"/>
                    <a:pt x="148870" y="65915"/>
                  </a:cubicBezTo>
                  <a:cubicBezTo>
                    <a:pt x="148974" y="65781"/>
                    <a:pt x="149430" y="65303"/>
                    <a:pt x="149169" y="65430"/>
                  </a:cubicBezTo>
                  <a:cubicBezTo>
                    <a:pt x="148556" y="65714"/>
                    <a:pt x="148071" y="66946"/>
                    <a:pt x="147608" y="67342"/>
                  </a:cubicBezTo>
                  <a:cubicBezTo>
                    <a:pt x="147152" y="67730"/>
                    <a:pt x="146331" y="68051"/>
                    <a:pt x="145831" y="68312"/>
                  </a:cubicBezTo>
                  <a:cubicBezTo>
                    <a:pt x="139058" y="71792"/>
                    <a:pt x="132262" y="73047"/>
                    <a:pt x="125915" y="73465"/>
                  </a:cubicBezTo>
                  <a:cubicBezTo>
                    <a:pt x="122868" y="73667"/>
                    <a:pt x="119896" y="73704"/>
                    <a:pt x="116910" y="73808"/>
                  </a:cubicBezTo>
                  <a:cubicBezTo>
                    <a:pt x="115080" y="73876"/>
                    <a:pt x="113161" y="73816"/>
                    <a:pt x="111152" y="74256"/>
                  </a:cubicBezTo>
                  <a:cubicBezTo>
                    <a:pt x="108852" y="74749"/>
                    <a:pt x="106679" y="75182"/>
                    <a:pt x="104506" y="75377"/>
                  </a:cubicBezTo>
                  <a:cubicBezTo>
                    <a:pt x="100392" y="75742"/>
                    <a:pt x="96546" y="75623"/>
                    <a:pt x="92222" y="76377"/>
                  </a:cubicBezTo>
                  <a:cubicBezTo>
                    <a:pt x="90624" y="76653"/>
                    <a:pt x="89191" y="77206"/>
                    <a:pt x="88205" y="76601"/>
                  </a:cubicBezTo>
                  <a:cubicBezTo>
                    <a:pt x="87794" y="76340"/>
                    <a:pt x="87518" y="75974"/>
                    <a:pt x="87189" y="75660"/>
                  </a:cubicBezTo>
                  <a:cubicBezTo>
                    <a:pt x="87070" y="75526"/>
                    <a:pt x="86935" y="75399"/>
                    <a:pt x="86786" y="75287"/>
                  </a:cubicBezTo>
                  <a:cubicBezTo>
                    <a:pt x="86077" y="74764"/>
                    <a:pt x="85472" y="74891"/>
                    <a:pt x="84173" y="75272"/>
                  </a:cubicBezTo>
                  <a:cubicBezTo>
                    <a:pt x="79856" y="76534"/>
                    <a:pt x="75675" y="77624"/>
                    <a:pt x="71508" y="78319"/>
                  </a:cubicBezTo>
                  <a:cubicBezTo>
                    <a:pt x="67349" y="79006"/>
                    <a:pt x="63264" y="79446"/>
                    <a:pt x="59179" y="80014"/>
                  </a:cubicBezTo>
                  <a:cubicBezTo>
                    <a:pt x="57156" y="80298"/>
                    <a:pt x="55139" y="80611"/>
                    <a:pt x="53131" y="80985"/>
                  </a:cubicBezTo>
                  <a:cubicBezTo>
                    <a:pt x="52152" y="81164"/>
                    <a:pt x="51182" y="81350"/>
                    <a:pt x="50211" y="81560"/>
                  </a:cubicBezTo>
                  <a:cubicBezTo>
                    <a:pt x="48919" y="81828"/>
                    <a:pt x="48172" y="81716"/>
                    <a:pt x="47007" y="81560"/>
                  </a:cubicBezTo>
                  <a:cubicBezTo>
                    <a:pt x="43356" y="81037"/>
                    <a:pt x="39779" y="80342"/>
                    <a:pt x="36337" y="79364"/>
                  </a:cubicBezTo>
                  <a:cubicBezTo>
                    <a:pt x="22395" y="75601"/>
                    <a:pt x="10634" y="66027"/>
                    <a:pt x="5631" y="47456"/>
                  </a:cubicBezTo>
                  <a:cubicBezTo>
                    <a:pt x="5265" y="46149"/>
                    <a:pt x="4936" y="44820"/>
                    <a:pt x="4638" y="43453"/>
                  </a:cubicBezTo>
                  <a:cubicBezTo>
                    <a:pt x="4339" y="42094"/>
                    <a:pt x="4212" y="40526"/>
                    <a:pt x="3839" y="39227"/>
                  </a:cubicBezTo>
                  <a:cubicBezTo>
                    <a:pt x="3547" y="38196"/>
                    <a:pt x="3667" y="38144"/>
                    <a:pt x="3114" y="38398"/>
                  </a:cubicBezTo>
                  <a:cubicBezTo>
                    <a:pt x="2883" y="38510"/>
                    <a:pt x="2666" y="38831"/>
                    <a:pt x="2457" y="39040"/>
                  </a:cubicBezTo>
                  <a:cubicBezTo>
                    <a:pt x="2241" y="39242"/>
                    <a:pt x="1957" y="39712"/>
                    <a:pt x="1725" y="39690"/>
                  </a:cubicBezTo>
                  <a:cubicBezTo>
                    <a:pt x="1494" y="39675"/>
                    <a:pt x="1598" y="39832"/>
                    <a:pt x="1486" y="39645"/>
                  </a:cubicBezTo>
                  <a:cubicBezTo>
                    <a:pt x="1374" y="39458"/>
                    <a:pt x="1568" y="36427"/>
                    <a:pt x="1568" y="35994"/>
                  </a:cubicBezTo>
                  <a:cubicBezTo>
                    <a:pt x="1509" y="31326"/>
                    <a:pt x="1016" y="26278"/>
                    <a:pt x="1203" y="21372"/>
                  </a:cubicBezTo>
                  <a:cubicBezTo>
                    <a:pt x="1262" y="19931"/>
                    <a:pt x="1456" y="18587"/>
                    <a:pt x="1524" y="17138"/>
                  </a:cubicBezTo>
                  <a:cubicBezTo>
                    <a:pt x="1576" y="15936"/>
                    <a:pt x="1412" y="16563"/>
                    <a:pt x="1270" y="15958"/>
                  </a:cubicBezTo>
                  <a:cubicBezTo>
                    <a:pt x="1053" y="15040"/>
                    <a:pt x="1352" y="13173"/>
                    <a:pt x="568" y="13158"/>
                  </a:cubicBezTo>
                  <a:cubicBezTo>
                    <a:pt x="560" y="13158"/>
                    <a:pt x="531" y="13136"/>
                    <a:pt x="523" y="13091"/>
                  </a:cubicBezTo>
                  <a:cubicBezTo>
                    <a:pt x="82" y="11299"/>
                    <a:pt x="194" y="9507"/>
                    <a:pt x="411" y="7946"/>
                  </a:cubicBezTo>
                  <a:cubicBezTo>
                    <a:pt x="837" y="4914"/>
                    <a:pt x="1658" y="2443"/>
                    <a:pt x="2442" y="90"/>
                  </a:cubicBezTo>
                  <a:cubicBezTo>
                    <a:pt x="2472" y="1"/>
                    <a:pt x="2532" y="172"/>
                    <a:pt x="250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1454200" y="272100"/>
              <a:ext cx="5465225" cy="4409875"/>
            </a:xfrm>
            <a:custGeom>
              <a:avLst/>
              <a:gdLst/>
              <a:ahLst/>
              <a:cxnLst/>
              <a:rect l="l" t="t" r="r" b="b"/>
              <a:pathLst>
                <a:path w="218609" h="176395" extrusionOk="0">
                  <a:moveTo>
                    <a:pt x="2517" y="261"/>
                  </a:moveTo>
                  <a:cubicBezTo>
                    <a:pt x="1853" y="2240"/>
                    <a:pt x="1196" y="4301"/>
                    <a:pt x="740" y="6676"/>
                  </a:cubicBezTo>
                  <a:cubicBezTo>
                    <a:pt x="501" y="7901"/>
                    <a:pt x="1" y="10514"/>
                    <a:pt x="426" y="12232"/>
                  </a:cubicBezTo>
                  <a:cubicBezTo>
                    <a:pt x="650" y="13165"/>
                    <a:pt x="994" y="12754"/>
                    <a:pt x="1210" y="13509"/>
                  </a:cubicBezTo>
                  <a:cubicBezTo>
                    <a:pt x="1420" y="14263"/>
                    <a:pt x="807" y="15891"/>
                    <a:pt x="1673" y="16085"/>
                  </a:cubicBezTo>
                  <a:cubicBezTo>
                    <a:pt x="1703" y="16085"/>
                    <a:pt x="1733" y="16160"/>
                    <a:pt x="1718" y="16219"/>
                  </a:cubicBezTo>
                  <a:cubicBezTo>
                    <a:pt x="1024" y="21939"/>
                    <a:pt x="1375" y="27883"/>
                    <a:pt x="1569" y="33700"/>
                  </a:cubicBezTo>
                  <a:cubicBezTo>
                    <a:pt x="1606" y="34962"/>
                    <a:pt x="1636" y="36202"/>
                    <a:pt x="1629" y="37427"/>
                  </a:cubicBezTo>
                  <a:cubicBezTo>
                    <a:pt x="1629" y="37628"/>
                    <a:pt x="1524" y="39600"/>
                    <a:pt x="1554" y="39637"/>
                  </a:cubicBezTo>
                  <a:cubicBezTo>
                    <a:pt x="1703" y="39921"/>
                    <a:pt x="3428" y="37957"/>
                    <a:pt x="3585" y="37800"/>
                  </a:cubicBezTo>
                  <a:cubicBezTo>
                    <a:pt x="3749" y="37643"/>
                    <a:pt x="3652" y="37807"/>
                    <a:pt x="3660" y="37882"/>
                  </a:cubicBezTo>
                  <a:cubicBezTo>
                    <a:pt x="5922" y="53384"/>
                    <a:pt x="11926" y="65205"/>
                    <a:pt x="20835" y="72060"/>
                  </a:cubicBezTo>
                  <a:cubicBezTo>
                    <a:pt x="25173" y="75443"/>
                    <a:pt x="30079" y="77736"/>
                    <a:pt x="35299" y="79334"/>
                  </a:cubicBezTo>
                  <a:cubicBezTo>
                    <a:pt x="37816" y="80095"/>
                    <a:pt x="40377" y="80708"/>
                    <a:pt x="42968" y="81186"/>
                  </a:cubicBezTo>
                  <a:cubicBezTo>
                    <a:pt x="44267" y="81425"/>
                    <a:pt x="45574" y="81641"/>
                    <a:pt x="46888" y="81835"/>
                  </a:cubicBezTo>
                  <a:cubicBezTo>
                    <a:pt x="48554" y="82082"/>
                    <a:pt x="49987" y="81858"/>
                    <a:pt x="51817" y="81499"/>
                  </a:cubicBezTo>
                  <a:cubicBezTo>
                    <a:pt x="57447" y="80424"/>
                    <a:pt x="63018" y="79886"/>
                    <a:pt x="68708" y="79065"/>
                  </a:cubicBezTo>
                  <a:cubicBezTo>
                    <a:pt x="71785" y="78624"/>
                    <a:pt x="74898" y="78072"/>
                    <a:pt x="78095" y="77303"/>
                  </a:cubicBezTo>
                  <a:cubicBezTo>
                    <a:pt x="79715" y="76907"/>
                    <a:pt x="81358" y="76451"/>
                    <a:pt x="83008" y="75943"/>
                  </a:cubicBezTo>
                  <a:cubicBezTo>
                    <a:pt x="84068" y="75622"/>
                    <a:pt x="85166" y="75047"/>
                    <a:pt x="85988" y="75271"/>
                  </a:cubicBezTo>
                  <a:cubicBezTo>
                    <a:pt x="86660" y="75451"/>
                    <a:pt x="87025" y="75936"/>
                    <a:pt x="87414" y="76332"/>
                  </a:cubicBezTo>
                  <a:cubicBezTo>
                    <a:pt x="87810" y="76720"/>
                    <a:pt x="88004" y="77011"/>
                    <a:pt x="88489" y="77153"/>
                  </a:cubicBezTo>
                  <a:cubicBezTo>
                    <a:pt x="89311" y="77400"/>
                    <a:pt x="90378" y="77056"/>
                    <a:pt x="91461" y="76854"/>
                  </a:cubicBezTo>
                  <a:cubicBezTo>
                    <a:pt x="94448" y="76272"/>
                    <a:pt x="97241" y="76130"/>
                    <a:pt x="99989" y="76003"/>
                  </a:cubicBezTo>
                  <a:cubicBezTo>
                    <a:pt x="103110" y="75861"/>
                    <a:pt x="106254" y="75712"/>
                    <a:pt x="109681" y="74935"/>
                  </a:cubicBezTo>
                  <a:cubicBezTo>
                    <a:pt x="111063" y="74629"/>
                    <a:pt x="112116" y="74405"/>
                    <a:pt x="113370" y="74331"/>
                  </a:cubicBezTo>
                  <a:cubicBezTo>
                    <a:pt x="114617" y="74256"/>
                    <a:pt x="115655" y="74218"/>
                    <a:pt x="116790" y="74174"/>
                  </a:cubicBezTo>
                  <a:cubicBezTo>
                    <a:pt x="122047" y="73994"/>
                    <a:pt x="127297" y="74024"/>
                    <a:pt x="133017" y="72971"/>
                  </a:cubicBezTo>
                  <a:cubicBezTo>
                    <a:pt x="136168" y="72396"/>
                    <a:pt x="139252" y="71493"/>
                    <a:pt x="142209" y="70261"/>
                  </a:cubicBezTo>
                  <a:cubicBezTo>
                    <a:pt x="143807" y="69589"/>
                    <a:pt x="145622" y="68835"/>
                    <a:pt x="146996" y="67789"/>
                  </a:cubicBezTo>
                  <a:cubicBezTo>
                    <a:pt x="147795" y="67192"/>
                    <a:pt x="148250" y="66191"/>
                    <a:pt x="149102" y="65668"/>
                  </a:cubicBezTo>
                  <a:cubicBezTo>
                    <a:pt x="149124" y="65653"/>
                    <a:pt x="149154" y="65646"/>
                    <a:pt x="149184" y="65653"/>
                  </a:cubicBezTo>
                  <a:cubicBezTo>
                    <a:pt x="149296" y="65706"/>
                    <a:pt x="149139" y="65818"/>
                    <a:pt x="149124" y="65922"/>
                  </a:cubicBezTo>
                  <a:cubicBezTo>
                    <a:pt x="149117" y="66027"/>
                    <a:pt x="148661" y="66549"/>
                    <a:pt x="148564" y="66706"/>
                  </a:cubicBezTo>
                  <a:cubicBezTo>
                    <a:pt x="148333" y="67087"/>
                    <a:pt x="148221" y="66998"/>
                    <a:pt x="148288" y="67416"/>
                  </a:cubicBezTo>
                  <a:cubicBezTo>
                    <a:pt x="148355" y="67834"/>
                    <a:pt x="148288" y="67714"/>
                    <a:pt x="148691" y="67423"/>
                  </a:cubicBezTo>
                  <a:cubicBezTo>
                    <a:pt x="149087" y="67132"/>
                    <a:pt x="149191" y="66826"/>
                    <a:pt x="149602" y="66721"/>
                  </a:cubicBezTo>
                  <a:cubicBezTo>
                    <a:pt x="149699" y="66706"/>
                    <a:pt x="149520" y="67110"/>
                    <a:pt x="149565" y="67110"/>
                  </a:cubicBezTo>
                  <a:cubicBezTo>
                    <a:pt x="149938" y="67080"/>
                    <a:pt x="151282" y="65594"/>
                    <a:pt x="151514" y="65355"/>
                  </a:cubicBezTo>
                  <a:cubicBezTo>
                    <a:pt x="152843" y="63996"/>
                    <a:pt x="154008" y="62599"/>
                    <a:pt x="155315" y="61255"/>
                  </a:cubicBezTo>
                  <a:cubicBezTo>
                    <a:pt x="155994" y="60546"/>
                    <a:pt x="156718" y="59791"/>
                    <a:pt x="157667" y="59314"/>
                  </a:cubicBezTo>
                  <a:cubicBezTo>
                    <a:pt x="159414" y="58432"/>
                    <a:pt x="161169" y="57417"/>
                    <a:pt x="162954" y="56640"/>
                  </a:cubicBezTo>
                  <a:cubicBezTo>
                    <a:pt x="167023" y="54885"/>
                    <a:pt x="171220" y="54049"/>
                    <a:pt x="174991" y="54228"/>
                  </a:cubicBezTo>
                  <a:cubicBezTo>
                    <a:pt x="176753" y="54295"/>
                    <a:pt x="178501" y="54624"/>
                    <a:pt x="180166" y="55214"/>
                  </a:cubicBezTo>
                  <a:cubicBezTo>
                    <a:pt x="180913" y="55490"/>
                    <a:pt x="181630" y="55826"/>
                    <a:pt x="182317" y="56230"/>
                  </a:cubicBezTo>
                  <a:cubicBezTo>
                    <a:pt x="182824" y="56521"/>
                    <a:pt x="183825" y="56954"/>
                    <a:pt x="184034" y="57454"/>
                  </a:cubicBezTo>
                  <a:cubicBezTo>
                    <a:pt x="184251" y="57962"/>
                    <a:pt x="184027" y="59470"/>
                    <a:pt x="184064" y="60090"/>
                  </a:cubicBezTo>
                  <a:cubicBezTo>
                    <a:pt x="184109" y="61083"/>
                    <a:pt x="184251" y="62077"/>
                    <a:pt x="184497" y="63047"/>
                  </a:cubicBezTo>
                  <a:cubicBezTo>
                    <a:pt x="184990" y="64907"/>
                    <a:pt x="185998" y="66490"/>
                    <a:pt x="187760" y="67558"/>
                  </a:cubicBezTo>
                  <a:cubicBezTo>
                    <a:pt x="191681" y="69932"/>
                    <a:pt x="195340" y="72882"/>
                    <a:pt x="198357" y="76742"/>
                  </a:cubicBezTo>
                  <a:cubicBezTo>
                    <a:pt x="200081" y="78960"/>
                    <a:pt x="201545" y="81365"/>
                    <a:pt x="202717" y="83919"/>
                  </a:cubicBezTo>
                  <a:cubicBezTo>
                    <a:pt x="203927" y="86532"/>
                    <a:pt x="204778" y="89385"/>
                    <a:pt x="205891" y="92245"/>
                  </a:cubicBezTo>
                  <a:cubicBezTo>
                    <a:pt x="208191" y="98151"/>
                    <a:pt x="210947" y="104230"/>
                    <a:pt x="212836" y="111369"/>
                  </a:cubicBezTo>
                  <a:cubicBezTo>
                    <a:pt x="213291" y="113079"/>
                    <a:pt x="213695" y="114834"/>
                    <a:pt x="214038" y="116633"/>
                  </a:cubicBezTo>
                  <a:cubicBezTo>
                    <a:pt x="214157" y="117268"/>
                    <a:pt x="214635" y="119292"/>
                    <a:pt x="214561" y="119911"/>
                  </a:cubicBezTo>
                  <a:cubicBezTo>
                    <a:pt x="214486" y="120524"/>
                    <a:pt x="214143" y="120539"/>
                    <a:pt x="214635" y="120412"/>
                  </a:cubicBezTo>
                  <a:cubicBezTo>
                    <a:pt x="215375" y="120240"/>
                    <a:pt x="216106" y="119180"/>
                    <a:pt x="216726" y="118597"/>
                  </a:cubicBezTo>
                  <a:cubicBezTo>
                    <a:pt x="216764" y="118567"/>
                    <a:pt x="216801" y="118635"/>
                    <a:pt x="216801" y="118717"/>
                  </a:cubicBezTo>
                  <a:cubicBezTo>
                    <a:pt x="216958" y="127536"/>
                    <a:pt x="217428" y="136989"/>
                    <a:pt x="217824" y="147444"/>
                  </a:cubicBezTo>
                  <a:cubicBezTo>
                    <a:pt x="218175" y="156390"/>
                    <a:pt x="218414" y="166045"/>
                    <a:pt x="218175" y="176245"/>
                  </a:cubicBezTo>
                  <a:cubicBezTo>
                    <a:pt x="218160" y="176395"/>
                    <a:pt x="218100" y="176328"/>
                    <a:pt x="218108" y="176171"/>
                  </a:cubicBezTo>
                  <a:cubicBezTo>
                    <a:pt x="218608" y="156098"/>
                    <a:pt x="217264" y="138685"/>
                    <a:pt x="216816" y="123421"/>
                  </a:cubicBezTo>
                  <a:cubicBezTo>
                    <a:pt x="216793" y="122353"/>
                    <a:pt x="216764" y="121300"/>
                    <a:pt x="216741" y="120262"/>
                  </a:cubicBezTo>
                  <a:cubicBezTo>
                    <a:pt x="216726" y="119232"/>
                    <a:pt x="216622" y="119120"/>
                    <a:pt x="216204" y="119314"/>
                  </a:cubicBezTo>
                  <a:cubicBezTo>
                    <a:pt x="215785" y="119508"/>
                    <a:pt x="215225" y="120315"/>
                    <a:pt x="214680" y="120591"/>
                  </a:cubicBezTo>
                  <a:cubicBezTo>
                    <a:pt x="214382" y="120748"/>
                    <a:pt x="214374" y="120808"/>
                    <a:pt x="214217" y="120464"/>
                  </a:cubicBezTo>
                  <a:cubicBezTo>
                    <a:pt x="214195" y="120427"/>
                    <a:pt x="214277" y="120225"/>
                    <a:pt x="214277" y="120218"/>
                  </a:cubicBezTo>
                  <a:cubicBezTo>
                    <a:pt x="214277" y="120210"/>
                    <a:pt x="214374" y="120061"/>
                    <a:pt x="214382" y="119979"/>
                  </a:cubicBezTo>
                  <a:cubicBezTo>
                    <a:pt x="214449" y="119441"/>
                    <a:pt x="214337" y="118993"/>
                    <a:pt x="214262" y="118411"/>
                  </a:cubicBezTo>
                  <a:cubicBezTo>
                    <a:pt x="213971" y="116357"/>
                    <a:pt x="213485" y="114281"/>
                    <a:pt x="212993" y="112362"/>
                  </a:cubicBezTo>
                  <a:cubicBezTo>
                    <a:pt x="212082" y="108770"/>
                    <a:pt x="210954" y="105425"/>
                    <a:pt x="209752" y="102259"/>
                  </a:cubicBezTo>
                  <a:cubicBezTo>
                    <a:pt x="208550" y="99092"/>
                    <a:pt x="207288" y="96098"/>
                    <a:pt x="206123" y="93141"/>
                  </a:cubicBezTo>
                  <a:cubicBezTo>
                    <a:pt x="204846" y="89900"/>
                    <a:pt x="203882" y="86652"/>
                    <a:pt x="202486" y="83702"/>
                  </a:cubicBezTo>
                  <a:cubicBezTo>
                    <a:pt x="199648" y="77691"/>
                    <a:pt x="195534" y="73136"/>
                    <a:pt x="190792" y="69708"/>
                  </a:cubicBezTo>
                  <a:cubicBezTo>
                    <a:pt x="189179" y="68536"/>
                    <a:pt x="187141" y="67647"/>
                    <a:pt x="185886" y="66176"/>
                  </a:cubicBezTo>
                  <a:cubicBezTo>
                    <a:pt x="184788" y="64877"/>
                    <a:pt x="184295" y="63234"/>
                    <a:pt x="184064" y="61591"/>
                  </a:cubicBezTo>
                  <a:cubicBezTo>
                    <a:pt x="183922" y="60561"/>
                    <a:pt x="183952" y="59530"/>
                    <a:pt x="183885" y="58500"/>
                  </a:cubicBezTo>
                  <a:cubicBezTo>
                    <a:pt x="183795" y="57103"/>
                    <a:pt x="182750" y="56558"/>
                    <a:pt x="181503" y="55931"/>
                  </a:cubicBezTo>
                  <a:cubicBezTo>
                    <a:pt x="179688" y="55027"/>
                    <a:pt x="177582" y="54512"/>
                    <a:pt x="175335" y="54363"/>
                  </a:cubicBezTo>
                  <a:cubicBezTo>
                    <a:pt x="172646" y="54191"/>
                    <a:pt x="169734" y="54534"/>
                    <a:pt x="166792" y="55371"/>
                  </a:cubicBezTo>
                  <a:cubicBezTo>
                    <a:pt x="165179" y="55841"/>
                    <a:pt x="163603" y="56431"/>
                    <a:pt x="162080" y="57148"/>
                  </a:cubicBezTo>
                  <a:cubicBezTo>
                    <a:pt x="160721" y="57783"/>
                    <a:pt x="159429" y="58716"/>
                    <a:pt x="158085" y="59343"/>
                  </a:cubicBezTo>
                  <a:cubicBezTo>
                    <a:pt x="157256" y="59732"/>
                    <a:pt x="156808" y="59941"/>
                    <a:pt x="156099" y="60620"/>
                  </a:cubicBezTo>
                  <a:cubicBezTo>
                    <a:pt x="155389" y="61300"/>
                    <a:pt x="154538" y="62233"/>
                    <a:pt x="153791" y="63055"/>
                  </a:cubicBezTo>
                  <a:cubicBezTo>
                    <a:pt x="152514" y="64466"/>
                    <a:pt x="151185" y="66146"/>
                    <a:pt x="149423" y="67311"/>
                  </a:cubicBezTo>
                  <a:cubicBezTo>
                    <a:pt x="149371" y="67363"/>
                    <a:pt x="149303" y="67334"/>
                    <a:pt x="149318" y="67289"/>
                  </a:cubicBezTo>
                  <a:cubicBezTo>
                    <a:pt x="149684" y="66378"/>
                    <a:pt x="148773" y="67640"/>
                    <a:pt x="148370" y="67834"/>
                  </a:cubicBezTo>
                  <a:cubicBezTo>
                    <a:pt x="147967" y="68035"/>
                    <a:pt x="147997" y="68013"/>
                    <a:pt x="147802" y="67856"/>
                  </a:cubicBezTo>
                  <a:cubicBezTo>
                    <a:pt x="147608" y="67699"/>
                    <a:pt x="147765" y="67565"/>
                    <a:pt x="147773" y="67498"/>
                  </a:cubicBezTo>
                  <a:cubicBezTo>
                    <a:pt x="147840" y="67251"/>
                    <a:pt x="148489" y="66639"/>
                    <a:pt x="148676" y="66370"/>
                  </a:cubicBezTo>
                  <a:cubicBezTo>
                    <a:pt x="148863" y="66101"/>
                    <a:pt x="149236" y="65765"/>
                    <a:pt x="148982" y="65885"/>
                  </a:cubicBezTo>
                  <a:cubicBezTo>
                    <a:pt x="148362" y="66176"/>
                    <a:pt x="147885" y="67408"/>
                    <a:pt x="147422" y="67789"/>
                  </a:cubicBezTo>
                  <a:cubicBezTo>
                    <a:pt x="146951" y="68170"/>
                    <a:pt x="146137" y="68506"/>
                    <a:pt x="145637" y="68767"/>
                  </a:cubicBezTo>
                  <a:cubicBezTo>
                    <a:pt x="138871" y="72262"/>
                    <a:pt x="132061" y="73524"/>
                    <a:pt x="125714" y="73950"/>
                  </a:cubicBezTo>
                  <a:cubicBezTo>
                    <a:pt x="122660" y="74159"/>
                    <a:pt x="119695" y="74196"/>
                    <a:pt x="116701" y="74293"/>
                  </a:cubicBezTo>
                  <a:cubicBezTo>
                    <a:pt x="114879" y="74360"/>
                    <a:pt x="112945" y="74308"/>
                    <a:pt x="110943" y="74741"/>
                  </a:cubicBezTo>
                  <a:cubicBezTo>
                    <a:pt x="108644" y="75234"/>
                    <a:pt x="106478" y="75667"/>
                    <a:pt x="104305" y="75861"/>
                  </a:cubicBezTo>
                  <a:cubicBezTo>
                    <a:pt x="100190" y="76235"/>
                    <a:pt x="96345" y="76100"/>
                    <a:pt x="92021" y="76854"/>
                  </a:cubicBezTo>
                  <a:cubicBezTo>
                    <a:pt x="90423" y="77131"/>
                    <a:pt x="88989" y="77683"/>
                    <a:pt x="88004" y="77079"/>
                  </a:cubicBezTo>
                  <a:cubicBezTo>
                    <a:pt x="87593" y="76817"/>
                    <a:pt x="87324" y="76451"/>
                    <a:pt x="86988" y="76138"/>
                  </a:cubicBezTo>
                  <a:cubicBezTo>
                    <a:pt x="86869" y="75996"/>
                    <a:pt x="86734" y="75876"/>
                    <a:pt x="86585" y="75764"/>
                  </a:cubicBezTo>
                  <a:cubicBezTo>
                    <a:pt x="85876" y="75234"/>
                    <a:pt x="85271" y="75368"/>
                    <a:pt x="83971" y="75749"/>
                  </a:cubicBezTo>
                  <a:cubicBezTo>
                    <a:pt x="79663" y="77004"/>
                    <a:pt x="75481" y="78094"/>
                    <a:pt x="71329" y="78774"/>
                  </a:cubicBezTo>
                  <a:cubicBezTo>
                    <a:pt x="67170" y="79453"/>
                    <a:pt x="63085" y="79886"/>
                    <a:pt x="58993" y="80454"/>
                  </a:cubicBezTo>
                  <a:cubicBezTo>
                    <a:pt x="56977" y="80723"/>
                    <a:pt x="54968" y="81044"/>
                    <a:pt x="52959" y="81410"/>
                  </a:cubicBezTo>
                  <a:cubicBezTo>
                    <a:pt x="51981" y="81581"/>
                    <a:pt x="51010" y="81768"/>
                    <a:pt x="50047" y="81970"/>
                  </a:cubicBezTo>
                  <a:cubicBezTo>
                    <a:pt x="48755" y="82238"/>
                    <a:pt x="48008" y="82126"/>
                    <a:pt x="46844" y="81955"/>
                  </a:cubicBezTo>
                  <a:cubicBezTo>
                    <a:pt x="43199" y="81425"/>
                    <a:pt x="39630" y="80715"/>
                    <a:pt x="36180" y="79729"/>
                  </a:cubicBezTo>
                  <a:cubicBezTo>
                    <a:pt x="22261" y="75921"/>
                    <a:pt x="10537" y="66258"/>
                    <a:pt x="5564" y="47620"/>
                  </a:cubicBezTo>
                  <a:cubicBezTo>
                    <a:pt x="5213" y="46298"/>
                    <a:pt x="4884" y="44969"/>
                    <a:pt x="4593" y="43595"/>
                  </a:cubicBezTo>
                  <a:cubicBezTo>
                    <a:pt x="4309" y="42221"/>
                    <a:pt x="4168" y="40653"/>
                    <a:pt x="3794" y="39346"/>
                  </a:cubicBezTo>
                  <a:cubicBezTo>
                    <a:pt x="3503" y="38323"/>
                    <a:pt x="3622" y="38270"/>
                    <a:pt x="3070" y="38517"/>
                  </a:cubicBezTo>
                  <a:cubicBezTo>
                    <a:pt x="2838" y="38621"/>
                    <a:pt x="2622" y="38957"/>
                    <a:pt x="2420" y="39152"/>
                  </a:cubicBezTo>
                  <a:cubicBezTo>
                    <a:pt x="2211" y="39346"/>
                    <a:pt x="1920" y="39831"/>
                    <a:pt x="1681" y="39801"/>
                  </a:cubicBezTo>
                  <a:cubicBezTo>
                    <a:pt x="1449" y="39779"/>
                    <a:pt x="1561" y="39943"/>
                    <a:pt x="1442" y="39756"/>
                  </a:cubicBezTo>
                  <a:cubicBezTo>
                    <a:pt x="1315" y="39570"/>
                    <a:pt x="1532" y="36531"/>
                    <a:pt x="1532" y="36097"/>
                  </a:cubicBezTo>
                  <a:cubicBezTo>
                    <a:pt x="1487" y="31423"/>
                    <a:pt x="994" y="26352"/>
                    <a:pt x="1196" y="21431"/>
                  </a:cubicBezTo>
                  <a:cubicBezTo>
                    <a:pt x="1255" y="19990"/>
                    <a:pt x="1449" y="18631"/>
                    <a:pt x="1517" y="17190"/>
                  </a:cubicBezTo>
                  <a:cubicBezTo>
                    <a:pt x="1569" y="15980"/>
                    <a:pt x="1405" y="16608"/>
                    <a:pt x="1263" y="15995"/>
                  </a:cubicBezTo>
                  <a:cubicBezTo>
                    <a:pt x="1046" y="15077"/>
                    <a:pt x="1345" y="13210"/>
                    <a:pt x="568" y="13180"/>
                  </a:cubicBezTo>
                  <a:cubicBezTo>
                    <a:pt x="553" y="13180"/>
                    <a:pt x="531" y="13165"/>
                    <a:pt x="523" y="13120"/>
                  </a:cubicBezTo>
                  <a:cubicBezTo>
                    <a:pt x="83" y="11313"/>
                    <a:pt x="195" y="9521"/>
                    <a:pt x="419" y="7953"/>
                  </a:cubicBezTo>
                  <a:cubicBezTo>
                    <a:pt x="852" y="4921"/>
                    <a:pt x="1673" y="2442"/>
                    <a:pt x="2450" y="97"/>
                  </a:cubicBezTo>
                  <a:cubicBezTo>
                    <a:pt x="2487" y="0"/>
                    <a:pt x="2540" y="179"/>
                    <a:pt x="2517" y="26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1437775" y="290000"/>
              <a:ext cx="5465775" cy="4406925"/>
            </a:xfrm>
            <a:custGeom>
              <a:avLst/>
              <a:gdLst/>
              <a:ahLst/>
              <a:cxnLst/>
              <a:rect l="l" t="t" r="r" b="b"/>
              <a:pathLst>
                <a:path w="218631" h="176277" extrusionOk="0">
                  <a:moveTo>
                    <a:pt x="2517" y="262"/>
                  </a:moveTo>
                  <a:cubicBezTo>
                    <a:pt x="1853" y="2241"/>
                    <a:pt x="1203" y="4295"/>
                    <a:pt x="732" y="6684"/>
                  </a:cubicBezTo>
                  <a:cubicBezTo>
                    <a:pt x="493" y="7916"/>
                    <a:pt x="1" y="10515"/>
                    <a:pt x="419" y="12255"/>
                  </a:cubicBezTo>
                  <a:cubicBezTo>
                    <a:pt x="643" y="13188"/>
                    <a:pt x="986" y="12785"/>
                    <a:pt x="1203" y="13532"/>
                  </a:cubicBezTo>
                  <a:cubicBezTo>
                    <a:pt x="1457" y="14420"/>
                    <a:pt x="792" y="15921"/>
                    <a:pt x="1658" y="16116"/>
                  </a:cubicBezTo>
                  <a:cubicBezTo>
                    <a:pt x="1688" y="16123"/>
                    <a:pt x="1718" y="16205"/>
                    <a:pt x="1703" y="16257"/>
                  </a:cubicBezTo>
                  <a:cubicBezTo>
                    <a:pt x="994" y="21985"/>
                    <a:pt x="1345" y="27959"/>
                    <a:pt x="1531" y="33791"/>
                  </a:cubicBezTo>
                  <a:cubicBezTo>
                    <a:pt x="1576" y="35060"/>
                    <a:pt x="1591" y="36300"/>
                    <a:pt x="1584" y="37525"/>
                  </a:cubicBezTo>
                  <a:cubicBezTo>
                    <a:pt x="1584" y="37726"/>
                    <a:pt x="1479" y="39705"/>
                    <a:pt x="1502" y="39742"/>
                  </a:cubicBezTo>
                  <a:cubicBezTo>
                    <a:pt x="1658" y="40026"/>
                    <a:pt x="3376" y="38070"/>
                    <a:pt x="3533" y="37913"/>
                  </a:cubicBezTo>
                  <a:cubicBezTo>
                    <a:pt x="3697" y="37756"/>
                    <a:pt x="3600" y="37920"/>
                    <a:pt x="3622" y="37988"/>
                  </a:cubicBezTo>
                  <a:cubicBezTo>
                    <a:pt x="5848" y="53557"/>
                    <a:pt x="11821" y="65438"/>
                    <a:pt x="20708" y="72345"/>
                  </a:cubicBezTo>
                  <a:cubicBezTo>
                    <a:pt x="25039" y="75758"/>
                    <a:pt x="29930" y="78065"/>
                    <a:pt x="35142" y="79685"/>
                  </a:cubicBezTo>
                  <a:cubicBezTo>
                    <a:pt x="37651" y="80462"/>
                    <a:pt x="40212" y="81089"/>
                    <a:pt x="42796" y="81567"/>
                  </a:cubicBezTo>
                  <a:cubicBezTo>
                    <a:pt x="44095" y="81814"/>
                    <a:pt x="45402" y="82038"/>
                    <a:pt x="46716" y="82232"/>
                  </a:cubicBezTo>
                  <a:cubicBezTo>
                    <a:pt x="48367" y="82478"/>
                    <a:pt x="49808" y="82262"/>
                    <a:pt x="51637" y="81918"/>
                  </a:cubicBezTo>
                  <a:cubicBezTo>
                    <a:pt x="57260" y="80850"/>
                    <a:pt x="62824" y="80320"/>
                    <a:pt x="68514" y="79514"/>
                  </a:cubicBezTo>
                  <a:cubicBezTo>
                    <a:pt x="71590" y="79081"/>
                    <a:pt x="74712" y="78536"/>
                    <a:pt x="77893" y="77759"/>
                  </a:cubicBezTo>
                  <a:cubicBezTo>
                    <a:pt x="79513" y="77371"/>
                    <a:pt x="81156" y="76915"/>
                    <a:pt x="82814" y="76407"/>
                  </a:cubicBezTo>
                  <a:cubicBezTo>
                    <a:pt x="83867" y="76094"/>
                    <a:pt x="84957" y="75519"/>
                    <a:pt x="85778" y="75743"/>
                  </a:cubicBezTo>
                  <a:cubicBezTo>
                    <a:pt x="86450" y="75922"/>
                    <a:pt x="86816" y="76407"/>
                    <a:pt x="87220" y="76811"/>
                  </a:cubicBezTo>
                  <a:cubicBezTo>
                    <a:pt x="87615" y="77214"/>
                    <a:pt x="87802" y="77483"/>
                    <a:pt x="88280" y="77632"/>
                  </a:cubicBezTo>
                  <a:cubicBezTo>
                    <a:pt x="89101" y="77871"/>
                    <a:pt x="90169" y="77527"/>
                    <a:pt x="91252" y="77326"/>
                  </a:cubicBezTo>
                  <a:cubicBezTo>
                    <a:pt x="94239" y="76751"/>
                    <a:pt x="97024" y="76616"/>
                    <a:pt x="99780" y="76482"/>
                  </a:cubicBezTo>
                  <a:cubicBezTo>
                    <a:pt x="102901" y="76340"/>
                    <a:pt x="106045" y="76191"/>
                    <a:pt x="109472" y="75422"/>
                  </a:cubicBezTo>
                  <a:cubicBezTo>
                    <a:pt x="110854" y="75108"/>
                    <a:pt x="111907" y="74884"/>
                    <a:pt x="113154" y="74809"/>
                  </a:cubicBezTo>
                  <a:cubicBezTo>
                    <a:pt x="114408" y="74735"/>
                    <a:pt x="115446" y="74697"/>
                    <a:pt x="116581" y="74660"/>
                  </a:cubicBezTo>
                  <a:cubicBezTo>
                    <a:pt x="121838" y="74473"/>
                    <a:pt x="127080" y="74496"/>
                    <a:pt x="132808" y="73443"/>
                  </a:cubicBezTo>
                  <a:cubicBezTo>
                    <a:pt x="135959" y="72860"/>
                    <a:pt x="139043" y="71949"/>
                    <a:pt x="142008" y="70717"/>
                  </a:cubicBezTo>
                  <a:cubicBezTo>
                    <a:pt x="143606" y="70053"/>
                    <a:pt x="145428" y="69283"/>
                    <a:pt x="146794" y="68238"/>
                  </a:cubicBezTo>
                  <a:cubicBezTo>
                    <a:pt x="147593" y="67641"/>
                    <a:pt x="148049" y="66647"/>
                    <a:pt x="148900" y="66110"/>
                  </a:cubicBezTo>
                  <a:cubicBezTo>
                    <a:pt x="148922" y="66087"/>
                    <a:pt x="148960" y="66087"/>
                    <a:pt x="148990" y="66102"/>
                  </a:cubicBezTo>
                  <a:cubicBezTo>
                    <a:pt x="149094" y="66162"/>
                    <a:pt x="148937" y="66274"/>
                    <a:pt x="148937" y="66371"/>
                  </a:cubicBezTo>
                  <a:cubicBezTo>
                    <a:pt x="148937" y="66476"/>
                    <a:pt x="148459" y="66998"/>
                    <a:pt x="148362" y="67155"/>
                  </a:cubicBezTo>
                  <a:cubicBezTo>
                    <a:pt x="148131" y="67544"/>
                    <a:pt x="148026" y="67446"/>
                    <a:pt x="148086" y="67865"/>
                  </a:cubicBezTo>
                  <a:cubicBezTo>
                    <a:pt x="148138" y="68290"/>
                    <a:pt x="148094" y="68156"/>
                    <a:pt x="148497" y="67880"/>
                  </a:cubicBezTo>
                  <a:cubicBezTo>
                    <a:pt x="148900" y="67596"/>
                    <a:pt x="148990" y="67282"/>
                    <a:pt x="149400" y="67178"/>
                  </a:cubicBezTo>
                  <a:cubicBezTo>
                    <a:pt x="149497" y="67155"/>
                    <a:pt x="149318" y="67558"/>
                    <a:pt x="149370" y="67551"/>
                  </a:cubicBezTo>
                  <a:cubicBezTo>
                    <a:pt x="149736" y="67521"/>
                    <a:pt x="151088" y="66035"/>
                    <a:pt x="151327" y="65796"/>
                  </a:cubicBezTo>
                  <a:cubicBezTo>
                    <a:pt x="152641" y="64452"/>
                    <a:pt x="153814" y="63041"/>
                    <a:pt x="155113" y="61697"/>
                  </a:cubicBezTo>
                  <a:cubicBezTo>
                    <a:pt x="155807" y="60987"/>
                    <a:pt x="156524" y="60233"/>
                    <a:pt x="157473" y="59748"/>
                  </a:cubicBezTo>
                  <a:cubicBezTo>
                    <a:pt x="159220" y="58881"/>
                    <a:pt x="160975" y="57851"/>
                    <a:pt x="162767" y="57067"/>
                  </a:cubicBezTo>
                  <a:cubicBezTo>
                    <a:pt x="166837" y="55304"/>
                    <a:pt x="171041" y="54453"/>
                    <a:pt x="174812" y="54625"/>
                  </a:cubicBezTo>
                  <a:cubicBezTo>
                    <a:pt x="176574" y="54685"/>
                    <a:pt x="178321" y="55021"/>
                    <a:pt x="179987" y="55603"/>
                  </a:cubicBezTo>
                  <a:cubicBezTo>
                    <a:pt x="180741" y="55865"/>
                    <a:pt x="181465" y="56201"/>
                    <a:pt x="182152" y="56604"/>
                  </a:cubicBezTo>
                  <a:cubicBezTo>
                    <a:pt x="182660" y="56902"/>
                    <a:pt x="183661" y="57321"/>
                    <a:pt x="183870" y="57821"/>
                  </a:cubicBezTo>
                  <a:cubicBezTo>
                    <a:pt x="184086" y="58329"/>
                    <a:pt x="183862" y="59837"/>
                    <a:pt x="183900" y="60457"/>
                  </a:cubicBezTo>
                  <a:cubicBezTo>
                    <a:pt x="183944" y="61450"/>
                    <a:pt x="184094" y="62436"/>
                    <a:pt x="184340" y="63407"/>
                  </a:cubicBezTo>
                  <a:cubicBezTo>
                    <a:pt x="184833" y="65266"/>
                    <a:pt x="185849" y="66834"/>
                    <a:pt x="187603" y="67887"/>
                  </a:cubicBezTo>
                  <a:cubicBezTo>
                    <a:pt x="191546" y="70247"/>
                    <a:pt x="195205" y="73189"/>
                    <a:pt x="198229" y="77012"/>
                  </a:cubicBezTo>
                  <a:cubicBezTo>
                    <a:pt x="199962" y="79215"/>
                    <a:pt x="201433" y="81612"/>
                    <a:pt x="202613" y="84158"/>
                  </a:cubicBezTo>
                  <a:cubicBezTo>
                    <a:pt x="203830" y="86757"/>
                    <a:pt x="204689" y="89617"/>
                    <a:pt x="205801" y="92455"/>
                  </a:cubicBezTo>
                  <a:cubicBezTo>
                    <a:pt x="208116" y="98332"/>
                    <a:pt x="210887" y="104380"/>
                    <a:pt x="212783" y="111489"/>
                  </a:cubicBezTo>
                  <a:cubicBezTo>
                    <a:pt x="213239" y="113184"/>
                    <a:pt x="213650" y="114939"/>
                    <a:pt x="213993" y="116731"/>
                  </a:cubicBezTo>
                  <a:cubicBezTo>
                    <a:pt x="214113" y="117366"/>
                    <a:pt x="214598" y="119382"/>
                    <a:pt x="214523" y="120002"/>
                  </a:cubicBezTo>
                  <a:cubicBezTo>
                    <a:pt x="214449" y="120614"/>
                    <a:pt x="214105" y="120622"/>
                    <a:pt x="214598" y="120502"/>
                  </a:cubicBezTo>
                  <a:cubicBezTo>
                    <a:pt x="215337" y="120316"/>
                    <a:pt x="216076" y="119263"/>
                    <a:pt x="216689" y="118673"/>
                  </a:cubicBezTo>
                  <a:cubicBezTo>
                    <a:pt x="216726" y="118643"/>
                    <a:pt x="216763" y="118710"/>
                    <a:pt x="216763" y="118785"/>
                  </a:cubicBezTo>
                  <a:cubicBezTo>
                    <a:pt x="216943" y="127589"/>
                    <a:pt x="217421" y="137013"/>
                    <a:pt x="217839" y="147422"/>
                  </a:cubicBezTo>
                  <a:cubicBezTo>
                    <a:pt x="218197" y="156338"/>
                    <a:pt x="218459" y="165964"/>
                    <a:pt x="218220" y="176127"/>
                  </a:cubicBezTo>
                  <a:cubicBezTo>
                    <a:pt x="218220" y="176276"/>
                    <a:pt x="218160" y="176209"/>
                    <a:pt x="218160" y="176052"/>
                  </a:cubicBezTo>
                  <a:cubicBezTo>
                    <a:pt x="218630" y="156047"/>
                    <a:pt x="217264" y="138693"/>
                    <a:pt x="216793" y="123482"/>
                  </a:cubicBezTo>
                  <a:cubicBezTo>
                    <a:pt x="216756" y="122414"/>
                    <a:pt x="216741" y="121368"/>
                    <a:pt x="216711" y="120338"/>
                  </a:cubicBezTo>
                  <a:cubicBezTo>
                    <a:pt x="216681" y="119300"/>
                    <a:pt x="216599" y="119188"/>
                    <a:pt x="216166" y="119390"/>
                  </a:cubicBezTo>
                  <a:cubicBezTo>
                    <a:pt x="215740" y="119599"/>
                    <a:pt x="215188" y="120390"/>
                    <a:pt x="214635" y="120681"/>
                  </a:cubicBezTo>
                  <a:cubicBezTo>
                    <a:pt x="214352" y="120838"/>
                    <a:pt x="214337" y="120898"/>
                    <a:pt x="214172" y="120547"/>
                  </a:cubicBezTo>
                  <a:cubicBezTo>
                    <a:pt x="214150" y="120510"/>
                    <a:pt x="214247" y="120316"/>
                    <a:pt x="214247" y="120308"/>
                  </a:cubicBezTo>
                  <a:cubicBezTo>
                    <a:pt x="214247" y="120301"/>
                    <a:pt x="214337" y="120151"/>
                    <a:pt x="214352" y="120062"/>
                  </a:cubicBezTo>
                  <a:cubicBezTo>
                    <a:pt x="214411" y="119532"/>
                    <a:pt x="214299" y="119083"/>
                    <a:pt x="214217" y="118508"/>
                  </a:cubicBezTo>
                  <a:cubicBezTo>
                    <a:pt x="213926" y="116455"/>
                    <a:pt x="213433" y="114401"/>
                    <a:pt x="212948" y="112475"/>
                  </a:cubicBezTo>
                  <a:cubicBezTo>
                    <a:pt x="212037" y="108898"/>
                    <a:pt x="210887" y="105575"/>
                    <a:pt x="209684" y="102424"/>
                  </a:cubicBezTo>
                  <a:cubicBezTo>
                    <a:pt x="208475" y="99265"/>
                    <a:pt x="207205" y="96278"/>
                    <a:pt x="206033" y="93343"/>
                  </a:cubicBezTo>
                  <a:cubicBezTo>
                    <a:pt x="204741" y="90117"/>
                    <a:pt x="203785" y="86884"/>
                    <a:pt x="202381" y="83949"/>
                  </a:cubicBezTo>
                  <a:cubicBezTo>
                    <a:pt x="199536" y="77968"/>
                    <a:pt x="195399" y="73428"/>
                    <a:pt x="190650" y="70030"/>
                  </a:cubicBezTo>
                  <a:cubicBezTo>
                    <a:pt x="189037" y="68865"/>
                    <a:pt x="186991" y="67992"/>
                    <a:pt x="185737" y="66520"/>
                  </a:cubicBezTo>
                  <a:cubicBezTo>
                    <a:pt x="184639" y="65236"/>
                    <a:pt x="184146" y="63593"/>
                    <a:pt x="183907" y="61950"/>
                  </a:cubicBezTo>
                  <a:cubicBezTo>
                    <a:pt x="183758" y="60935"/>
                    <a:pt x="183795" y="59897"/>
                    <a:pt x="183720" y="58866"/>
                  </a:cubicBezTo>
                  <a:cubicBezTo>
                    <a:pt x="183631" y="57470"/>
                    <a:pt x="182585" y="56940"/>
                    <a:pt x="181331" y="56320"/>
                  </a:cubicBezTo>
                  <a:cubicBezTo>
                    <a:pt x="179524" y="55416"/>
                    <a:pt x="177410" y="54909"/>
                    <a:pt x="175163" y="54759"/>
                  </a:cubicBezTo>
                  <a:cubicBezTo>
                    <a:pt x="172474" y="54595"/>
                    <a:pt x="169555" y="54946"/>
                    <a:pt x="166605" y="55797"/>
                  </a:cubicBezTo>
                  <a:cubicBezTo>
                    <a:pt x="164985" y="56268"/>
                    <a:pt x="163409" y="56865"/>
                    <a:pt x="161893" y="57582"/>
                  </a:cubicBezTo>
                  <a:cubicBezTo>
                    <a:pt x="160527" y="58217"/>
                    <a:pt x="159242" y="59150"/>
                    <a:pt x="157898" y="59777"/>
                  </a:cubicBezTo>
                  <a:cubicBezTo>
                    <a:pt x="157062" y="60166"/>
                    <a:pt x="156614" y="60382"/>
                    <a:pt x="155897" y="61062"/>
                  </a:cubicBezTo>
                  <a:cubicBezTo>
                    <a:pt x="155180" y="61741"/>
                    <a:pt x="154336" y="62675"/>
                    <a:pt x="153590" y="63496"/>
                  </a:cubicBezTo>
                  <a:cubicBezTo>
                    <a:pt x="152313" y="64908"/>
                    <a:pt x="150991" y="66588"/>
                    <a:pt x="149236" y="67768"/>
                  </a:cubicBezTo>
                  <a:cubicBezTo>
                    <a:pt x="149176" y="67805"/>
                    <a:pt x="149109" y="67782"/>
                    <a:pt x="149131" y="67730"/>
                  </a:cubicBezTo>
                  <a:cubicBezTo>
                    <a:pt x="149497" y="66834"/>
                    <a:pt x="148571" y="68089"/>
                    <a:pt x="148168" y="68275"/>
                  </a:cubicBezTo>
                  <a:cubicBezTo>
                    <a:pt x="147765" y="68462"/>
                    <a:pt x="147802" y="68462"/>
                    <a:pt x="147601" y="68305"/>
                  </a:cubicBezTo>
                  <a:cubicBezTo>
                    <a:pt x="147541" y="68260"/>
                    <a:pt x="147563" y="68014"/>
                    <a:pt x="147578" y="67939"/>
                  </a:cubicBezTo>
                  <a:cubicBezTo>
                    <a:pt x="147638" y="67700"/>
                    <a:pt x="148288" y="67095"/>
                    <a:pt x="148489" y="66819"/>
                  </a:cubicBezTo>
                  <a:cubicBezTo>
                    <a:pt x="148683" y="66550"/>
                    <a:pt x="149049" y="66207"/>
                    <a:pt x="148788" y="66334"/>
                  </a:cubicBezTo>
                  <a:cubicBezTo>
                    <a:pt x="148168" y="66625"/>
                    <a:pt x="147683" y="67857"/>
                    <a:pt x="147227" y="68238"/>
                  </a:cubicBezTo>
                  <a:cubicBezTo>
                    <a:pt x="146772" y="68626"/>
                    <a:pt x="145935" y="68970"/>
                    <a:pt x="145435" y="69224"/>
                  </a:cubicBezTo>
                  <a:cubicBezTo>
                    <a:pt x="138670" y="72718"/>
                    <a:pt x="131859" y="73988"/>
                    <a:pt x="125512" y="74421"/>
                  </a:cubicBezTo>
                  <a:cubicBezTo>
                    <a:pt x="122451" y="74623"/>
                    <a:pt x="119486" y="74675"/>
                    <a:pt x="116492" y="74772"/>
                  </a:cubicBezTo>
                  <a:cubicBezTo>
                    <a:pt x="114670" y="74839"/>
                    <a:pt x="112736" y="74794"/>
                    <a:pt x="110727" y="75220"/>
                  </a:cubicBezTo>
                  <a:cubicBezTo>
                    <a:pt x="108434" y="75720"/>
                    <a:pt x="106269" y="76153"/>
                    <a:pt x="104096" y="76340"/>
                  </a:cubicBezTo>
                  <a:cubicBezTo>
                    <a:pt x="99974" y="76713"/>
                    <a:pt x="96128" y="76579"/>
                    <a:pt x="91812" y="77333"/>
                  </a:cubicBezTo>
                  <a:cubicBezTo>
                    <a:pt x="90214" y="77610"/>
                    <a:pt x="88773" y="78162"/>
                    <a:pt x="87795" y="77550"/>
                  </a:cubicBezTo>
                  <a:cubicBezTo>
                    <a:pt x="87384" y="77288"/>
                    <a:pt x="87115" y="76923"/>
                    <a:pt x="86786" y="76601"/>
                  </a:cubicBezTo>
                  <a:cubicBezTo>
                    <a:pt x="86659" y="76467"/>
                    <a:pt x="86518" y="76348"/>
                    <a:pt x="86376" y="76228"/>
                  </a:cubicBezTo>
                  <a:cubicBezTo>
                    <a:pt x="85674" y="75698"/>
                    <a:pt x="85069" y="75840"/>
                    <a:pt x="83770" y="76213"/>
                  </a:cubicBezTo>
                  <a:cubicBezTo>
                    <a:pt x="79453" y="77475"/>
                    <a:pt x="75279" y="78543"/>
                    <a:pt x="71127" y="79230"/>
                  </a:cubicBezTo>
                  <a:cubicBezTo>
                    <a:pt x="66968" y="79910"/>
                    <a:pt x="62891" y="80320"/>
                    <a:pt x="58806" y="80880"/>
                  </a:cubicBezTo>
                  <a:cubicBezTo>
                    <a:pt x="56797" y="81149"/>
                    <a:pt x="54781" y="81455"/>
                    <a:pt x="52773" y="81821"/>
                  </a:cubicBezTo>
                  <a:cubicBezTo>
                    <a:pt x="51802" y="81993"/>
                    <a:pt x="50831" y="82180"/>
                    <a:pt x="49860" y="82374"/>
                  </a:cubicBezTo>
                  <a:cubicBezTo>
                    <a:pt x="48583" y="82635"/>
                    <a:pt x="47829" y="82523"/>
                    <a:pt x="46672" y="82351"/>
                  </a:cubicBezTo>
                  <a:cubicBezTo>
                    <a:pt x="43028" y="81806"/>
                    <a:pt x="39466" y="81097"/>
                    <a:pt x="36031" y="80089"/>
                  </a:cubicBezTo>
                  <a:cubicBezTo>
                    <a:pt x="22126" y="76221"/>
                    <a:pt x="10440" y="66483"/>
                    <a:pt x="5504" y="47762"/>
                  </a:cubicBezTo>
                  <a:cubicBezTo>
                    <a:pt x="5153" y="46441"/>
                    <a:pt x="4825" y="45104"/>
                    <a:pt x="4533" y="43730"/>
                  </a:cubicBezTo>
                  <a:cubicBezTo>
                    <a:pt x="4242" y="42356"/>
                    <a:pt x="4115" y="40780"/>
                    <a:pt x="3742" y="39466"/>
                  </a:cubicBezTo>
                  <a:cubicBezTo>
                    <a:pt x="3458" y="38428"/>
                    <a:pt x="3585" y="38383"/>
                    <a:pt x="3032" y="38630"/>
                  </a:cubicBezTo>
                  <a:cubicBezTo>
                    <a:pt x="2801" y="38734"/>
                    <a:pt x="2584" y="39063"/>
                    <a:pt x="2368" y="39264"/>
                  </a:cubicBezTo>
                  <a:cubicBezTo>
                    <a:pt x="2151" y="39474"/>
                    <a:pt x="1875" y="39937"/>
                    <a:pt x="1643" y="39914"/>
                  </a:cubicBezTo>
                  <a:cubicBezTo>
                    <a:pt x="1404" y="39884"/>
                    <a:pt x="1509" y="40049"/>
                    <a:pt x="1397" y="39862"/>
                  </a:cubicBezTo>
                  <a:cubicBezTo>
                    <a:pt x="1285" y="39675"/>
                    <a:pt x="1487" y="36629"/>
                    <a:pt x="1487" y="36195"/>
                  </a:cubicBezTo>
                  <a:cubicBezTo>
                    <a:pt x="1442" y="31498"/>
                    <a:pt x="964" y="26413"/>
                    <a:pt x="1173" y="21485"/>
                  </a:cubicBezTo>
                  <a:cubicBezTo>
                    <a:pt x="1233" y="20028"/>
                    <a:pt x="1427" y="18684"/>
                    <a:pt x="1502" y="17228"/>
                  </a:cubicBezTo>
                  <a:cubicBezTo>
                    <a:pt x="1554" y="16026"/>
                    <a:pt x="1390" y="16638"/>
                    <a:pt x="1248" y="16033"/>
                  </a:cubicBezTo>
                  <a:cubicBezTo>
                    <a:pt x="1031" y="15107"/>
                    <a:pt x="1345" y="13233"/>
                    <a:pt x="568" y="13203"/>
                  </a:cubicBezTo>
                  <a:cubicBezTo>
                    <a:pt x="546" y="13203"/>
                    <a:pt x="531" y="13188"/>
                    <a:pt x="523" y="13144"/>
                  </a:cubicBezTo>
                  <a:cubicBezTo>
                    <a:pt x="83" y="11336"/>
                    <a:pt x="202" y="9529"/>
                    <a:pt x="419" y="7969"/>
                  </a:cubicBezTo>
                  <a:cubicBezTo>
                    <a:pt x="844" y="4929"/>
                    <a:pt x="1681" y="2435"/>
                    <a:pt x="2450" y="91"/>
                  </a:cubicBezTo>
                  <a:cubicBezTo>
                    <a:pt x="2487" y="1"/>
                    <a:pt x="2547" y="173"/>
                    <a:pt x="2517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1421350" y="307750"/>
              <a:ext cx="5466325" cy="4404300"/>
            </a:xfrm>
            <a:custGeom>
              <a:avLst/>
              <a:gdLst/>
              <a:ahLst/>
              <a:cxnLst/>
              <a:rect l="l" t="t" r="r" b="b"/>
              <a:pathLst>
                <a:path w="218653" h="176172" extrusionOk="0">
                  <a:moveTo>
                    <a:pt x="2524" y="262"/>
                  </a:moveTo>
                  <a:cubicBezTo>
                    <a:pt x="1860" y="2248"/>
                    <a:pt x="1203" y="4302"/>
                    <a:pt x="740" y="6684"/>
                  </a:cubicBezTo>
                  <a:cubicBezTo>
                    <a:pt x="493" y="7923"/>
                    <a:pt x="0" y="10537"/>
                    <a:pt x="411" y="12269"/>
                  </a:cubicBezTo>
                  <a:cubicBezTo>
                    <a:pt x="635" y="13218"/>
                    <a:pt x="979" y="12814"/>
                    <a:pt x="1188" y="13569"/>
                  </a:cubicBezTo>
                  <a:cubicBezTo>
                    <a:pt x="1389" y="14323"/>
                    <a:pt x="777" y="15958"/>
                    <a:pt x="1643" y="16167"/>
                  </a:cubicBezTo>
                  <a:cubicBezTo>
                    <a:pt x="1673" y="16175"/>
                    <a:pt x="1703" y="16249"/>
                    <a:pt x="1688" y="16302"/>
                  </a:cubicBezTo>
                  <a:cubicBezTo>
                    <a:pt x="979" y="22044"/>
                    <a:pt x="1315" y="28040"/>
                    <a:pt x="1494" y="33880"/>
                  </a:cubicBezTo>
                  <a:cubicBezTo>
                    <a:pt x="1531" y="35149"/>
                    <a:pt x="1554" y="36404"/>
                    <a:pt x="1539" y="37621"/>
                  </a:cubicBezTo>
                  <a:cubicBezTo>
                    <a:pt x="1539" y="37830"/>
                    <a:pt x="1434" y="39816"/>
                    <a:pt x="1457" y="39854"/>
                  </a:cubicBezTo>
                  <a:cubicBezTo>
                    <a:pt x="1613" y="40138"/>
                    <a:pt x="3331" y="38181"/>
                    <a:pt x="3495" y="38024"/>
                  </a:cubicBezTo>
                  <a:cubicBezTo>
                    <a:pt x="3652" y="37867"/>
                    <a:pt x="3555" y="38047"/>
                    <a:pt x="3570" y="38106"/>
                  </a:cubicBezTo>
                  <a:cubicBezTo>
                    <a:pt x="5780" y="53728"/>
                    <a:pt x="11724" y="65676"/>
                    <a:pt x="20595" y="72636"/>
                  </a:cubicBezTo>
                  <a:cubicBezTo>
                    <a:pt x="24904" y="76071"/>
                    <a:pt x="29788" y="78415"/>
                    <a:pt x="34985" y="80051"/>
                  </a:cubicBezTo>
                  <a:cubicBezTo>
                    <a:pt x="37494" y="80827"/>
                    <a:pt x="40048" y="81470"/>
                    <a:pt x="42632" y="81962"/>
                  </a:cubicBezTo>
                  <a:cubicBezTo>
                    <a:pt x="43916" y="82216"/>
                    <a:pt x="45223" y="82425"/>
                    <a:pt x="46537" y="82635"/>
                  </a:cubicBezTo>
                  <a:cubicBezTo>
                    <a:pt x="48195" y="82888"/>
                    <a:pt x="49629" y="82672"/>
                    <a:pt x="51451" y="82328"/>
                  </a:cubicBezTo>
                  <a:cubicBezTo>
                    <a:pt x="57081" y="81283"/>
                    <a:pt x="62629" y="80760"/>
                    <a:pt x="68319" y="79961"/>
                  </a:cubicBezTo>
                  <a:cubicBezTo>
                    <a:pt x="71389" y="79536"/>
                    <a:pt x="74502" y="78990"/>
                    <a:pt x="77691" y="78229"/>
                  </a:cubicBezTo>
                  <a:cubicBezTo>
                    <a:pt x="79311" y="77833"/>
                    <a:pt x="80947" y="77385"/>
                    <a:pt x="82597" y="76885"/>
                  </a:cubicBezTo>
                  <a:cubicBezTo>
                    <a:pt x="83650" y="76556"/>
                    <a:pt x="84755" y="75996"/>
                    <a:pt x="85569" y="76213"/>
                  </a:cubicBezTo>
                  <a:cubicBezTo>
                    <a:pt x="86376" y="76429"/>
                    <a:pt x="86600" y="76885"/>
                    <a:pt x="87003" y="77288"/>
                  </a:cubicBezTo>
                  <a:cubicBezTo>
                    <a:pt x="87406" y="77684"/>
                    <a:pt x="87593" y="77960"/>
                    <a:pt x="88071" y="78109"/>
                  </a:cubicBezTo>
                  <a:cubicBezTo>
                    <a:pt x="88900" y="78348"/>
                    <a:pt x="89967" y="78012"/>
                    <a:pt x="91035" y="77811"/>
                  </a:cubicBezTo>
                  <a:cubicBezTo>
                    <a:pt x="94022" y="77236"/>
                    <a:pt x="96807" y="77101"/>
                    <a:pt x="99570" y="76974"/>
                  </a:cubicBezTo>
                  <a:cubicBezTo>
                    <a:pt x="102684" y="76825"/>
                    <a:pt x="105836" y="76690"/>
                    <a:pt x="109256" y="75914"/>
                  </a:cubicBezTo>
                  <a:cubicBezTo>
                    <a:pt x="110637" y="75593"/>
                    <a:pt x="111697" y="75369"/>
                    <a:pt x="112944" y="75294"/>
                  </a:cubicBezTo>
                  <a:cubicBezTo>
                    <a:pt x="114199" y="75219"/>
                    <a:pt x="115229" y="75182"/>
                    <a:pt x="116365" y="75145"/>
                  </a:cubicBezTo>
                  <a:cubicBezTo>
                    <a:pt x="121629" y="74958"/>
                    <a:pt x="126871" y="74980"/>
                    <a:pt x="132606" y="73913"/>
                  </a:cubicBezTo>
                  <a:cubicBezTo>
                    <a:pt x="135757" y="73330"/>
                    <a:pt x="138841" y="72412"/>
                    <a:pt x="141806" y="71180"/>
                  </a:cubicBezTo>
                  <a:cubicBezTo>
                    <a:pt x="143404" y="70507"/>
                    <a:pt x="145218" y="69746"/>
                    <a:pt x="146607" y="68700"/>
                  </a:cubicBezTo>
                  <a:cubicBezTo>
                    <a:pt x="147391" y="68103"/>
                    <a:pt x="147847" y="67102"/>
                    <a:pt x="148698" y="66572"/>
                  </a:cubicBezTo>
                  <a:cubicBezTo>
                    <a:pt x="148721" y="66550"/>
                    <a:pt x="148758" y="66542"/>
                    <a:pt x="148788" y="66550"/>
                  </a:cubicBezTo>
                  <a:cubicBezTo>
                    <a:pt x="148900" y="66617"/>
                    <a:pt x="148743" y="66729"/>
                    <a:pt x="148736" y="66834"/>
                  </a:cubicBezTo>
                  <a:cubicBezTo>
                    <a:pt x="148721" y="66931"/>
                    <a:pt x="148265" y="67453"/>
                    <a:pt x="148176" y="67603"/>
                  </a:cubicBezTo>
                  <a:cubicBezTo>
                    <a:pt x="147929" y="67998"/>
                    <a:pt x="147825" y="67901"/>
                    <a:pt x="147892" y="68327"/>
                  </a:cubicBezTo>
                  <a:cubicBezTo>
                    <a:pt x="147959" y="68745"/>
                    <a:pt x="147892" y="68611"/>
                    <a:pt x="148295" y="68334"/>
                  </a:cubicBezTo>
                  <a:cubicBezTo>
                    <a:pt x="148698" y="68051"/>
                    <a:pt x="148788" y="67737"/>
                    <a:pt x="149206" y="67633"/>
                  </a:cubicBezTo>
                  <a:cubicBezTo>
                    <a:pt x="149303" y="67603"/>
                    <a:pt x="149116" y="68006"/>
                    <a:pt x="149169" y="68006"/>
                  </a:cubicBezTo>
                  <a:cubicBezTo>
                    <a:pt x="149542" y="67976"/>
                    <a:pt x="150886" y="66483"/>
                    <a:pt x="151133" y="66251"/>
                  </a:cubicBezTo>
                  <a:cubicBezTo>
                    <a:pt x="152447" y="64899"/>
                    <a:pt x="153612" y="63496"/>
                    <a:pt x="154919" y="62144"/>
                  </a:cubicBezTo>
                  <a:cubicBezTo>
                    <a:pt x="155613" y="61435"/>
                    <a:pt x="156330" y="60680"/>
                    <a:pt x="157278" y="60195"/>
                  </a:cubicBezTo>
                  <a:cubicBezTo>
                    <a:pt x="159026" y="59314"/>
                    <a:pt x="160780" y="58291"/>
                    <a:pt x="162573" y="57507"/>
                  </a:cubicBezTo>
                  <a:cubicBezTo>
                    <a:pt x="166642" y="55730"/>
                    <a:pt x="170854" y="54871"/>
                    <a:pt x="174632" y="55035"/>
                  </a:cubicBezTo>
                  <a:cubicBezTo>
                    <a:pt x="176402" y="55087"/>
                    <a:pt x="178150" y="55416"/>
                    <a:pt x="179822" y="55991"/>
                  </a:cubicBezTo>
                  <a:cubicBezTo>
                    <a:pt x="180576" y="56260"/>
                    <a:pt x="181301" y="56588"/>
                    <a:pt x="181988" y="56984"/>
                  </a:cubicBezTo>
                  <a:cubicBezTo>
                    <a:pt x="182496" y="57275"/>
                    <a:pt x="183489" y="57701"/>
                    <a:pt x="183705" y="58194"/>
                  </a:cubicBezTo>
                  <a:cubicBezTo>
                    <a:pt x="183922" y="58694"/>
                    <a:pt x="183698" y="60202"/>
                    <a:pt x="183735" y="60822"/>
                  </a:cubicBezTo>
                  <a:cubicBezTo>
                    <a:pt x="183787" y="61815"/>
                    <a:pt x="183937" y="62801"/>
                    <a:pt x="184183" y="63772"/>
                  </a:cubicBezTo>
                  <a:cubicBezTo>
                    <a:pt x="184676" y="65616"/>
                    <a:pt x="185692" y="67184"/>
                    <a:pt x="187461" y="68230"/>
                  </a:cubicBezTo>
                  <a:cubicBezTo>
                    <a:pt x="191397" y="70575"/>
                    <a:pt x="195078" y="73487"/>
                    <a:pt x="198110" y="77303"/>
                  </a:cubicBezTo>
                  <a:cubicBezTo>
                    <a:pt x="199842" y="79491"/>
                    <a:pt x="201321" y="81880"/>
                    <a:pt x="202508" y="84404"/>
                  </a:cubicBezTo>
                  <a:cubicBezTo>
                    <a:pt x="203718" y="86995"/>
                    <a:pt x="204584" y="89841"/>
                    <a:pt x="205704" y="92671"/>
                  </a:cubicBezTo>
                  <a:cubicBezTo>
                    <a:pt x="208041" y="98518"/>
                    <a:pt x="210812" y="104544"/>
                    <a:pt x="212724" y="111615"/>
                  </a:cubicBezTo>
                  <a:cubicBezTo>
                    <a:pt x="213186" y="113311"/>
                    <a:pt x="213597" y="115050"/>
                    <a:pt x="213948" y="116843"/>
                  </a:cubicBezTo>
                  <a:cubicBezTo>
                    <a:pt x="214068" y="117470"/>
                    <a:pt x="214568" y="119479"/>
                    <a:pt x="214493" y="120084"/>
                  </a:cubicBezTo>
                  <a:cubicBezTo>
                    <a:pt x="214419" y="120688"/>
                    <a:pt x="214060" y="120718"/>
                    <a:pt x="214568" y="120584"/>
                  </a:cubicBezTo>
                  <a:cubicBezTo>
                    <a:pt x="215307" y="120412"/>
                    <a:pt x="216039" y="119344"/>
                    <a:pt x="216659" y="118754"/>
                  </a:cubicBezTo>
                  <a:cubicBezTo>
                    <a:pt x="216696" y="118732"/>
                    <a:pt x="216733" y="118792"/>
                    <a:pt x="216733" y="118866"/>
                  </a:cubicBezTo>
                  <a:cubicBezTo>
                    <a:pt x="216920" y="127641"/>
                    <a:pt x="217413" y="137042"/>
                    <a:pt x="217846" y="147414"/>
                  </a:cubicBezTo>
                  <a:cubicBezTo>
                    <a:pt x="218219" y="156300"/>
                    <a:pt x="218488" y="165888"/>
                    <a:pt x="218272" y="176014"/>
                  </a:cubicBezTo>
                  <a:cubicBezTo>
                    <a:pt x="218272" y="176171"/>
                    <a:pt x="218205" y="176096"/>
                    <a:pt x="218205" y="175947"/>
                  </a:cubicBezTo>
                  <a:cubicBezTo>
                    <a:pt x="218653" y="156002"/>
                    <a:pt x="217256" y="138722"/>
                    <a:pt x="216763" y="123548"/>
                  </a:cubicBezTo>
                  <a:cubicBezTo>
                    <a:pt x="216733" y="122488"/>
                    <a:pt x="216704" y="121443"/>
                    <a:pt x="216674" y="120412"/>
                  </a:cubicBezTo>
                  <a:cubicBezTo>
                    <a:pt x="216659" y="119352"/>
                    <a:pt x="216562" y="119270"/>
                    <a:pt x="216136" y="119479"/>
                  </a:cubicBezTo>
                  <a:cubicBezTo>
                    <a:pt x="215703" y="119680"/>
                    <a:pt x="215158" y="120472"/>
                    <a:pt x="214605" y="120771"/>
                  </a:cubicBezTo>
                  <a:cubicBezTo>
                    <a:pt x="214307" y="120935"/>
                    <a:pt x="214292" y="120987"/>
                    <a:pt x="214135" y="120644"/>
                  </a:cubicBezTo>
                  <a:cubicBezTo>
                    <a:pt x="214120" y="120606"/>
                    <a:pt x="214202" y="120412"/>
                    <a:pt x="214202" y="120397"/>
                  </a:cubicBezTo>
                  <a:cubicBezTo>
                    <a:pt x="214202" y="120390"/>
                    <a:pt x="214292" y="120240"/>
                    <a:pt x="214307" y="120158"/>
                  </a:cubicBezTo>
                  <a:cubicBezTo>
                    <a:pt x="214366" y="119628"/>
                    <a:pt x="214254" y="119180"/>
                    <a:pt x="214172" y="118597"/>
                  </a:cubicBezTo>
                  <a:cubicBezTo>
                    <a:pt x="213881" y="116551"/>
                    <a:pt x="213388" y="114513"/>
                    <a:pt x="212895" y="112609"/>
                  </a:cubicBezTo>
                  <a:cubicBezTo>
                    <a:pt x="211969" y="109039"/>
                    <a:pt x="210827" y="105724"/>
                    <a:pt x="209610" y="102587"/>
                  </a:cubicBezTo>
                  <a:cubicBezTo>
                    <a:pt x="208400" y="99451"/>
                    <a:pt x="207116" y="96487"/>
                    <a:pt x="205943" y="93552"/>
                  </a:cubicBezTo>
                  <a:cubicBezTo>
                    <a:pt x="204651" y="90341"/>
                    <a:pt x="203681" y="87115"/>
                    <a:pt x="202284" y="84203"/>
                  </a:cubicBezTo>
                  <a:cubicBezTo>
                    <a:pt x="199409" y="78244"/>
                    <a:pt x="195272" y="73741"/>
                    <a:pt x="190516" y="70366"/>
                  </a:cubicBezTo>
                  <a:cubicBezTo>
                    <a:pt x="188888" y="69201"/>
                    <a:pt x="186842" y="68334"/>
                    <a:pt x="185580" y="66878"/>
                  </a:cubicBezTo>
                  <a:cubicBezTo>
                    <a:pt x="184482" y="65586"/>
                    <a:pt x="183982" y="63959"/>
                    <a:pt x="183743" y="62323"/>
                  </a:cubicBezTo>
                  <a:cubicBezTo>
                    <a:pt x="183608" y="61308"/>
                    <a:pt x="183631" y="60270"/>
                    <a:pt x="183556" y="59239"/>
                  </a:cubicBezTo>
                  <a:cubicBezTo>
                    <a:pt x="183466" y="57843"/>
                    <a:pt x="182421" y="57320"/>
                    <a:pt x="181166" y="56700"/>
                  </a:cubicBezTo>
                  <a:cubicBezTo>
                    <a:pt x="179352" y="55804"/>
                    <a:pt x="177239" y="55304"/>
                    <a:pt x="174991" y="55169"/>
                  </a:cubicBezTo>
                  <a:cubicBezTo>
                    <a:pt x="172295" y="55005"/>
                    <a:pt x="169368" y="55371"/>
                    <a:pt x="166418" y="56230"/>
                  </a:cubicBezTo>
                  <a:cubicBezTo>
                    <a:pt x="164805" y="56700"/>
                    <a:pt x="163222" y="57298"/>
                    <a:pt x="161699" y="58007"/>
                  </a:cubicBezTo>
                  <a:cubicBezTo>
                    <a:pt x="160347" y="58657"/>
                    <a:pt x="159048" y="59590"/>
                    <a:pt x="157704" y="60225"/>
                  </a:cubicBezTo>
                  <a:cubicBezTo>
                    <a:pt x="156860" y="60613"/>
                    <a:pt x="156427" y="60830"/>
                    <a:pt x="155703" y="61502"/>
                  </a:cubicBezTo>
                  <a:cubicBezTo>
                    <a:pt x="154986" y="62174"/>
                    <a:pt x="154149" y="63122"/>
                    <a:pt x="153403" y="63944"/>
                  </a:cubicBezTo>
                  <a:cubicBezTo>
                    <a:pt x="152118" y="65355"/>
                    <a:pt x="150797" y="67043"/>
                    <a:pt x="149034" y="68222"/>
                  </a:cubicBezTo>
                  <a:cubicBezTo>
                    <a:pt x="148975" y="68260"/>
                    <a:pt x="148907" y="68230"/>
                    <a:pt x="148930" y="68185"/>
                  </a:cubicBezTo>
                  <a:cubicBezTo>
                    <a:pt x="149296" y="67282"/>
                    <a:pt x="148377" y="68551"/>
                    <a:pt x="147974" y="68738"/>
                  </a:cubicBezTo>
                  <a:cubicBezTo>
                    <a:pt x="147578" y="68924"/>
                    <a:pt x="147601" y="68924"/>
                    <a:pt x="147406" y="68760"/>
                  </a:cubicBezTo>
                  <a:cubicBezTo>
                    <a:pt x="147212" y="68603"/>
                    <a:pt x="147362" y="68476"/>
                    <a:pt x="147377" y="68402"/>
                  </a:cubicBezTo>
                  <a:cubicBezTo>
                    <a:pt x="147444" y="68155"/>
                    <a:pt x="148086" y="67550"/>
                    <a:pt x="148288" y="67267"/>
                  </a:cubicBezTo>
                  <a:cubicBezTo>
                    <a:pt x="148385" y="67140"/>
                    <a:pt x="148848" y="66662"/>
                    <a:pt x="148586" y="66781"/>
                  </a:cubicBezTo>
                  <a:cubicBezTo>
                    <a:pt x="147966" y="67080"/>
                    <a:pt x="147481" y="68312"/>
                    <a:pt x="147026" y="68700"/>
                  </a:cubicBezTo>
                  <a:cubicBezTo>
                    <a:pt x="146570" y="69081"/>
                    <a:pt x="145734" y="69425"/>
                    <a:pt x="145233" y="69686"/>
                  </a:cubicBezTo>
                  <a:cubicBezTo>
                    <a:pt x="138468" y="73188"/>
                    <a:pt x="131650" y="74465"/>
                    <a:pt x="125303" y="74906"/>
                  </a:cubicBezTo>
                  <a:cubicBezTo>
                    <a:pt x="122241" y="75107"/>
                    <a:pt x="119277" y="75160"/>
                    <a:pt x="116275" y="75272"/>
                  </a:cubicBezTo>
                  <a:cubicBezTo>
                    <a:pt x="114445" y="75324"/>
                    <a:pt x="112526" y="75279"/>
                    <a:pt x="110518" y="75705"/>
                  </a:cubicBezTo>
                  <a:cubicBezTo>
                    <a:pt x="108225" y="76205"/>
                    <a:pt x="106060" y="76638"/>
                    <a:pt x="103879" y="76840"/>
                  </a:cubicBezTo>
                  <a:cubicBezTo>
                    <a:pt x="99765" y="77198"/>
                    <a:pt x="95919" y="77064"/>
                    <a:pt x="91595" y="77811"/>
                  </a:cubicBezTo>
                  <a:cubicBezTo>
                    <a:pt x="90005" y="78087"/>
                    <a:pt x="88564" y="78639"/>
                    <a:pt x="87585" y="78020"/>
                  </a:cubicBezTo>
                  <a:cubicBezTo>
                    <a:pt x="87175" y="77773"/>
                    <a:pt x="86906" y="77400"/>
                    <a:pt x="86577" y="77079"/>
                  </a:cubicBezTo>
                  <a:cubicBezTo>
                    <a:pt x="86450" y="76944"/>
                    <a:pt x="86316" y="76817"/>
                    <a:pt x="86174" y="76705"/>
                  </a:cubicBezTo>
                  <a:cubicBezTo>
                    <a:pt x="85465" y="76175"/>
                    <a:pt x="84860" y="76317"/>
                    <a:pt x="83560" y="76690"/>
                  </a:cubicBezTo>
                  <a:cubicBezTo>
                    <a:pt x="79252" y="77938"/>
                    <a:pt x="75077" y="79013"/>
                    <a:pt x="70926" y="79685"/>
                  </a:cubicBezTo>
                  <a:cubicBezTo>
                    <a:pt x="66766" y="80357"/>
                    <a:pt x="62697" y="80768"/>
                    <a:pt x="58619" y="81305"/>
                  </a:cubicBezTo>
                  <a:cubicBezTo>
                    <a:pt x="56603" y="81582"/>
                    <a:pt x="54594" y="81880"/>
                    <a:pt x="52593" y="82231"/>
                  </a:cubicBezTo>
                  <a:cubicBezTo>
                    <a:pt x="51622" y="82410"/>
                    <a:pt x="50652" y="82582"/>
                    <a:pt x="49688" y="82784"/>
                  </a:cubicBezTo>
                  <a:cubicBezTo>
                    <a:pt x="48397" y="83045"/>
                    <a:pt x="47650" y="82933"/>
                    <a:pt x="46492" y="82754"/>
                  </a:cubicBezTo>
                  <a:cubicBezTo>
                    <a:pt x="42863" y="82194"/>
                    <a:pt x="39294" y="81470"/>
                    <a:pt x="35874" y="80447"/>
                  </a:cubicBezTo>
                  <a:cubicBezTo>
                    <a:pt x="21992" y="76526"/>
                    <a:pt x="10343" y="66714"/>
                    <a:pt x="5444" y="47919"/>
                  </a:cubicBezTo>
                  <a:cubicBezTo>
                    <a:pt x="5086" y="46589"/>
                    <a:pt x="4757" y="45245"/>
                    <a:pt x="4473" y="43864"/>
                  </a:cubicBezTo>
                  <a:cubicBezTo>
                    <a:pt x="4182" y="42490"/>
                    <a:pt x="4063" y="40907"/>
                    <a:pt x="3697" y="39585"/>
                  </a:cubicBezTo>
                  <a:cubicBezTo>
                    <a:pt x="3406" y="38547"/>
                    <a:pt x="3525" y="38502"/>
                    <a:pt x="2980" y="38741"/>
                  </a:cubicBezTo>
                  <a:cubicBezTo>
                    <a:pt x="2748" y="38846"/>
                    <a:pt x="2532" y="39182"/>
                    <a:pt x="2323" y="39376"/>
                  </a:cubicBezTo>
                  <a:cubicBezTo>
                    <a:pt x="2121" y="39578"/>
                    <a:pt x="1830" y="40048"/>
                    <a:pt x="1599" y="40026"/>
                  </a:cubicBezTo>
                  <a:cubicBezTo>
                    <a:pt x="1367" y="39996"/>
                    <a:pt x="1464" y="40160"/>
                    <a:pt x="1352" y="39966"/>
                  </a:cubicBezTo>
                  <a:cubicBezTo>
                    <a:pt x="1240" y="39772"/>
                    <a:pt x="1449" y="36725"/>
                    <a:pt x="1449" y="36299"/>
                  </a:cubicBezTo>
                  <a:cubicBezTo>
                    <a:pt x="1412" y="31580"/>
                    <a:pt x="941" y="26480"/>
                    <a:pt x="1150" y="21536"/>
                  </a:cubicBezTo>
                  <a:cubicBezTo>
                    <a:pt x="1210" y="20080"/>
                    <a:pt x="1412" y="18729"/>
                    <a:pt x="1486" y="17272"/>
                  </a:cubicBezTo>
                  <a:cubicBezTo>
                    <a:pt x="1539" y="16063"/>
                    <a:pt x="1374" y="16682"/>
                    <a:pt x="1233" y="16070"/>
                  </a:cubicBezTo>
                  <a:cubicBezTo>
                    <a:pt x="1031" y="15144"/>
                    <a:pt x="1330" y="13270"/>
                    <a:pt x="561" y="13233"/>
                  </a:cubicBezTo>
                  <a:cubicBezTo>
                    <a:pt x="546" y="13233"/>
                    <a:pt x="523" y="13210"/>
                    <a:pt x="501" y="13165"/>
                  </a:cubicBezTo>
                  <a:cubicBezTo>
                    <a:pt x="75" y="11343"/>
                    <a:pt x="195" y="9544"/>
                    <a:pt x="419" y="7968"/>
                  </a:cubicBezTo>
                  <a:cubicBezTo>
                    <a:pt x="852" y="4929"/>
                    <a:pt x="1681" y="2442"/>
                    <a:pt x="2465" y="90"/>
                  </a:cubicBezTo>
                  <a:cubicBezTo>
                    <a:pt x="2495" y="0"/>
                    <a:pt x="2547" y="172"/>
                    <a:pt x="2524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1404725" y="325300"/>
              <a:ext cx="5467075" cy="4401850"/>
            </a:xfrm>
            <a:custGeom>
              <a:avLst/>
              <a:gdLst/>
              <a:ahLst/>
              <a:cxnLst/>
              <a:rect l="l" t="t" r="r" b="b"/>
              <a:pathLst>
                <a:path w="218683" h="176074" extrusionOk="0">
                  <a:moveTo>
                    <a:pt x="2532" y="269"/>
                  </a:moveTo>
                  <a:cubicBezTo>
                    <a:pt x="1868" y="2248"/>
                    <a:pt x="1218" y="4309"/>
                    <a:pt x="748" y="6699"/>
                  </a:cubicBezTo>
                  <a:cubicBezTo>
                    <a:pt x="509" y="7931"/>
                    <a:pt x="1" y="10552"/>
                    <a:pt x="412" y="12299"/>
                  </a:cubicBezTo>
                  <a:cubicBezTo>
                    <a:pt x="636" y="13240"/>
                    <a:pt x="972" y="12837"/>
                    <a:pt x="1188" y="13606"/>
                  </a:cubicBezTo>
                  <a:cubicBezTo>
                    <a:pt x="1405" y="14368"/>
                    <a:pt x="777" y="15995"/>
                    <a:pt x="1636" y="16212"/>
                  </a:cubicBezTo>
                  <a:cubicBezTo>
                    <a:pt x="1666" y="16219"/>
                    <a:pt x="1696" y="16294"/>
                    <a:pt x="1681" y="16346"/>
                  </a:cubicBezTo>
                  <a:cubicBezTo>
                    <a:pt x="964" y="22096"/>
                    <a:pt x="1293" y="28108"/>
                    <a:pt x="1472" y="33984"/>
                  </a:cubicBezTo>
                  <a:cubicBezTo>
                    <a:pt x="1502" y="35254"/>
                    <a:pt x="1524" y="36508"/>
                    <a:pt x="1502" y="37733"/>
                  </a:cubicBezTo>
                  <a:cubicBezTo>
                    <a:pt x="1502" y="37942"/>
                    <a:pt x="1405" y="39928"/>
                    <a:pt x="1420" y="39966"/>
                  </a:cubicBezTo>
                  <a:cubicBezTo>
                    <a:pt x="1577" y="40257"/>
                    <a:pt x="3287" y="38301"/>
                    <a:pt x="3443" y="38151"/>
                  </a:cubicBezTo>
                  <a:cubicBezTo>
                    <a:pt x="3608" y="38002"/>
                    <a:pt x="3525" y="38166"/>
                    <a:pt x="3533" y="38226"/>
                  </a:cubicBezTo>
                  <a:cubicBezTo>
                    <a:pt x="5713" y="53907"/>
                    <a:pt x="11635" y="65915"/>
                    <a:pt x="20469" y="72927"/>
                  </a:cubicBezTo>
                  <a:cubicBezTo>
                    <a:pt x="24778" y="76384"/>
                    <a:pt x="29646" y="78759"/>
                    <a:pt x="34836" y="80409"/>
                  </a:cubicBezTo>
                  <a:cubicBezTo>
                    <a:pt x="37338" y="81201"/>
                    <a:pt x="39884" y="81850"/>
                    <a:pt x="42468" y="82351"/>
                  </a:cubicBezTo>
                  <a:cubicBezTo>
                    <a:pt x="43760" y="82605"/>
                    <a:pt x="45059" y="82836"/>
                    <a:pt x="46373" y="83045"/>
                  </a:cubicBezTo>
                  <a:cubicBezTo>
                    <a:pt x="48031" y="83292"/>
                    <a:pt x="49457" y="83082"/>
                    <a:pt x="51287" y="82754"/>
                  </a:cubicBezTo>
                  <a:cubicBezTo>
                    <a:pt x="56895" y="81716"/>
                    <a:pt x="62451" y="81216"/>
                    <a:pt x="68126" y="80417"/>
                  </a:cubicBezTo>
                  <a:cubicBezTo>
                    <a:pt x="71269" y="80006"/>
                    <a:pt x="74398" y="79431"/>
                    <a:pt x="77490" y="78699"/>
                  </a:cubicBezTo>
                  <a:cubicBezTo>
                    <a:pt x="79110" y="78311"/>
                    <a:pt x="80753" y="77863"/>
                    <a:pt x="82403" y="77355"/>
                  </a:cubicBezTo>
                  <a:cubicBezTo>
                    <a:pt x="83464" y="77041"/>
                    <a:pt x="84554" y="76481"/>
                    <a:pt x="85375" y="76698"/>
                  </a:cubicBezTo>
                  <a:cubicBezTo>
                    <a:pt x="86047" y="76885"/>
                    <a:pt x="86406" y="77370"/>
                    <a:pt x="86802" y="77766"/>
                  </a:cubicBezTo>
                  <a:cubicBezTo>
                    <a:pt x="87197" y="78169"/>
                    <a:pt x="87392" y="78438"/>
                    <a:pt x="87869" y="78587"/>
                  </a:cubicBezTo>
                  <a:cubicBezTo>
                    <a:pt x="88698" y="78841"/>
                    <a:pt x="89759" y="78498"/>
                    <a:pt x="90834" y="78288"/>
                  </a:cubicBezTo>
                  <a:cubicBezTo>
                    <a:pt x="93821" y="77721"/>
                    <a:pt x="96606" y="77586"/>
                    <a:pt x="99369" y="77467"/>
                  </a:cubicBezTo>
                  <a:cubicBezTo>
                    <a:pt x="102483" y="77333"/>
                    <a:pt x="105619" y="77183"/>
                    <a:pt x="109054" y="76407"/>
                  </a:cubicBezTo>
                  <a:cubicBezTo>
                    <a:pt x="110428" y="76100"/>
                    <a:pt x="111481" y="75876"/>
                    <a:pt x="112743" y="75802"/>
                  </a:cubicBezTo>
                  <a:cubicBezTo>
                    <a:pt x="114005" y="75727"/>
                    <a:pt x="115028" y="75675"/>
                    <a:pt x="116156" y="75638"/>
                  </a:cubicBezTo>
                  <a:cubicBezTo>
                    <a:pt x="121420" y="75451"/>
                    <a:pt x="126670" y="75466"/>
                    <a:pt x="132397" y="74398"/>
                  </a:cubicBezTo>
                  <a:cubicBezTo>
                    <a:pt x="135556" y="73808"/>
                    <a:pt x="138648" y="72890"/>
                    <a:pt x="141612" y="71657"/>
                  </a:cubicBezTo>
                  <a:cubicBezTo>
                    <a:pt x="143210" y="70985"/>
                    <a:pt x="145032" y="70216"/>
                    <a:pt x="146414" y="69163"/>
                  </a:cubicBezTo>
                  <a:cubicBezTo>
                    <a:pt x="147198" y="68566"/>
                    <a:pt x="147661" y="67565"/>
                    <a:pt x="148512" y="67035"/>
                  </a:cubicBezTo>
                  <a:cubicBezTo>
                    <a:pt x="148534" y="67013"/>
                    <a:pt x="148564" y="67005"/>
                    <a:pt x="148594" y="67013"/>
                  </a:cubicBezTo>
                  <a:cubicBezTo>
                    <a:pt x="148706" y="67072"/>
                    <a:pt x="148549" y="67192"/>
                    <a:pt x="148542" y="67289"/>
                  </a:cubicBezTo>
                  <a:cubicBezTo>
                    <a:pt x="148527" y="67379"/>
                    <a:pt x="148071" y="67916"/>
                    <a:pt x="147982" y="68066"/>
                  </a:cubicBezTo>
                  <a:cubicBezTo>
                    <a:pt x="147743" y="68461"/>
                    <a:pt x="147631" y="68372"/>
                    <a:pt x="147698" y="68790"/>
                  </a:cubicBezTo>
                  <a:cubicBezTo>
                    <a:pt x="147765" y="69208"/>
                    <a:pt x="147698" y="69081"/>
                    <a:pt x="148109" y="68797"/>
                  </a:cubicBezTo>
                  <a:cubicBezTo>
                    <a:pt x="148519" y="68521"/>
                    <a:pt x="148602" y="68193"/>
                    <a:pt x="149012" y="68088"/>
                  </a:cubicBezTo>
                  <a:cubicBezTo>
                    <a:pt x="149109" y="68066"/>
                    <a:pt x="148930" y="68469"/>
                    <a:pt x="148990" y="68461"/>
                  </a:cubicBezTo>
                  <a:cubicBezTo>
                    <a:pt x="149348" y="68431"/>
                    <a:pt x="150707" y="66945"/>
                    <a:pt x="150939" y="66707"/>
                  </a:cubicBezTo>
                  <a:cubicBezTo>
                    <a:pt x="152261" y="65355"/>
                    <a:pt x="153433" y="63951"/>
                    <a:pt x="154740" y="62599"/>
                  </a:cubicBezTo>
                  <a:cubicBezTo>
                    <a:pt x="155419" y="61890"/>
                    <a:pt x="156136" y="61128"/>
                    <a:pt x="157099" y="60650"/>
                  </a:cubicBezTo>
                  <a:cubicBezTo>
                    <a:pt x="158832" y="59762"/>
                    <a:pt x="160602" y="58739"/>
                    <a:pt x="162394" y="57955"/>
                  </a:cubicBezTo>
                  <a:cubicBezTo>
                    <a:pt x="166471" y="56170"/>
                    <a:pt x="170690" y="55304"/>
                    <a:pt x="174469" y="55453"/>
                  </a:cubicBezTo>
                  <a:cubicBezTo>
                    <a:pt x="176238" y="55498"/>
                    <a:pt x="177986" y="55819"/>
                    <a:pt x="179658" y="56394"/>
                  </a:cubicBezTo>
                  <a:cubicBezTo>
                    <a:pt x="180405" y="56655"/>
                    <a:pt x="181129" y="56984"/>
                    <a:pt x="181824" y="57372"/>
                  </a:cubicBezTo>
                  <a:cubicBezTo>
                    <a:pt x="182339" y="57663"/>
                    <a:pt x="183340" y="58082"/>
                    <a:pt x="183549" y="58589"/>
                  </a:cubicBezTo>
                  <a:cubicBezTo>
                    <a:pt x="183765" y="59090"/>
                    <a:pt x="183549" y="60583"/>
                    <a:pt x="183586" y="61203"/>
                  </a:cubicBezTo>
                  <a:cubicBezTo>
                    <a:pt x="183638" y="62196"/>
                    <a:pt x="183780" y="63182"/>
                    <a:pt x="184027" y="64153"/>
                  </a:cubicBezTo>
                  <a:cubicBezTo>
                    <a:pt x="184535" y="65990"/>
                    <a:pt x="185550" y="67550"/>
                    <a:pt x="187312" y="68596"/>
                  </a:cubicBezTo>
                  <a:cubicBezTo>
                    <a:pt x="191270" y="70918"/>
                    <a:pt x="194952" y="73801"/>
                    <a:pt x="197991" y="77594"/>
                  </a:cubicBezTo>
                  <a:cubicBezTo>
                    <a:pt x="199731" y="79767"/>
                    <a:pt x="201217" y="82142"/>
                    <a:pt x="202404" y="84666"/>
                  </a:cubicBezTo>
                  <a:cubicBezTo>
                    <a:pt x="203629" y="87242"/>
                    <a:pt x="204495" y="90072"/>
                    <a:pt x="205630" y="92887"/>
                  </a:cubicBezTo>
                  <a:cubicBezTo>
                    <a:pt x="207967" y="98727"/>
                    <a:pt x="210760" y="104708"/>
                    <a:pt x="212687" y="111750"/>
                  </a:cubicBezTo>
                  <a:cubicBezTo>
                    <a:pt x="213150" y="113437"/>
                    <a:pt x="213560" y="115170"/>
                    <a:pt x="213919" y="116955"/>
                  </a:cubicBezTo>
                  <a:cubicBezTo>
                    <a:pt x="214038" y="117582"/>
                    <a:pt x="214531" y="119576"/>
                    <a:pt x="214456" y="120195"/>
                  </a:cubicBezTo>
                  <a:cubicBezTo>
                    <a:pt x="214382" y="120808"/>
                    <a:pt x="214038" y="120815"/>
                    <a:pt x="214531" y="120688"/>
                  </a:cubicBezTo>
                  <a:cubicBezTo>
                    <a:pt x="215278" y="120502"/>
                    <a:pt x="216017" y="119449"/>
                    <a:pt x="216629" y="118844"/>
                  </a:cubicBezTo>
                  <a:cubicBezTo>
                    <a:pt x="216667" y="118821"/>
                    <a:pt x="216704" y="118889"/>
                    <a:pt x="216704" y="118963"/>
                  </a:cubicBezTo>
                  <a:cubicBezTo>
                    <a:pt x="216906" y="127708"/>
                    <a:pt x="217413" y="137079"/>
                    <a:pt x="217861" y="147414"/>
                  </a:cubicBezTo>
                  <a:cubicBezTo>
                    <a:pt x="218250" y="156270"/>
                    <a:pt x="218534" y="165821"/>
                    <a:pt x="218332" y="175917"/>
                  </a:cubicBezTo>
                  <a:cubicBezTo>
                    <a:pt x="218332" y="176074"/>
                    <a:pt x="218265" y="175999"/>
                    <a:pt x="218265" y="175850"/>
                  </a:cubicBezTo>
                  <a:cubicBezTo>
                    <a:pt x="218683" y="155972"/>
                    <a:pt x="217257" y="138752"/>
                    <a:pt x="216741" y="123630"/>
                  </a:cubicBezTo>
                  <a:cubicBezTo>
                    <a:pt x="216719" y="122570"/>
                    <a:pt x="216682" y="121525"/>
                    <a:pt x="216659" y="120502"/>
                  </a:cubicBezTo>
                  <a:cubicBezTo>
                    <a:pt x="216644" y="119471"/>
                    <a:pt x="216540" y="119359"/>
                    <a:pt x="216107" y="119568"/>
                  </a:cubicBezTo>
                  <a:cubicBezTo>
                    <a:pt x="215681" y="119770"/>
                    <a:pt x="215128" y="120576"/>
                    <a:pt x="214576" y="120868"/>
                  </a:cubicBezTo>
                  <a:cubicBezTo>
                    <a:pt x="214277" y="121032"/>
                    <a:pt x="214270" y="121092"/>
                    <a:pt x="214105" y="120741"/>
                  </a:cubicBezTo>
                  <a:cubicBezTo>
                    <a:pt x="214120" y="120658"/>
                    <a:pt x="214143" y="120576"/>
                    <a:pt x="214180" y="120502"/>
                  </a:cubicBezTo>
                  <a:cubicBezTo>
                    <a:pt x="214165" y="120405"/>
                    <a:pt x="214270" y="120345"/>
                    <a:pt x="214277" y="120270"/>
                  </a:cubicBezTo>
                  <a:cubicBezTo>
                    <a:pt x="214344" y="119725"/>
                    <a:pt x="214232" y="119284"/>
                    <a:pt x="214143" y="118709"/>
                  </a:cubicBezTo>
                  <a:cubicBezTo>
                    <a:pt x="213851" y="116671"/>
                    <a:pt x="213344" y="114640"/>
                    <a:pt x="212851" y="112736"/>
                  </a:cubicBezTo>
                  <a:cubicBezTo>
                    <a:pt x="211925" y="109189"/>
                    <a:pt x="210767" y="105895"/>
                    <a:pt x="209550" y="102767"/>
                  </a:cubicBezTo>
                  <a:cubicBezTo>
                    <a:pt x="208326" y="99638"/>
                    <a:pt x="207049" y="96688"/>
                    <a:pt x="205861" y="93776"/>
                  </a:cubicBezTo>
                  <a:cubicBezTo>
                    <a:pt x="204562" y="90572"/>
                    <a:pt x="203584" y="87361"/>
                    <a:pt x="202180" y="84464"/>
                  </a:cubicBezTo>
                  <a:cubicBezTo>
                    <a:pt x="199298" y="78527"/>
                    <a:pt x="195146" y="74054"/>
                    <a:pt x="190374" y="70702"/>
                  </a:cubicBezTo>
                  <a:cubicBezTo>
                    <a:pt x="188754" y="69552"/>
                    <a:pt x="186700" y="68685"/>
                    <a:pt x="185438" y="67237"/>
                  </a:cubicBezTo>
                  <a:cubicBezTo>
                    <a:pt x="184333" y="65960"/>
                    <a:pt x="183833" y="64324"/>
                    <a:pt x="183601" y="62697"/>
                  </a:cubicBezTo>
                  <a:cubicBezTo>
                    <a:pt x="183452" y="61673"/>
                    <a:pt x="183474" y="60650"/>
                    <a:pt x="183414" y="59620"/>
                  </a:cubicBezTo>
                  <a:cubicBezTo>
                    <a:pt x="183310" y="58231"/>
                    <a:pt x="182264" y="57708"/>
                    <a:pt x="181010" y="57096"/>
                  </a:cubicBezTo>
                  <a:cubicBezTo>
                    <a:pt x="179195" y="56207"/>
                    <a:pt x="177075" y="55715"/>
                    <a:pt x="174812" y="55580"/>
                  </a:cubicBezTo>
                  <a:cubicBezTo>
                    <a:pt x="172116" y="55431"/>
                    <a:pt x="169197" y="55797"/>
                    <a:pt x="166247" y="56663"/>
                  </a:cubicBezTo>
                  <a:cubicBezTo>
                    <a:pt x="164627" y="57133"/>
                    <a:pt x="163043" y="57738"/>
                    <a:pt x="161513" y="58455"/>
                  </a:cubicBezTo>
                  <a:cubicBezTo>
                    <a:pt x="160161" y="59097"/>
                    <a:pt x="158862" y="60046"/>
                    <a:pt x="157518" y="60665"/>
                  </a:cubicBezTo>
                  <a:cubicBezTo>
                    <a:pt x="156681" y="61069"/>
                    <a:pt x="156233" y="61278"/>
                    <a:pt x="155524" y="61957"/>
                  </a:cubicBezTo>
                  <a:cubicBezTo>
                    <a:pt x="154814" y="62637"/>
                    <a:pt x="153963" y="63578"/>
                    <a:pt x="153216" y="64399"/>
                  </a:cubicBezTo>
                  <a:cubicBezTo>
                    <a:pt x="151925" y="65818"/>
                    <a:pt x="150603" y="67498"/>
                    <a:pt x="148848" y="68678"/>
                  </a:cubicBezTo>
                  <a:cubicBezTo>
                    <a:pt x="148781" y="68715"/>
                    <a:pt x="148714" y="68693"/>
                    <a:pt x="148743" y="68648"/>
                  </a:cubicBezTo>
                  <a:cubicBezTo>
                    <a:pt x="149102" y="67744"/>
                    <a:pt x="148183" y="69006"/>
                    <a:pt x="147780" y="69201"/>
                  </a:cubicBezTo>
                  <a:cubicBezTo>
                    <a:pt x="147384" y="69395"/>
                    <a:pt x="147407" y="69387"/>
                    <a:pt x="147213" y="69230"/>
                  </a:cubicBezTo>
                  <a:cubicBezTo>
                    <a:pt x="147019" y="69066"/>
                    <a:pt x="147168" y="68939"/>
                    <a:pt x="147183" y="68865"/>
                  </a:cubicBezTo>
                  <a:cubicBezTo>
                    <a:pt x="147250" y="68618"/>
                    <a:pt x="147892" y="68013"/>
                    <a:pt x="148094" y="67737"/>
                  </a:cubicBezTo>
                  <a:cubicBezTo>
                    <a:pt x="148191" y="67603"/>
                    <a:pt x="148654" y="67125"/>
                    <a:pt x="148400" y="67252"/>
                  </a:cubicBezTo>
                  <a:cubicBezTo>
                    <a:pt x="147773" y="67550"/>
                    <a:pt x="147287" y="68768"/>
                    <a:pt x="146832" y="69163"/>
                  </a:cubicBezTo>
                  <a:cubicBezTo>
                    <a:pt x="146376" y="69552"/>
                    <a:pt x="145540" y="69888"/>
                    <a:pt x="145040" y="70149"/>
                  </a:cubicBezTo>
                  <a:cubicBezTo>
                    <a:pt x="138259" y="73659"/>
                    <a:pt x="131449" y="74951"/>
                    <a:pt x="125102" y="75399"/>
                  </a:cubicBezTo>
                  <a:cubicBezTo>
                    <a:pt x="122040" y="75600"/>
                    <a:pt x="119068" y="75652"/>
                    <a:pt x="116074" y="75764"/>
                  </a:cubicBezTo>
                  <a:cubicBezTo>
                    <a:pt x="114244" y="75824"/>
                    <a:pt x="112325" y="75772"/>
                    <a:pt x="110316" y="76212"/>
                  </a:cubicBezTo>
                  <a:cubicBezTo>
                    <a:pt x="108016" y="76705"/>
                    <a:pt x="105843" y="77131"/>
                    <a:pt x="103678" y="77333"/>
                  </a:cubicBezTo>
                  <a:cubicBezTo>
                    <a:pt x="99563" y="77691"/>
                    <a:pt x="95718" y="77557"/>
                    <a:pt x="91394" y="78303"/>
                  </a:cubicBezTo>
                  <a:cubicBezTo>
                    <a:pt x="89796" y="78572"/>
                    <a:pt x="88362" y="79125"/>
                    <a:pt x="87392" y="78505"/>
                  </a:cubicBezTo>
                  <a:cubicBezTo>
                    <a:pt x="86981" y="78251"/>
                    <a:pt x="86712" y="77878"/>
                    <a:pt x="86376" y="77564"/>
                  </a:cubicBezTo>
                  <a:cubicBezTo>
                    <a:pt x="86249" y="77430"/>
                    <a:pt x="86115" y="77303"/>
                    <a:pt x="85973" y="77191"/>
                  </a:cubicBezTo>
                  <a:cubicBezTo>
                    <a:pt x="85271" y="76661"/>
                    <a:pt x="84658" y="76795"/>
                    <a:pt x="83367" y="77168"/>
                  </a:cubicBezTo>
                  <a:cubicBezTo>
                    <a:pt x="79058" y="78415"/>
                    <a:pt x="74884" y="79476"/>
                    <a:pt x="70739" y="80140"/>
                  </a:cubicBezTo>
                  <a:cubicBezTo>
                    <a:pt x="66595" y="80805"/>
                    <a:pt x="62518" y="81216"/>
                    <a:pt x="58433" y="81746"/>
                  </a:cubicBezTo>
                  <a:cubicBezTo>
                    <a:pt x="56432" y="82015"/>
                    <a:pt x="54423" y="82306"/>
                    <a:pt x="52414" y="82657"/>
                  </a:cubicBezTo>
                  <a:cubicBezTo>
                    <a:pt x="51444" y="82829"/>
                    <a:pt x="50480" y="83008"/>
                    <a:pt x="49510" y="83202"/>
                  </a:cubicBezTo>
                  <a:cubicBezTo>
                    <a:pt x="48233" y="83456"/>
                    <a:pt x="47486" y="83344"/>
                    <a:pt x="46328" y="83165"/>
                  </a:cubicBezTo>
                  <a:cubicBezTo>
                    <a:pt x="42699" y="82597"/>
                    <a:pt x="39145" y="81858"/>
                    <a:pt x="35725" y="80820"/>
                  </a:cubicBezTo>
                  <a:cubicBezTo>
                    <a:pt x="21873" y="76847"/>
                    <a:pt x="10254" y="66960"/>
                    <a:pt x="5377" y="48075"/>
                  </a:cubicBezTo>
                  <a:cubicBezTo>
                    <a:pt x="5034" y="46746"/>
                    <a:pt x="4720" y="45395"/>
                    <a:pt x="4429" y="44013"/>
                  </a:cubicBezTo>
                  <a:cubicBezTo>
                    <a:pt x="4145" y="42661"/>
                    <a:pt x="4018" y="41041"/>
                    <a:pt x="3652" y="39712"/>
                  </a:cubicBezTo>
                  <a:cubicBezTo>
                    <a:pt x="3376" y="38666"/>
                    <a:pt x="3496" y="38622"/>
                    <a:pt x="2943" y="38861"/>
                  </a:cubicBezTo>
                  <a:cubicBezTo>
                    <a:pt x="2712" y="38965"/>
                    <a:pt x="2495" y="39294"/>
                    <a:pt x="2293" y="39488"/>
                  </a:cubicBezTo>
                  <a:cubicBezTo>
                    <a:pt x="2084" y="39682"/>
                    <a:pt x="1786" y="40167"/>
                    <a:pt x="1562" y="40130"/>
                  </a:cubicBezTo>
                  <a:cubicBezTo>
                    <a:pt x="1338" y="40093"/>
                    <a:pt x="1435" y="40272"/>
                    <a:pt x="1315" y="40078"/>
                  </a:cubicBezTo>
                  <a:cubicBezTo>
                    <a:pt x="1203" y="39876"/>
                    <a:pt x="1420" y="36829"/>
                    <a:pt x="1420" y="36396"/>
                  </a:cubicBezTo>
                  <a:cubicBezTo>
                    <a:pt x="1382" y="31677"/>
                    <a:pt x="927" y="26547"/>
                    <a:pt x="1143" y="21596"/>
                  </a:cubicBezTo>
                  <a:cubicBezTo>
                    <a:pt x="1203" y="20140"/>
                    <a:pt x="1405" y="18781"/>
                    <a:pt x="1479" y="17317"/>
                  </a:cubicBezTo>
                  <a:cubicBezTo>
                    <a:pt x="1532" y="16107"/>
                    <a:pt x="1367" y="16727"/>
                    <a:pt x="1226" y="16115"/>
                  </a:cubicBezTo>
                  <a:cubicBezTo>
                    <a:pt x="1024" y="15189"/>
                    <a:pt x="1330" y="13307"/>
                    <a:pt x="553" y="13255"/>
                  </a:cubicBezTo>
                  <a:cubicBezTo>
                    <a:pt x="546" y="13255"/>
                    <a:pt x="524" y="13240"/>
                    <a:pt x="509" y="13195"/>
                  </a:cubicBezTo>
                  <a:cubicBezTo>
                    <a:pt x="90" y="11373"/>
                    <a:pt x="210" y="9559"/>
                    <a:pt x="434" y="7983"/>
                  </a:cubicBezTo>
                  <a:cubicBezTo>
                    <a:pt x="860" y="4929"/>
                    <a:pt x="1696" y="2442"/>
                    <a:pt x="2480" y="90"/>
                  </a:cubicBezTo>
                  <a:cubicBezTo>
                    <a:pt x="2502" y="0"/>
                    <a:pt x="2562" y="179"/>
                    <a:pt x="253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1388500" y="342850"/>
              <a:ext cx="5467450" cy="4399425"/>
            </a:xfrm>
            <a:custGeom>
              <a:avLst/>
              <a:gdLst/>
              <a:ahLst/>
              <a:cxnLst/>
              <a:rect l="l" t="t" r="r" b="b"/>
              <a:pathLst>
                <a:path w="218698" h="175977" extrusionOk="0">
                  <a:moveTo>
                    <a:pt x="2532" y="262"/>
                  </a:moveTo>
                  <a:cubicBezTo>
                    <a:pt x="1867" y="2255"/>
                    <a:pt x="1210" y="4316"/>
                    <a:pt x="747" y="6706"/>
                  </a:cubicBezTo>
                  <a:cubicBezTo>
                    <a:pt x="493" y="7946"/>
                    <a:pt x="0" y="10567"/>
                    <a:pt x="403" y="12321"/>
                  </a:cubicBezTo>
                  <a:cubicBezTo>
                    <a:pt x="620" y="13277"/>
                    <a:pt x="964" y="12874"/>
                    <a:pt x="1173" y="13643"/>
                  </a:cubicBezTo>
                  <a:cubicBezTo>
                    <a:pt x="1389" y="14405"/>
                    <a:pt x="754" y="16040"/>
                    <a:pt x="1613" y="16257"/>
                  </a:cubicBezTo>
                  <a:cubicBezTo>
                    <a:pt x="1643" y="16264"/>
                    <a:pt x="1673" y="16339"/>
                    <a:pt x="1658" y="16391"/>
                  </a:cubicBezTo>
                  <a:cubicBezTo>
                    <a:pt x="941" y="22163"/>
                    <a:pt x="1255" y="28190"/>
                    <a:pt x="1426" y="34074"/>
                  </a:cubicBezTo>
                  <a:cubicBezTo>
                    <a:pt x="1456" y="35351"/>
                    <a:pt x="1471" y="36613"/>
                    <a:pt x="1464" y="37845"/>
                  </a:cubicBezTo>
                  <a:cubicBezTo>
                    <a:pt x="1456" y="38047"/>
                    <a:pt x="1352" y="40033"/>
                    <a:pt x="1367" y="40070"/>
                  </a:cubicBezTo>
                  <a:cubicBezTo>
                    <a:pt x="1531" y="40361"/>
                    <a:pt x="3241" y="38420"/>
                    <a:pt x="3398" y="38271"/>
                  </a:cubicBezTo>
                  <a:cubicBezTo>
                    <a:pt x="3555" y="38121"/>
                    <a:pt x="3458" y="38278"/>
                    <a:pt x="3473" y="38345"/>
                  </a:cubicBezTo>
                  <a:cubicBezTo>
                    <a:pt x="5638" y="54087"/>
                    <a:pt x="11530" y="66154"/>
                    <a:pt x="20349" y="73218"/>
                  </a:cubicBezTo>
                  <a:cubicBezTo>
                    <a:pt x="24628" y="76698"/>
                    <a:pt x="29496" y="79102"/>
                    <a:pt x="34679" y="80782"/>
                  </a:cubicBezTo>
                  <a:cubicBezTo>
                    <a:pt x="37173" y="81574"/>
                    <a:pt x="39719" y="82231"/>
                    <a:pt x="42295" y="82739"/>
                  </a:cubicBezTo>
                  <a:cubicBezTo>
                    <a:pt x="43580" y="83000"/>
                    <a:pt x="44887" y="83232"/>
                    <a:pt x="46193" y="83448"/>
                  </a:cubicBezTo>
                  <a:cubicBezTo>
                    <a:pt x="47836" y="83710"/>
                    <a:pt x="49277" y="83501"/>
                    <a:pt x="51092" y="83172"/>
                  </a:cubicBezTo>
                  <a:cubicBezTo>
                    <a:pt x="56707" y="82156"/>
                    <a:pt x="62248" y="81656"/>
                    <a:pt x="67923" y="80872"/>
                  </a:cubicBezTo>
                  <a:cubicBezTo>
                    <a:pt x="70985" y="80454"/>
                    <a:pt x="74106" y="79931"/>
                    <a:pt x="77280" y="79177"/>
                  </a:cubicBezTo>
                  <a:cubicBezTo>
                    <a:pt x="78900" y="78781"/>
                    <a:pt x="80543" y="78348"/>
                    <a:pt x="82186" y="77840"/>
                  </a:cubicBezTo>
                  <a:cubicBezTo>
                    <a:pt x="83239" y="77512"/>
                    <a:pt x="84344" y="76952"/>
                    <a:pt x="85151" y="77176"/>
                  </a:cubicBezTo>
                  <a:cubicBezTo>
                    <a:pt x="85965" y="77400"/>
                    <a:pt x="86189" y="77848"/>
                    <a:pt x="86584" y="78251"/>
                  </a:cubicBezTo>
                  <a:cubicBezTo>
                    <a:pt x="86973" y="78654"/>
                    <a:pt x="87167" y="78931"/>
                    <a:pt x="87652" y="79072"/>
                  </a:cubicBezTo>
                  <a:cubicBezTo>
                    <a:pt x="88474" y="79326"/>
                    <a:pt x="89541" y="78990"/>
                    <a:pt x="90617" y="78781"/>
                  </a:cubicBezTo>
                  <a:cubicBezTo>
                    <a:pt x="93604" y="78214"/>
                    <a:pt x="96382" y="78079"/>
                    <a:pt x="99145" y="77960"/>
                  </a:cubicBezTo>
                  <a:cubicBezTo>
                    <a:pt x="102258" y="77818"/>
                    <a:pt x="105402" y="77669"/>
                    <a:pt x="108830" y="76899"/>
                  </a:cubicBezTo>
                  <a:cubicBezTo>
                    <a:pt x="110211" y="76593"/>
                    <a:pt x="111264" y="76362"/>
                    <a:pt x="112526" y="76295"/>
                  </a:cubicBezTo>
                  <a:cubicBezTo>
                    <a:pt x="113781" y="76220"/>
                    <a:pt x="114811" y="76168"/>
                    <a:pt x="115939" y="76130"/>
                  </a:cubicBezTo>
                  <a:cubicBezTo>
                    <a:pt x="121203" y="75944"/>
                    <a:pt x="126445" y="75951"/>
                    <a:pt x="132188" y="74868"/>
                  </a:cubicBezTo>
                  <a:cubicBezTo>
                    <a:pt x="135346" y="74286"/>
                    <a:pt x="138438" y="73367"/>
                    <a:pt x="141402" y="72128"/>
                  </a:cubicBezTo>
                  <a:cubicBezTo>
                    <a:pt x="143000" y="71448"/>
                    <a:pt x="144815" y="70679"/>
                    <a:pt x="146196" y="69634"/>
                  </a:cubicBezTo>
                  <a:cubicBezTo>
                    <a:pt x="146995" y="69029"/>
                    <a:pt x="147451" y="68028"/>
                    <a:pt x="148302" y="67498"/>
                  </a:cubicBezTo>
                  <a:cubicBezTo>
                    <a:pt x="148325" y="67476"/>
                    <a:pt x="148362" y="67468"/>
                    <a:pt x="148392" y="67476"/>
                  </a:cubicBezTo>
                  <a:cubicBezTo>
                    <a:pt x="148496" y="67535"/>
                    <a:pt x="148340" y="67647"/>
                    <a:pt x="148340" y="67752"/>
                  </a:cubicBezTo>
                  <a:cubicBezTo>
                    <a:pt x="148340" y="67849"/>
                    <a:pt x="147862" y="68387"/>
                    <a:pt x="147772" y="68536"/>
                  </a:cubicBezTo>
                  <a:cubicBezTo>
                    <a:pt x="147533" y="68924"/>
                    <a:pt x="147421" y="68835"/>
                    <a:pt x="147488" y="69253"/>
                  </a:cubicBezTo>
                  <a:cubicBezTo>
                    <a:pt x="147555" y="69671"/>
                    <a:pt x="147496" y="69544"/>
                    <a:pt x="147899" y="69260"/>
                  </a:cubicBezTo>
                  <a:cubicBezTo>
                    <a:pt x="148302" y="68984"/>
                    <a:pt x="148392" y="68655"/>
                    <a:pt x="148817" y="68551"/>
                  </a:cubicBezTo>
                  <a:cubicBezTo>
                    <a:pt x="148900" y="68536"/>
                    <a:pt x="148720" y="68932"/>
                    <a:pt x="148780" y="68924"/>
                  </a:cubicBezTo>
                  <a:cubicBezTo>
                    <a:pt x="149139" y="68894"/>
                    <a:pt x="150498" y="67401"/>
                    <a:pt x="150737" y="67162"/>
                  </a:cubicBezTo>
                  <a:cubicBezTo>
                    <a:pt x="152051" y="65810"/>
                    <a:pt x="153231" y="64406"/>
                    <a:pt x="154530" y="63055"/>
                  </a:cubicBezTo>
                  <a:cubicBezTo>
                    <a:pt x="155217" y="62345"/>
                    <a:pt x="155934" y="61576"/>
                    <a:pt x="156897" y="61091"/>
                  </a:cubicBezTo>
                  <a:cubicBezTo>
                    <a:pt x="158637" y="60217"/>
                    <a:pt x="160399" y="59179"/>
                    <a:pt x="162192" y="58395"/>
                  </a:cubicBezTo>
                  <a:cubicBezTo>
                    <a:pt x="166276" y="56603"/>
                    <a:pt x="170495" y="55729"/>
                    <a:pt x="174281" y="55864"/>
                  </a:cubicBezTo>
                  <a:cubicBezTo>
                    <a:pt x="176051" y="55909"/>
                    <a:pt x="177798" y="56215"/>
                    <a:pt x="179479" y="56790"/>
                  </a:cubicBezTo>
                  <a:cubicBezTo>
                    <a:pt x="180233" y="57051"/>
                    <a:pt x="180957" y="57372"/>
                    <a:pt x="181652" y="57768"/>
                  </a:cubicBezTo>
                  <a:cubicBezTo>
                    <a:pt x="182159" y="58052"/>
                    <a:pt x="183160" y="58470"/>
                    <a:pt x="183376" y="58963"/>
                  </a:cubicBezTo>
                  <a:cubicBezTo>
                    <a:pt x="183593" y="59463"/>
                    <a:pt x="183376" y="60964"/>
                    <a:pt x="183414" y="61576"/>
                  </a:cubicBezTo>
                  <a:cubicBezTo>
                    <a:pt x="183466" y="62570"/>
                    <a:pt x="183615" y="63555"/>
                    <a:pt x="183862" y="64518"/>
                  </a:cubicBezTo>
                  <a:cubicBezTo>
                    <a:pt x="184370" y="66355"/>
                    <a:pt x="185385" y="67909"/>
                    <a:pt x="187162" y="68947"/>
                  </a:cubicBezTo>
                  <a:cubicBezTo>
                    <a:pt x="191120" y="71247"/>
                    <a:pt x="194816" y="74114"/>
                    <a:pt x="197856" y="77885"/>
                  </a:cubicBezTo>
                  <a:cubicBezTo>
                    <a:pt x="199603" y="80051"/>
                    <a:pt x="201097" y="82410"/>
                    <a:pt x="202291" y="84927"/>
                  </a:cubicBezTo>
                  <a:cubicBezTo>
                    <a:pt x="203523" y="87488"/>
                    <a:pt x="204390" y="90311"/>
                    <a:pt x="205517" y="93111"/>
                  </a:cubicBezTo>
                  <a:cubicBezTo>
                    <a:pt x="207869" y="98913"/>
                    <a:pt x="210685" y="104872"/>
                    <a:pt x="212626" y="111892"/>
                  </a:cubicBezTo>
                  <a:cubicBezTo>
                    <a:pt x="213089" y="113564"/>
                    <a:pt x="213500" y="115289"/>
                    <a:pt x="213858" y="117074"/>
                  </a:cubicBezTo>
                  <a:cubicBezTo>
                    <a:pt x="213985" y="117694"/>
                    <a:pt x="214478" y="119688"/>
                    <a:pt x="214418" y="120292"/>
                  </a:cubicBezTo>
                  <a:cubicBezTo>
                    <a:pt x="214351" y="120897"/>
                    <a:pt x="213985" y="120927"/>
                    <a:pt x="214493" y="120793"/>
                  </a:cubicBezTo>
                  <a:cubicBezTo>
                    <a:pt x="215240" y="120599"/>
                    <a:pt x="215972" y="119538"/>
                    <a:pt x="216591" y="118941"/>
                  </a:cubicBezTo>
                  <a:cubicBezTo>
                    <a:pt x="216629" y="118911"/>
                    <a:pt x="216666" y="118978"/>
                    <a:pt x="216666" y="119053"/>
                  </a:cubicBezTo>
                  <a:cubicBezTo>
                    <a:pt x="216868" y="127775"/>
                    <a:pt x="217390" y="137109"/>
                    <a:pt x="217861" y="147414"/>
                  </a:cubicBezTo>
                  <a:cubicBezTo>
                    <a:pt x="218264" y="156240"/>
                    <a:pt x="218563" y="165761"/>
                    <a:pt x="218376" y="175820"/>
                  </a:cubicBezTo>
                  <a:cubicBezTo>
                    <a:pt x="218376" y="175977"/>
                    <a:pt x="218309" y="175910"/>
                    <a:pt x="218309" y="175753"/>
                  </a:cubicBezTo>
                  <a:cubicBezTo>
                    <a:pt x="218697" y="155942"/>
                    <a:pt x="217241" y="138782"/>
                    <a:pt x="216711" y="123698"/>
                  </a:cubicBezTo>
                  <a:cubicBezTo>
                    <a:pt x="216673" y="122652"/>
                    <a:pt x="216644" y="121614"/>
                    <a:pt x="216621" y="120591"/>
                  </a:cubicBezTo>
                  <a:cubicBezTo>
                    <a:pt x="216591" y="119561"/>
                    <a:pt x="216494" y="119464"/>
                    <a:pt x="216069" y="119665"/>
                  </a:cubicBezTo>
                  <a:cubicBezTo>
                    <a:pt x="215636" y="119874"/>
                    <a:pt x="215075" y="120673"/>
                    <a:pt x="214530" y="120972"/>
                  </a:cubicBezTo>
                  <a:cubicBezTo>
                    <a:pt x="214232" y="121129"/>
                    <a:pt x="214217" y="121189"/>
                    <a:pt x="214060" y="120853"/>
                  </a:cubicBezTo>
                  <a:cubicBezTo>
                    <a:pt x="214045" y="120815"/>
                    <a:pt x="214127" y="120621"/>
                    <a:pt x="214127" y="120599"/>
                  </a:cubicBezTo>
                  <a:cubicBezTo>
                    <a:pt x="214127" y="120584"/>
                    <a:pt x="214217" y="120449"/>
                    <a:pt x="214232" y="120367"/>
                  </a:cubicBezTo>
                  <a:cubicBezTo>
                    <a:pt x="214291" y="119837"/>
                    <a:pt x="214179" y="119396"/>
                    <a:pt x="214097" y="118814"/>
                  </a:cubicBezTo>
                  <a:cubicBezTo>
                    <a:pt x="213791" y="116790"/>
                    <a:pt x="213298" y="114759"/>
                    <a:pt x="212790" y="112870"/>
                  </a:cubicBezTo>
                  <a:cubicBezTo>
                    <a:pt x="211857" y="109330"/>
                    <a:pt x="210692" y="106060"/>
                    <a:pt x="209467" y="102946"/>
                  </a:cubicBezTo>
                  <a:cubicBezTo>
                    <a:pt x="208243" y="99839"/>
                    <a:pt x="206951" y="96897"/>
                    <a:pt x="205764" y="94000"/>
                  </a:cubicBezTo>
                  <a:cubicBezTo>
                    <a:pt x="204457" y="90811"/>
                    <a:pt x="203479" y="87615"/>
                    <a:pt x="202067" y="84718"/>
                  </a:cubicBezTo>
                  <a:cubicBezTo>
                    <a:pt x="199170" y="78819"/>
                    <a:pt x="195011" y="74368"/>
                    <a:pt x="190224" y="71045"/>
                  </a:cubicBezTo>
                  <a:cubicBezTo>
                    <a:pt x="188589" y="69895"/>
                    <a:pt x="186535" y="69044"/>
                    <a:pt x="185273" y="67603"/>
                  </a:cubicBezTo>
                  <a:cubicBezTo>
                    <a:pt x="184161" y="66333"/>
                    <a:pt x="183660" y="64698"/>
                    <a:pt x="183429" y="63070"/>
                  </a:cubicBezTo>
                  <a:cubicBezTo>
                    <a:pt x="183279" y="62054"/>
                    <a:pt x="183302" y="61031"/>
                    <a:pt x="183242" y="60001"/>
                  </a:cubicBezTo>
                  <a:cubicBezTo>
                    <a:pt x="183138" y="58612"/>
                    <a:pt x="182092" y="58089"/>
                    <a:pt x="180830" y="57492"/>
                  </a:cubicBezTo>
                  <a:cubicBezTo>
                    <a:pt x="179008" y="56611"/>
                    <a:pt x="176895" y="56118"/>
                    <a:pt x="174632" y="55998"/>
                  </a:cubicBezTo>
                  <a:cubicBezTo>
                    <a:pt x="171929" y="55849"/>
                    <a:pt x="169002" y="56230"/>
                    <a:pt x="166045" y="57096"/>
                  </a:cubicBezTo>
                  <a:cubicBezTo>
                    <a:pt x="164424" y="57581"/>
                    <a:pt x="162849" y="58186"/>
                    <a:pt x="161325" y="58903"/>
                  </a:cubicBezTo>
                  <a:cubicBezTo>
                    <a:pt x="159959" y="59545"/>
                    <a:pt x="158659" y="60486"/>
                    <a:pt x="157315" y="61121"/>
                  </a:cubicBezTo>
                  <a:cubicBezTo>
                    <a:pt x="156479" y="61524"/>
                    <a:pt x="156031" y="61726"/>
                    <a:pt x="155322" y="62413"/>
                  </a:cubicBezTo>
                  <a:cubicBezTo>
                    <a:pt x="154612" y="63092"/>
                    <a:pt x="153753" y="64033"/>
                    <a:pt x="153007" y="64855"/>
                  </a:cubicBezTo>
                  <a:cubicBezTo>
                    <a:pt x="151730" y="66273"/>
                    <a:pt x="150401" y="67961"/>
                    <a:pt x="148638" y="69141"/>
                  </a:cubicBezTo>
                  <a:cubicBezTo>
                    <a:pt x="148579" y="69178"/>
                    <a:pt x="148519" y="69156"/>
                    <a:pt x="148534" y="69111"/>
                  </a:cubicBezTo>
                  <a:cubicBezTo>
                    <a:pt x="148900" y="68207"/>
                    <a:pt x="147981" y="69469"/>
                    <a:pt x="147570" y="69664"/>
                  </a:cubicBezTo>
                  <a:cubicBezTo>
                    <a:pt x="147160" y="69858"/>
                    <a:pt x="147212" y="69850"/>
                    <a:pt x="147003" y="69693"/>
                  </a:cubicBezTo>
                  <a:cubicBezTo>
                    <a:pt x="146936" y="69641"/>
                    <a:pt x="146966" y="69402"/>
                    <a:pt x="146988" y="69327"/>
                  </a:cubicBezTo>
                  <a:cubicBezTo>
                    <a:pt x="147040" y="69081"/>
                    <a:pt x="147697" y="68476"/>
                    <a:pt x="147892" y="68200"/>
                  </a:cubicBezTo>
                  <a:cubicBezTo>
                    <a:pt x="147981" y="68066"/>
                    <a:pt x="148452" y="67588"/>
                    <a:pt x="148190" y="67715"/>
                  </a:cubicBezTo>
                  <a:cubicBezTo>
                    <a:pt x="147563" y="68013"/>
                    <a:pt x="147085" y="69230"/>
                    <a:pt x="146622" y="69626"/>
                  </a:cubicBezTo>
                  <a:cubicBezTo>
                    <a:pt x="146152" y="70014"/>
                    <a:pt x="145330" y="70351"/>
                    <a:pt x="144830" y="70612"/>
                  </a:cubicBezTo>
                  <a:cubicBezTo>
                    <a:pt x="138050" y="74136"/>
                    <a:pt x="131239" y="75443"/>
                    <a:pt x="124885" y="75876"/>
                  </a:cubicBezTo>
                  <a:cubicBezTo>
                    <a:pt x="121823" y="76093"/>
                    <a:pt x="118851" y="76138"/>
                    <a:pt x="115857" y="76250"/>
                  </a:cubicBezTo>
                  <a:cubicBezTo>
                    <a:pt x="114027" y="76317"/>
                    <a:pt x="112100" y="76265"/>
                    <a:pt x="110084" y="76698"/>
                  </a:cubicBezTo>
                  <a:cubicBezTo>
                    <a:pt x="107792" y="77198"/>
                    <a:pt x="105626" y="77631"/>
                    <a:pt x="103453" y="77818"/>
                  </a:cubicBezTo>
                  <a:cubicBezTo>
                    <a:pt x="99346" y="78184"/>
                    <a:pt x="95500" y="78042"/>
                    <a:pt x="91184" y="78789"/>
                  </a:cubicBezTo>
                  <a:cubicBezTo>
                    <a:pt x="89579" y="79065"/>
                    <a:pt x="88153" y="79610"/>
                    <a:pt x="87174" y="78998"/>
                  </a:cubicBezTo>
                  <a:cubicBezTo>
                    <a:pt x="86764" y="78736"/>
                    <a:pt x="86487" y="78363"/>
                    <a:pt x="86166" y="78042"/>
                  </a:cubicBezTo>
                  <a:cubicBezTo>
                    <a:pt x="86039" y="77915"/>
                    <a:pt x="85905" y="77788"/>
                    <a:pt x="85763" y="77669"/>
                  </a:cubicBezTo>
                  <a:cubicBezTo>
                    <a:pt x="85054" y="77138"/>
                    <a:pt x="84449" y="77273"/>
                    <a:pt x="83149" y="77646"/>
                  </a:cubicBezTo>
                  <a:cubicBezTo>
                    <a:pt x="78833" y="78886"/>
                    <a:pt x="74674" y="79946"/>
                    <a:pt x="70530" y="80603"/>
                  </a:cubicBezTo>
                  <a:cubicBezTo>
                    <a:pt x="66385" y="81253"/>
                    <a:pt x="62315" y="81656"/>
                    <a:pt x="58246" y="82179"/>
                  </a:cubicBezTo>
                  <a:cubicBezTo>
                    <a:pt x="56237" y="82440"/>
                    <a:pt x="54228" y="82731"/>
                    <a:pt x="52227" y="83075"/>
                  </a:cubicBezTo>
                  <a:cubicBezTo>
                    <a:pt x="51264" y="83247"/>
                    <a:pt x="50293" y="83418"/>
                    <a:pt x="49330" y="83620"/>
                  </a:cubicBezTo>
                  <a:cubicBezTo>
                    <a:pt x="48053" y="83867"/>
                    <a:pt x="47306" y="83747"/>
                    <a:pt x="46149" y="83560"/>
                  </a:cubicBezTo>
                  <a:cubicBezTo>
                    <a:pt x="42527" y="82985"/>
                    <a:pt x="38972" y="82239"/>
                    <a:pt x="35552" y="81193"/>
                  </a:cubicBezTo>
                  <a:cubicBezTo>
                    <a:pt x="21730" y="77161"/>
                    <a:pt x="10148" y="67192"/>
                    <a:pt x="5310" y="48232"/>
                  </a:cubicBezTo>
                  <a:cubicBezTo>
                    <a:pt x="4966" y="46895"/>
                    <a:pt x="4645" y="45544"/>
                    <a:pt x="4369" y="44155"/>
                  </a:cubicBezTo>
                  <a:cubicBezTo>
                    <a:pt x="4085" y="42759"/>
                    <a:pt x="3958" y="41175"/>
                    <a:pt x="3592" y="39839"/>
                  </a:cubicBezTo>
                  <a:cubicBezTo>
                    <a:pt x="3316" y="38786"/>
                    <a:pt x="3435" y="38741"/>
                    <a:pt x="2890" y="38980"/>
                  </a:cubicBezTo>
                  <a:cubicBezTo>
                    <a:pt x="2659" y="39077"/>
                    <a:pt x="2442" y="39413"/>
                    <a:pt x="2240" y="39607"/>
                  </a:cubicBezTo>
                  <a:cubicBezTo>
                    <a:pt x="2031" y="39801"/>
                    <a:pt x="1733" y="40279"/>
                    <a:pt x="1509" y="40249"/>
                  </a:cubicBezTo>
                  <a:cubicBezTo>
                    <a:pt x="1285" y="40220"/>
                    <a:pt x="1382" y="40391"/>
                    <a:pt x="1270" y="40197"/>
                  </a:cubicBezTo>
                  <a:cubicBezTo>
                    <a:pt x="1158" y="39996"/>
                    <a:pt x="1374" y="36926"/>
                    <a:pt x="1374" y="36501"/>
                  </a:cubicBezTo>
                  <a:cubicBezTo>
                    <a:pt x="1352" y="31767"/>
                    <a:pt x="896" y="26621"/>
                    <a:pt x="1120" y="21656"/>
                  </a:cubicBezTo>
                  <a:cubicBezTo>
                    <a:pt x="1188" y="20192"/>
                    <a:pt x="1382" y="18840"/>
                    <a:pt x="1456" y="17369"/>
                  </a:cubicBezTo>
                  <a:cubicBezTo>
                    <a:pt x="1509" y="16152"/>
                    <a:pt x="1344" y="16772"/>
                    <a:pt x="1210" y="16160"/>
                  </a:cubicBezTo>
                  <a:cubicBezTo>
                    <a:pt x="1008" y="15226"/>
                    <a:pt x="1314" y="13337"/>
                    <a:pt x="538" y="13292"/>
                  </a:cubicBezTo>
                  <a:cubicBezTo>
                    <a:pt x="523" y="13277"/>
                    <a:pt x="508" y="13255"/>
                    <a:pt x="493" y="13225"/>
                  </a:cubicBezTo>
                  <a:cubicBezTo>
                    <a:pt x="75" y="11388"/>
                    <a:pt x="194" y="9581"/>
                    <a:pt x="418" y="7998"/>
                  </a:cubicBezTo>
                  <a:cubicBezTo>
                    <a:pt x="866" y="4936"/>
                    <a:pt x="1688" y="2450"/>
                    <a:pt x="2472" y="97"/>
                  </a:cubicBezTo>
                  <a:cubicBezTo>
                    <a:pt x="2502" y="0"/>
                    <a:pt x="2569" y="179"/>
                    <a:pt x="2532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1372075" y="360400"/>
              <a:ext cx="5468000" cy="4397200"/>
            </a:xfrm>
            <a:custGeom>
              <a:avLst/>
              <a:gdLst/>
              <a:ahLst/>
              <a:cxnLst/>
              <a:rect l="l" t="t" r="r" b="b"/>
              <a:pathLst>
                <a:path w="218720" h="175888" extrusionOk="0">
                  <a:moveTo>
                    <a:pt x="2539" y="269"/>
                  </a:moveTo>
                  <a:cubicBezTo>
                    <a:pt x="1882" y="2248"/>
                    <a:pt x="1225" y="4316"/>
                    <a:pt x="747" y="6713"/>
                  </a:cubicBezTo>
                  <a:cubicBezTo>
                    <a:pt x="500" y="7953"/>
                    <a:pt x="0" y="10589"/>
                    <a:pt x="396" y="12351"/>
                  </a:cubicBezTo>
                  <a:cubicBezTo>
                    <a:pt x="620" y="13300"/>
                    <a:pt x="956" y="12904"/>
                    <a:pt x="1172" y="13665"/>
                  </a:cubicBezTo>
                  <a:cubicBezTo>
                    <a:pt x="1382" y="14427"/>
                    <a:pt x="747" y="16077"/>
                    <a:pt x="1606" y="16294"/>
                  </a:cubicBezTo>
                  <a:cubicBezTo>
                    <a:pt x="1635" y="16339"/>
                    <a:pt x="1658" y="16384"/>
                    <a:pt x="1658" y="16436"/>
                  </a:cubicBezTo>
                  <a:cubicBezTo>
                    <a:pt x="926" y="22216"/>
                    <a:pt x="1232" y="28264"/>
                    <a:pt x="1396" y="34163"/>
                  </a:cubicBezTo>
                  <a:cubicBezTo>
                    <a:pt x="1419" y="35455"/>
                    <a:pt x="1441" y="36710"/>
                    <a:pt x="1419" y="37942"/>
                  </a:cubicBezTo>
                  <a:cubicBezTo>
                    <a:pt x="1419" y="38151"/>
                    <a:pt x="1307" y="40145"/>
                    <a:pt x="1329" y="40182"/>
                  </a:cubicBezTo>
                  <a:cubicBezTo>
                    <a:pt x="1486" y="40473"/>
                    <a:pt x="3196" y="38539"/>
                    <a:pt x="3353" y="38383"/>
                  </a:cubicBezTo>
                  <a:cubicBezTo>
                    <a:pt x="3510" y="38226"/>
                    <a:pt x="3420" y="38397"/>
                    <a:pt x="3428" y="38465"/>
                  </a:cubicBezTo>
                  <a:cubicBezTo>
                    <a:pt x="5563" y="54258"/>
                    <a:pt x="11425" y="66385"/>
                    <a:pt x="20222" y="73509"/>
                  </a:cubicBezTo>
                  <a:cubicBezTo>
                    <a:pt x="24508" y="77026"/>
                    <a:pt x="29347" y="79446"/>
                    <a:pt x="34522" y="81141"/>
                  </a:cubicBezTo>
                  <a:cubicBezTo>
                    <a:pt x="37016" y="81947"/>
                    <a:pt x="39555" y="82619"/>
                    <a:pt x="42131" y="83142"/>
                  </a:cubicBezTo>
                  <a:cubicBezTo>
                    <a:pt x="43415" y="83403"/>
                    <a:pt x="44715" y="83635"/>
                    <a:pt x="46022" y="83852"/>
                  </a:cubicBezTo>
                  <a:cubicBezTo>
                    <a:pt x="47664" y="84120"/>
                    <a:pt x="49098" y="83911"/>
                    <a:pt x="50913" y="83590"/>
                  </a:cubicBezTo>
                  <a:cubicBezTo>
                    <a:pt x="56521" y="82582"/>
                    <a:pt x="62054" y="82104"/>
                    <a:pt x="67729" y="81328"/>
                  </a:cubicBezTo>
                  <a:cubicBezTo>
                    <a:pt x="70873" y="80924"/>
                    <a:pt x="73987" y="80357"/>
                    <a:pt x="77071" y="79640"/>
                  </a:cubicBezTo>
                  <a:cubicBezTo>
                    <a:pt x="78699" y="79259"/>
                    <a:pt x="80334" y="78818"/>
                    <a:pt x="81984" y="78311"/>
                  </a:cubicBezTo>
                  <a:cubicBezTo>
                    <a:pt x="83037" y="77997"/>
                    <a:pt x="84128" y="77437"/>
                    <a:pt x="84949" y="77661"/>
                  </a:cubicBezTo>
                  <a:cubicBezTo>
                    <a:pt x="85621" y="77840"/>
                    <a:pt x="85979" y="78333"/>
                    <a:pt x="86383" y="78736"/>
                  </a:cubicBezTo>
                  <a:cubicBezTo>
                    <a:pt x="86778" y="79132"/>
                    <a:pt x="86965" y="79416"/>
                    <a:pt x="87443" y="79558"/>
                  </a:cubicBezTo>
                  <a:cubicBezTo>
                    <a:pt x="88264" y="79804"/>
                    <a:pt x="89332" y="79468"/>
                    <a:pt x="90400" y="79267"/>
                  </a:cubicBezTo>
                  <a:cubicBezTo>
                    <a:pt x="93387" y="78706"/>
                    <a:pt x="96172" y="78572"/>
                    <a:pt x="98935" y="78453"/>
                  </a:cubicBezTo>
                  <a:cubicBezTo>
                    <a:pt x="102042" y="78311"/>
                    <a:pt x="105193" y="78161"/>
                    <a:pt x="108613" y="77400"/>
                  </a:cubicBezTo>
                  <a:cubicBezTo>
                    <a:pt x="109994" y="77079"/>
                    <a:pt x="111055" y="76855"/>
                    <a:pt x="112302" y="76780"/>
                  </a:cubicBezTo>
                  <a:cubicBezTo>
                    <a:pt x="113556" y="76705"/>
                    <a:pt x="114602" y="76668"/>
                    <a:pt x="115729" y="76623"/>
                  </a:cubicBezTo>
                  <a:cubicBezTo>
                    <a:pt x="120994" y="76436"/>
                    <a:pt x="126236" y="76436"/>
                    <a:pt x="131978" y="75354"/>
                  </a:cubicBezTo>
                  <a:cubicBezTo>
                    <a:pt x="135145" y="74771"/>
                    <a:pt x="138236" y="73845"/>
                    <a:pt x="141201" y="72591"/>
                  </a:cubicBezTo>
                  <a:cubicBezTo>
                    <a:pt x="142799" y="71919"/>
                    <a:pt x="144613" y="71142"/>
                    <a:pt x="146002" y="70097"/>
                  </a:cubicBezTo>
                  <a:cubicBezTo>
                    <a:pt x="146794" y="69492"/>
                    <a:pt x="147249" y="68491"/>
                    <a:pt x="148100" y="67961"/>
                  </a:cubicBezTo>
                  <a:cubicBezTo>
                    <a:pt x="148123" y="67946"/>
                    <a:pt x="148160" y="67938"/>
                    <a:pt x="148190" y="67946"/>
                  </a:cubicBezTo>
                  <a:cubicBezTo>
                    <a:pt x="148302" y="67998"/>
                    <a:pt x="148138" y="68110"/>
                    <a:pt x="148138" y="68215"/>
                  </a:cubicBezTo>
                  <a:cubicBezTo>
                    <a:pt x="148138" y="68319"/>
                    <a:pt x="147667" y="68850"/>
                    <a:pt x="147570" y="68999"/>
                  </a:cubicBezTo>
                  <a:cubicBezTo>
                    <a:pt x="147331" y="69387"/>
                    <a:pt x="147234" y="69298"/>
                    <a:pt x="147287" y="69716"/>
                  </a:cubicBezTo>
                  <a:cubicBezTo>
                    <a:pt x="147346" y="70134"/>
                    <a:pt x="147294" y="70007"/>
                    <a:pt x="147697" y="69716"/>
                  </a:cubicBezTo>
                  <a:cubicBezTo>
                    <a:pt x="148100" y="69425"/>
                    <a:pt x="148190" y="69118"/>
                    <a:pt x="148616" y="69014"/>
                  </a:cubicBezTo>
                  <a:cubicBezTo>
                    <a:pt x="148705" y="68991"/>
                    <a:pt x="148519" y="69387"/>
                    <a:pt x="148578" y="69387"/>
                  </a:cubicBezTo>
                  <a:cubicBezTo>
                    <a:pt x="148952" y="69365"/>
                    <a:pt x="150303" y="67871"/>
                    <a:pt x="150535" y="67625"/>
                  </a:cubicBezTo>
                  <a:cubicBezTo>
                    <a:pt x="151864" y="66273"/>
                    <a:pt x="153029" y="64862"/>
                    <a:pt x="154336" y="63510"/>
                  </a:cubicBezTo>
                  <a:cubicBezTo>
                    <a:pt x="155023" y="62801"/>
                    <a:pt x="155747" y="62032"/>
                    <a:pt x="156703" y="61546"/>
                  </a:cubicBezTo>
                  <a:cubicBezTo>
                    <a:pt x="158443" y="60665"/>
                    <a:pt x="160205" y="59627"/>
                    <a:pt x="162005" y="58836"/>
                  </a:cubicBezTo>
                  <a:cubicBezTo>
                    <a:pt x="166089" y="57044"/>
                    <a:pt x="170316" y="56155"/>
                    <a:pt x="174102" y="56274"/>
                  </a:cubicBezTo>
                  <a:cubicBezTo>
                    <a:pt x="175954" y="56342"/>
                    <a:pt x="177716" y="56640"/>
                    <a:pt x="179314" y="57193"/>
                  </a:cubicBezTo>
                  <a:cubicBezTo>
                    <a:pt x="180068" y="57447"/>
                    <a:pt x="180793" y="57775"/>
                    <a:pt x="181487" y="58164"/>
                  </a:cubicBezTo>
                  <a:cubicBezTo>
                    <a:pt x="181995" y="58440"/>
                    <a:pt x="183003" y="58851"/>
                    <a:pt x="183212" y="59358"/>
                  </a:cubicBezTo>
                  <a:cubicBezTo>
                    <a:pt x="183429" y="59859"/>
                    <a:pt x="183212" y="61352"/>
                    <a:pt x="183249" y="61957"/>
                  </a:cubicBezTo>
                  <a:cubicBezTo>
                    <a:pt x="183302" y="62950"/>
                    <a:pt x="183451" y="63936"/>
                    <a:pt x="183697" y="64892"/>
                  </a:cubicBezTo>
                  <a:cubicBezTo>
                    <a:pt x="184213" y="66729"/>
                    <a:pt x="185228" y="68282"/>
                    <a:pt x="187005" y="69298"/>
                  </a:cubicBezTo>
                  <a:cubicBezTo>
                    <a:pt x="190971" y="71583"/>
                    <a:pt x="194674" y="74443"/>
                    <a:pt x="197736" y="78184"/>
                  </a:cubicBezTo>
                  <a:cubicBezTo>
                    <a:pt x="199491" y="80334"/>
                    <a:pt x="200984" y="82687"/>
                    <a:pt x="202179" y="85181"/>
                  </a:cubicBezTo>
                  <a:cubicBezTo>
                    <a:pt x="203411" y="87742"/>
                    <a:pt x="204292" y="90550"/>
                    <a:pt x="205427" y="93343"/>
                  </a:cubicBezTo>
                  <a:cubicBezTo>
                    <a:pt x="207795" y="99122"/>
                    <a:pt x="210610" y="105044"/>
                    <a:pt x="212574" y="112026"/>
                  </a:cubicBezTo>
                  <a:cubicBezTo>
                    <a:pt x="213037" y="113699"/>
                    <a:pt x="213455" y="115416"/>
                    <a:pt x="213813" y="117193"/>
                  </a:cubicBezTo>
                  <a:cubicBezTo>
                    <a:pt x="213940" y="117806"/>
                    <a:pt x="214448" y="119792"/>
                    <a:pt x="214373" y="120404"/>
                  </a:cubicBezTo>
                  <a:cubicBezTo>
                    <a:pt x="214299" y="121009"/>
                    <a:pt x="213940" y="121039"/>
                    <a:pt x="214448" y="120897"/>
                  </a:cubicBezTo>
                  <a:cubicBezTo>
                    <a:pt x="215195" y="120703"/>
                    <a:pt x="215942" y="119635"/>
                    <a:pt x="216554" y="119038"/>
                  </a:cubicBezTo>
                  <a:cubicBezTo>
                    <a:pt x="216591" y="119008"/>
                    <a:pt x="216629" y="119075"/>
                    <a:pt x="216629" y="119150"/>
                  </a:cubicBezTo>
                  <a:cubicBezTo>
                    <a:pt x="216853" y="127849"/>
                    <a:pt x="217390" y="137146"/>
                    <a:pt x="217861" y="147414"/>
                  </a:cubicBezTo>
                  <a:cubicBezTo>
                    <a:pt x="218286" y="156211"/>
                    <a:pt x="218592" y="165702"/>
                    <a:pt x="218421" y="175723"/>
                  </a:cubicBezTo>
                  <a:cubicBezTo>
                    <a:pt x="218421" y="175887"/>
                    <a:pt x="218361" y="175812"/>
                    <a:pt x="218361" y="175663"/>
                  </a:cubicBezTo>
                  <a:cubicBezTo>
                    <a:pt x="218719" y="155912"/>
                    <a:pt x="217241" y="138819"/>
                    <a:pt x="216681" y="123787"/>
                  </a:cubicBezTo>
                  <a:cubicBezTo>
                    <a:pt x="216643" y="122742"/>
                    <a:pt x="216614" y="121711"/>
                    <a:pt x="216584" y="120681"/>
                  </a:cubicBezTo>
                  <a:cubicBezTo>
                    <a:pt x="216554" y="119658"/>
                    <a:pt x="216457" y="119553"/>
                    <a:pt x="216031" y="119770"/>
                  </a:cubicBezTo>
                  <a:cubicBezTo>
                    <a:pt x="215613" y="119979"/>
                    <a:pt x="215045" y="120778"/>
                    <a:pt x="214493" y="121076"/>
                  </a:cubicBezTo>
                  <a:cubicBezTo>
                    <a:pt x="214194" y="121233"/>
                    <a:pt x="214187" y="121300"/>
                    <a:pt x="214015" y="120950"/>
                  </a:cubicBezTo>
                  <a:cubicBezTo>
                    <a:pt x="214000" y="120927"/>
                    <a:pt x="214082" y="120718"/>
                    <a:pt x="214082" y="120711"/>
                  </a:cubicBezTo>
                  <a:cubicBezTo>
                    <a:pt x="214082" y="120703"/>
                    <a:pt x="214179" y="120554"/>
                    <a:pt x="214187" y="120479"/>
                  </a:cubicBezTo>
                  <a:cubicBezTo>
                    <a:pt x="214254" y="119941"/>
                    <a:pt x="214142" y="119508"/>
                    <a:pt x="214052" y="118933"/>
                  </a:cubicBezTo>
                  <a:cubicBezTo>
                    <a:pt x="213746" y="116910"/>
                    <a:pt x="213246" y="114886"/>
                    <a:pt x="212738" y="112997"/>
                  </a:cubicBezTo>
                  <a:cubicBezTo>
                    <a:pt x="211797" y="109487"/>
                    <a:pt x="210632" y="106224"/>
                    <a:pt x="209385" y="103132"/>
                  </a:cubicBezTo>
                  <a:cubicBezTo>
                    <a:pt x="208146" y="100041"/>
                    <a:pt x="206869" y="97106"/>
                    <a:pt x="205674" y="94216"/>
                  </a:cubicBezTo>
                  <a:cubicBezTo>
                    <a:pt x="204360" y="91043"/>
                    <a:pt x="203374" y="87854"/>
                    <a:pt x="201948" y="84979"/>
                  </a:cubicBezTo>
                  <a:cubicBezTo>
                    <a:pt x="199043" y="79110"/>
                    <a:pt x="194876" y="74682"/>
                    <a:pt x="190075" y="71381"/>
                  </a:cubicBezTo>
                  <a:cubicBezTo>
                    <a:pt x="188439" y="70246"/>
                    <a:pt x="186386" y="69410"/>
                    <a:pt x="185116" y="67961"/>
                  </a:cubicBezTo>
                  <a:cubicBezTo>
                    <a:pt x="184011" y="66699"/>
                    <a:pt x="183503" y="65078"/>
                    <a:pt x="183264" y="63451"/>
                  </a:cubicBezTo>
                  <a:cubicBezTo>
                    <a:pt x="183115" y="62435"/>
                    <a:pt x="183152" y="61412"/>
                    <a:pt x="183078" y="60381"/>
                  </a:cubicBezTo>
                  <a:cubicBezTo>
                    <a:pt x="182973" y="59000"/>
                    <a:pt x="181920" y="58485"/>
                    <a:pt x="180666" y="57880"/>
                  </a:cubicBezTo>
                  <a:cubicBezTo>
                    <a:pt x="178836" y="57014"/>
                    <a:pt x="176715" y="56528"/>
                    <a:pt x="174453" y="56416"/>
                  </a:cubicBezTo>
                  <a:cubicBezTo>
                    <a:pt x="171750" y="56274"/>
                    <a:pt x="168822" y="56655"/>
                    <a:pt x="165865" y="57536"/>
                  </a:cubicBezTo>
                  <a:cubicBezTo>
                    <a:pt x="164237" y="58014"/>
                    <a:pt x="162654" y="58619"/>
                    <a:pt x="161131" y="59344"/>
                  </a:cubicBezTo>
                  <a:cubicBezTo>
                    <a:pt x="159765" y="59993"/>
                    <a:pt x="158473" y="60942"/>
                    <a:pt x="157129" y="61576"/>
                  </a:cubicBezTo>
                  <a:cubicBezTo>
                    <a:pt x="156285" y="61972"/>
                    <a:pt x="155837" y="62181"/>
                    <a:pt x="155120" y="62868"/>
                  </a:cubicBezTo>
                  <a:cubicBezTo>
                    <a:pt x="154403" y="63548"/>
                    <a:pt x="153559" y="64489"/>
                    <a:pt x="152812" y="65317"/>
                  </a:cubicBezTo>
                  <a:cubicBezTo>
                    <a:pt x="151528" y="66736"/>
                    <a:pt x="150199" y="68416"/>
                    <a:pt x="148437" y="69604"/>
                  </a:cubicBezTo>
                  <a:cubicBezTo>
                    <a:pt x="148377" y="69641"/>
                    <a:pt x="148317" y="69626"/>
                    <a:pt x="148332" y="69566"/>
                  </a:cubicBezTo>
                  <a:cubicBezTo>
                    <a:pt x="148698" y="68670"/>
                    <a:pt x="147779" y="69932"/>
                    <a:pt x="147384" y="70126"/>
                  </a:cubicBezTo>
                  <a:cubicBezTo>
                    <a:pt x="146980" y="70321"/>
                    <a:pt x="147010" y="70313"/>
                    <a:pt x="146809" y="70156"/>
                  </a:cubicBezTo>
                  <a:cubicBezTo>
                    <a:pt x="146614" y="69999"/>
                    <a:pt x="146764" y="69865"/>
                    <a:pt x="146786" y="69790"/>
                  </a:cubicBezTo>
                  <a:cubicBezTo>
                    <a:pt x="146838" y="69551"/>
                    <a:pt x="147496" y="68939"/>
                    <a:pt x="147690" y="68663"/>
                  </a:cubicBezTo>
                  <a:cubicBezTo>
                    <a:pt x="147779" y="68528"/>
                    <a:pt x="148250" y="68058"/>
                    <a:pt x="147988" y="68177"/>
                  </a:cubicBezTo>
                  <a:cubicBezTo>
                    <a:pt x="147369" y="68476"/>
                    <a:pt x="146883" y="69708"/>
                    <a:pt x="146420" y="70089"/>
                  </a:cubicBezTo>
                  <a:cubicBezTo>
                    <a:pt x="145950" y="70470"/>
                    <a:pt x="145143" y="70821"/>
                    <a:pt x="144636" y="71090"/>
                  </a:cubicBezTo>
                  <a:cubicBezTo>
                    <a:pt x="137848" y="74614"/>
                    <a:pt x="131030" y="75921"/>
                    <a:pt x="124668" y="76369"/>
                  </a:cubicBezTo>
                  <a:cubicBezTo>
                    <a:pt x="121606" y="76586"/>
                    <a:pt x="118642" y="76631"/>
                    <a:pt x="115647" y="76743"/>
                  </a:cubicBezTo>
                  <a:cubicBezTo>
                    <a:pt x="113818" y="76810"/>
                    <a:pt x="111884" y="76765"/>
                    <a:pt x="109875" y="77191"/>
                  </a:cubicBezTo>
                  <a:cubicBezTo>
                    <a:pt x="107583" y="77691"/>
                    <a:pt x="105417" y="78124"/>
                    <a:pt x="103237" y="78311"/>
                  </a:cubicBezTo>
                  <a:cubicBezTo>
                    <a:pt x="99122" y="78677"/>
                    <a:pt x="95284" y="78535"/>
                    <a:pt x="90975" y="79274"/>
                  </a:cubicBezTo>
                  <a:cubicBezTo>
                    <a:pt x="89377" y="79543"/>
                    <a:pt x="87943" y="80095"/>
                    <a:pt x="86958" y="79483"/>
                  </a:cubicBezTo>
                  <a:cubicBezTo>
                    <a:pt x="86547" y="79222"/>
                    <a:pt x="86278" y="78848"/>
                    <a:pt x="85950" y="78527"/>
                  </a:cubicBezTo>
                  <a:cubicBezTo>
                    <a:pt x="85830" y="78393"/>
                    <a:pt x="85696" y="78273"/>
                    <a:pt x="85554" y="78154"/>
                  </a:cubicBezTo>
                  <a:cubicBezTo>
                    <a:pt x="84852" y="77624"/>
                    <a:pt x="84232" y="77751"/>
                    <a:pt x="82948" y="78124"/>
                  </a:cubicBezTo>
                  <a:cubicBezTo>
                    <a:pt x="78632" y="79356"/>
                    <a:pt x="74472" y="80417"/>
                    <a:pt x="70328" y="81066"/>
                  </a:cubicBezTo>
                  <a:cubicBezTo>
                    <a:pt x="66183" y="81723"/>
                    <a:pt x="62121" y="82104"/>
                    <a:pt x="58051" y="82619"/>
                  </a:cubicBezTo>
                  <a:cubicBezTo>
                    <a:pt x="56058" y="82881"/>
                    <a:pt x="54049" y="83157"/>
                    <a:pt x="52048" y="83508"/>
                  </a:cubicBezTo>
                  <a:cubicBezTo>
                    <a:pt x="51077" y="83665"/>
                    <a:pt x="50106" y="83844"/>
                    <a:pt x="49150" y="84038"/>
                  </a:cubicBezTo>
                  <a:cubicBezTo>
                    <a:pt x="47866" y="84277"/>
                    <a:pt x="47134" y="84158"/>
                    <a:pt x="45977" y="83971"/>
                  </a:cubicBezTo>
                  <a:cubicBezTo>
                    <a:pt x="42355" y="83381"/>
                    <a:pt x="38815" y="82619"/>
                    <a:pt x="35395" y="81552"/>
                  </a:cubicBezTo>
                  <a:cubicBezTo>
                    <a:pt x="21603" y="77467"/>
                    <a:pt x="10044" y="67423"/>
                    <a:pt x="5250" y="48389"/>
                  </a:cubicBezTo>
                  <a:cubicBezTo>
                    <a:pt x="4906" y="47052"/>
                    <a:pt x="4593" y="45678"/>
                    <a:pt x="4309" y="44289"/>
                  </a:cubicBezTo>
                  <a:cubicBezTo>
                    <a:pt x="4018" y="42900"/>
                    <a:pt x="3906" y="41302"/>
                    <a:pt x="3547" y="39958"/>
                  </a:cubicBezTo>
                  <a:cubicBezTo>
                    <a:pt x="3271" y="38905"/>
                    <a:pt x="3390" y="38860"/>
                    <a:pt x="2838" y="39092"/>
                  </a:cubicBezTo>
                  <a:cubicBezTo>
                    <a:pt x="2614" y="39196"/>
                    <a:pt x="2397" y="39533"/>
                    <a:pt x="2196" y="39719"/>
                  </a:cubicBezTo>
                  <a:cubicBezTo>
                    <a:pt x="1994" y="39906"/>
                    <a:pt x="1695" y="40391"/>
                    <a:pt x="1464" y="40361"/>
                  </a:cubicBezTo>
                  <a:cubicBezTo>
                    <a:pt x="1240" y="40332"/>
                    <a:pt x="1337" y="40503"/>
                    <a:pt x="1225" y="40302"/>
                  </a:cubicBezTo>
                  <a:cubicBezTo>
                    <a:pt x="1113" y="40108"/>
                    <a:pt x="1337" y="37031"/>
                    <a:pt x="1337" y="36598"/>
                  </a:cubicBezTo>
                  <a:cubicBezTo>
                    <a:pt x="1314" y="31849"/>
                    <a:pt x="866" y="26696"/>
                    <a:pt x="1090" y="21708"/>
                  </a:cubicBezTo>
                  <a:cubicBezTo>
                    <a:pt x="1158" y="20244"/>
                    <a:pt x="1367" y="18885"/>
                    <a:pt x="1441" y="17414"/>
                  </a:cubicBezTo>
                  <a:cubicBezTo>
                    <a:pt x="1501" y="16197"/>
                    <a:pt x="1337" y="16817"/>
                    <a:pt x="1195" y="16197"/>
                  </a:cubicBezTo>
                  <a:cubicBezTo>
                    <a:pt x="1001" y="15263"/>
                    <a:pt x="1307" y="13367"/>
                    <a:pt x="545" y="13322"/>
                  </a:cubicBezTo>
                  <a:cubicBezTo>
                    <a:pt x="515" y="13307"/>
                    <a:pt x="500" y="13285"/>
                    <a:pt x="493" y="13255"/>
                  </a:cubicBezTo>
                  <a:cubicBezTo>
                    <a:pt x="75" y="11403"/>
                    <a:pt x="194" y="9588"/>
                    <a:pt x="418" y="8005"/>
                  </a:cubicBezTo>
                  <a:cubicBezTo>
                    <a:pt x="866" y="4936"/>
                    <a:pt x="1688" y="2442"/>
                    <a:pt x="2487" y="90"/>
                  </a:cubicBezTo>
                  <a:cubicBezTo>
                    <a:pt x="2509" y="0"/>
                    <a:pt x="2569" y="179"/>
                    <a:pt x="2539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1355625" y="377950"/>
              <a:ext cx="5468400" cy="4394750"/>
            </a:xfrm>
            <a:custGeom>
              <a:avLst/>
              <a:gdLst/>
              <a:ahLst/>
              <a:cxnLst/>
              <a:rect l="l" t="t" r="r" b="b"/>
              <a:pathLst>
                <a:path w="218736" h="175790" extrusionOk="0">
                  <a:moveTo>
                    <a:pt x="2547" y="269"/>
                  </a:moveTo>
                  <a:cubicBezTo>
                    <a:pt x="1883" y="2255"/>
                    <a:pt x="1233" y="4316"/>
                    <a:pt x="755" y="6721"/>
                  </a:cubicBezTo>
                  <a:cubicBezTo>
                    <a:pt x="501" y="7960"/>
                    <a:pt x="1" y="10589"/>
                    <a:pt x="397" y="12366"/>
                  </a:cubicBezTo>
                  <a:cubicBezTo>
                    <a:pt x="613" y="13329"/>
                    <a:pt x="957" y="12926"/>
                    <a:pt x="1166" y="13703"/>
                  </a:cubicBezTo>
                  <a:cubicBezTo>
                    <a:pt x="1368" y="14479"/>
                    <a:pt x="748" y="16107"/>
                    <a:pt x="1592" y="16346"/>
                  </a:cubicBezTo>
                  <a:cubicBezTo>
                    <a:pt x="1621" y="16346"/>
                    <a:pt x="1651" y="16428"/>
                    <a:pt x="1644" y="16473"/>
                  </a:cubicBezTo>
                  <a:cubicBezTo>
                    <a:pt x="905" y="22268"/>
                    <a:pt x="1211" y="28339"/>
                    <a:pt x="1360" y="34253"/>
                  </a:cubicBezTo>
                  <a:cubicBezTo>
                    <a:pt x="1390" y="35545"/>
                    <a:pt x="1397" y="36814"/>
                    <a:pt x="1390" y="38046"/>
                  </a:cubicBezTo>
                  <a:cubicBezTo>
                    <a:pt x="1382" y="38248"/>
                    <a:pt x="1270" y="40257"/>
                    <a:pt x="1293" y="40294"/>
                  </a:cubicBezTo>
                  <a:cubicBezTo>
                    <a:pt x="1442" y="40585"/>
                    <a:pt x="3152" y="38651"/>
                    <a:pt x="3309" y="38502"/>
                  </a:cubicBezTo>
                  <a:cubicBezTo>
                    <a:pt x="3473" y="38353"/>
                    <a:pt x="3376" y="38509"/>
                    <a:pt x="3384" y="38584"/>
                  </a:cubicBezTo>
                  <a:cubicBezTo>
                    <a:pt x="5497" y="54430"/>
                    <a:pt x="11329" y="66624"/>
                    <a:pt x="20103" y="73793"/>
                  </a:cubicBezTo>
                  <a:cubicBezTo>
                    <a:pt x="24367" y="77340"/>
                    <a:pt x="29206" y="79782"/>
                    <a:pt x="34366" y="81507"/>
                  </a:cubicBezTo>
                  <a:cubicBezTo>
                    <a:pt x="36852" y="82321"/>
                    <a:pt x="39391" y="83000"/>
                    <a:pt x="41953" y="83530"/>
                  </a:cubicBezTo>
                  <a:cubicBezTo>
                    <a:pt x="43245" y="83799"/>
                    <a:pt x="44544" y="84038"/>
                    <a:pt x="45851" y="84262"/>
                  </a:cubicBezTo>
                  <a:cubicBezTo>
                    <a:pt x="47493" y="84531"/>
                    <a:pt x="48920" y="84322"/>
                    <a:pt x="50742" y="84008"/>
                  </a:cubicBezTo>
                  <a:cubicBezTo>
                    <a:pt x="56342" y="83015"/>
                    <a:pt x="61868" y="82552"/>
                    <a:pt x="67528" y="81798"/>
                  </a:cubicBezTo>
                  <a:cubicBezTo>
                    <a:pt x="70590" y="81387"/>
                    <a:pt x="73696" y="80864"/>
                    <a:pt x="76870" y="80118"/>
                  </a:cubicBezTo>
                  <a:cubicBezTo>
                    <a:pt x="78498" y="79729"/>
                    <a:pt x="80133" y="79289"/>
                    <a:pt x="81784" y="78796"/>
                  </a:cubicBezTo>
                  <a:cubicBezTo>
                    <a:pt x="82829" y="78467"/>
                    <a:pt x="83927" y="77922"/>
                    <a:pt x="84741" y="78146"/>
                  </a:cubicBezTo>
                  <a:cubicBezTo>
                    <a:pt x="85555" y="78370"/>
                    <a:pt x="85779" y="78818"/>
                    <a:pt x="86167" y="79214"/>
                  </a:cubicBezTo>
                  <a:cubicBezTo>
                    <a:pt x="86563" y="79617"/>
                    <a:pt x="86757" y="79901"/>
                    <a:pt x="87235" y="80036"/>
                  </a:cubicBezTo>
                  <a:cubicBezTo>
                    <a:pt x="88056" y="80289"/>
                    <a:pt x="89117" y="79953"/>
                    <a:pt x="90192" y="79759"/>
                  </a:cubicBezTo>
                  <a:cubicBezTo>
                    <a:pt x="93179" y="79199"/>
                    <a:pt x="95964" y="79065"/>
                    <a:pt x="98727" y="78945"/>
                  </a:cubicBezTo>
                  <a:cubicBezTo>
                    <a:pt x="101834" y="78803"/>
                    <a:pt x="104977" y="78669"/>
                    <a:pt x="108405" y="77892"/>
                  </a:cubicBezTo>
                  <a:cubicBezTo>
                    <a:pt x="109786" y="77571"/>
                    <a:pt x="110839" y="77362"/>
                    <a:pt x="112094" y="77273"/>
                  </a:cubicBezTo>
                  <a:cubicBezTo>
                    <a:pt x="113341" y="77191"/>
                    <a:pt x="114379" y="77161"/>
                    <a:pt x="115521" y="77116"/>
                  </a:cubicBezTo>
                  <a:cubicBezTo>
                    <a:pt x="120786" y="76929"/>
                    <a:pt x="126028" y="76929"/>
                    <a:pt x="131770" y="75839"/>
                  </a:cubicBezTo>
                  <a:cubicBezTo>
                    <a:pt x="134936" y="75249"/>
                    <a:pt x="138028" y="74316"/>
                    <a:pt x="140992" y="73069"/>
                  </a:cubicBezTo>
                  <a:cubicBezTo>
                    <a:pt x="142598" y="72396"/>
                    <a:pt x="144420" y="71620"/>
                    <a:pt x="145801" y="70567"/>
                  </a:cubicBezTo>
                  <a:cubicBezTo>
                    <a:pt x="146593" y="69955"/>
                    <a:pt x="147048" y="68961"/>
                    <a:pt x="147900" y="68424"/>
                  </a:cubicBezTo>
                  <a:cubicBezTo>
                    <a:pt x="147922" y="68409"/>
                    <a:pt x="147959" y="68401"/>
                    <a:pt x="147989" y="68409"/>
                  </a:cubicBezTo>
                  <a:cubicBezTo>
                    <a:pt x="148101" y="68461"/>
                    <a:pt x="147945" y="68588"/>
                    <a:pt x="147937" y="68678"/>
                  </a:cubicBezTo>
                  <a:cubicBezTo>
                    <a:pt x="147930" y="68775"/>
                    <a:pt x="147467" y="69312"/>
                    <a:pt x="147377" y="69462"/>
                  </a:cubicBezTo>
                  <a:cubicBezTo>
                    <a:pt x="147131" y="69858"/>
                    <a:pt x="147034" y="69760"/>
                    <a:pt x="147093" y="70179"/>
                  </a:cubicBezTo>
                  <a:cubicBezTo>
                    <a:pt x="147160" y="70604"/>
                    <a:pt x="147093" y="70470"/>
                    <a:pt x="147496" y="70179"/>
                  </a:cubicBezTo>
                  <a:cubicBezTo>
                    <a:pt x="147900" y="69895"/>
                    <a:pt x="148004" y="69581"/>
                    <a:pt x="148415" y="69484"/>
                  </a:cubicBezTo>
                  <a:cubicBezTo>
                    <a:pt x="148505" y="69454"/>
                    <a:pt x="148325" y="69858"/>
                    <a:pt x="148385" y="69858"/>
                  </a:cubicBezTo>
                  <a:cubicBezTo>
                    <a:pt x="148751" y="69828"/>
                    <a:pt x="150103" y="68334"/>
                    <a:pt x="150334" y="68088"/>
                  </a:cubicBezTo>
                  <a:cubicBezTo>
                    <a:pt x="151663" y="66729"/>
                    <a:pt x="152836" y="65325"/>
                    <a:pt x="154135" y="63966"/>
                  </a:cubicBezTo>
                  <a:cubicBezTo>
                    <a:pt x="154822" y="63256"/>
                    <a:pt x="155554" y="62487"/>
                    <a:pt x="156502" y="62002"/>
                  </a:cubicBezTo>
                  <a:cubicBezTo>
                    <a:pt x="158250" y="61121"/>
                    <a:pt x="160012" y="60075"/>
                    <a:pt x="161819" y="59276"/>
                  </a:cubicBezTo>
                  <a:cubicBezTo>
                    <a:pt x="165904" y="57484"/>
                    <a:pt x="170130" y="56581"/>
                    <a:pt x="173924" y="56700"/>
                  </a:cubicBezTo>
                  <a:cubicBezTo>
                    <a:pt x="175693" y="56737"/>
                    <a:pt x="177456" y="57036"/>
                    <a:pt x="179143" y="57589"/>
                  </a:cubicBezTo>
                  <a:cubicBezTo>
                    <a:pt x="179890" y="57850"/>
                    <a:pt x="180622" y="58171"/>
                    <a:pt x="181316" y="58552"/>
                  </a:cubicBezTo>
                  <a:cubicBezTo>
                    <a:pt x="181831" y="58828"/>
                    <a:pt x="182840" y="59239"/>
                    <a:pt x="183049" y="59739"/>
                  </a:cubicBezTo>
                  <a:cubicBezTo>
                    <a:pt x="183265" y="60232"/>
                    <a:pt x="183049" y="61733"/>
                    <a:pt x="183086" y="62338"/>
                  </a:cubicBezTo>
                  <a:cubicBezTo>
                    <a:pt x="183138" y="63331"/>
                    <a:pt x="183295" y="64317"/>
                    <a:pt x="183549" y="65273"/>
                  </a:cubicBezTo>
                  <a:cubicBezTo>
                    <a:pt x="184049" y="67102"/>
                    <a:pt x="185080" y="68640"/>
                    <a:pt x="186857" y="69656"/>
                  </a:cubicBezTo>
                  <a:cubicBezTo>
                    <a:pt x="190837" y="71926"/>
                    <a:pt x="194541" y="74756"/>
                    <a:pt x="197610" y="78482"/>
                  </a:cubicBezTo>
                  <a:cubicBezTo>
                    <a:pt x="199365" y="80618"/>
                    <a:pt x="200858" y="82955"/>
                    <a:pt x="202076" y="85442"/>
                  </a:cubicBezTo>
                  <a:cubicBezTo>
                    <a:pt x="203315" y="87988"/>
                    <a:pt x="204196" y="90789"/>
                    <a:pt x="205339" y="93567"/>
                  </a:cubicBezTo>
                  <a:cubicBezTo>
                    <a:pt x="207713" y="99324"/>
                    <a:pt x="210544" y="105216"/>
                    <a:pt x="212507" y="112175"/>
                  </a:cubicBezTo>
                  <a:cubicBezTo>
                    <a:pt x="212985" y="113826"/>
                    <a:pt x="213404" y="115543"/>
                    <a:pt x="213769" y="117313"/>
                  </a:cubicBezTo>
                  <a:cubicBezTo>
                    <a:pt x="213904" y="117925"/>
                    <a:pt x="214404" y="119904"/>
                    <a:pt x="214329" y="120509"/>
                  </a:cubicBezTo>
                  <a:cubicBezTo>
                    <a:pt x="214255" y="121121"/>
                    <a:pt x="213904" y="121144"/>
                    <a:pt x="214412" y="121009"/>
                  </a:cubicBezTo>
                  <a:cubicBezTo>
                    <a:pt x="215158" y="120800"/>
                    <a:pt x="215898" y="119740"/>
                    <a:pt x="216525" y="119142"/>
                  </a:cubicBezTo>
                  <a:cubicBezTo>
                    <a:pt x="216555" y="119105"/>
                    <a:pt x="216600" y="119165"/>
                    <a:pt x="216600" y="119254"/>
                  </a:cubicBezTo>
                  <a:cubicBezTo>
                    <a:pt x="216824" y="127917"/>
                    <a:pt x="217376" y="137191"/>
                    <a:pt x="217869" y="147421"/>
                  </a:cubicBezTo>
                  <a:cubicBezTo>
                    <a:pt x="218295" y="156188"/>
                    <a:pt x="218623" y="165642"/>
                    <a:pt x="218474" y="175641"/>
                  </a:cubicBezTo>
                  <a:cubicBezTo>
                    <a:pt x="218466" y="175790"/>
                    <a:pt x="218399" y="175723"/>
                    <a:pt x="218407" y="175573"/>
                  </a:cubicBezTo>
                  <a:cubicBezTo>
                    <a:pt x="218735" y="155889"/>
                    <a:pt x="217227" y="138864"/>
                    <a:pt x="216644" y="123869"/>
                  </a:cubicBezTo>
                  <a:cubicBezTo>
                    <a:pt x="216607" y="122824"/>
                    <a:pt x="216577" y="121801"/>
                    <a:pt x="216555" y="120770"/>
                  </a:cubicBezTo>
                  <a:cubicBezTo>
                    <a:pt x="216525" y="119747"/>
                    <a:pt x="216420" y="119650"/>
                    <a:pt x="215995" y="119867"/>
                  </a:cubicBezTo>
                  <a:cubicBezTo>
                    <a:pt x="215562" y="120083"/>
                    <a:pt x="215002" y="120875"/>
                    <a:pt x="214449" y="121181"/>
                  </a:cubicBezTo>
                  <a:cubicBezTo>
                    <a:pt x="214150" y="121345"/>
                    <a:pt x="214143" y="121398"/>
                    <a:pt x="213979" y="121061"/>
                  </a:cubicBezTo>
                  <a:cubicBezTo>
                    <a:pt x="213956" y="121032"/>
                    <a:pt x="214053" y="120830"/>
                    <a:pt x="214053" y="120823"/>
                  </a:cubicBezTo>
                  <a:cubicBezTo>
                    <a:pt x="214053" y="120808"/>
                    <a:pt x="214143" y="120658"/>
                    <a:pt x="214150" y="120584"/>
                  </a:cubicBezTo>
                  <a:cubicBezTo>
                    <a:pt x="214210" y="120053"/>
                    <a:pt x="214098" y="119613"/>
                    <a:pt x="214016" y="119045"/>
                  </a:cubicBezTo>
                  <a:cubicBezTo>
                    <a:pt x="213702" y="117029"/>
                    <a:pt x="213194" y="115020"/>
                    <a:pt x="212687" y="113146"/>
                  </a:cubicBezTo>
                  <a:cubicBezTo>
                    <a:pt x="211738" y="109636"/>
                    <a:pt x="210558" y="106388"/>
                    <a:pt x="209319" y="103311"/>
                  </a:cubicBezTo>
                  <a:cubicBezTo>
                    <a:pt x="208079" y="100227"/>
                    <a:pt x="206780" y="97315"/>
                    <a:pt x="205585" y="94440"/>
                  </a:cubicBezTo>
                  <a:cubicBezTo>
                    <a:pt x="204256" y="91289"/>
                    <a:pt x="203270" y="88115"/>
                    <a:pt x="201844" y="85248"/>
                  </a:cubicBezTo>
                  <a:cubicBezTo>
                    <a:pt x="198932" y="79393"/>
                    <a:pt x="194735" y="74995"/>
                    <a:pt x="189934" y="71724"/>
                  </a:cubicBezTo>
                  <a:cubicBezTo>
                    <a:pt x="188298" y="70604"/>
                    <a:pt x="186237" y="69760"/>
                    <a:pt x="184968" y="68334"/>
                  </a:cubicBezTo>
                  <a:cubicBezTo>
                    <a:pt x="183855" y="67072"/>
                    <a:pt x="183340" y="65459"/>
                    <a:pt x="183108" y="63831"/>
                  </a:cubicBezTo>
                  <a:cubicBezTo>
                    <a:pt x="182959" y="62823"/>
                    <a:pt x="182989" y="61793"/>
                    <a:pt x="182914" y="60770"/>
                  </a:cubicBezTo>
                  <a:cubicBezTo>
                    <a:pt x="182810" y="59388"/>
                    <a:pt x="181757" y="58880"/>
                    <a:pt x="180495" y="58283"/>
                  </a:cubicBezTo>
                  <a:cubicBezTo>
                    <a:pt x="178665" y="57409"/>
                    <a:pt x="176545" y="56946"/>
                    <a:pt x="174274" y="56834"/>
                  </a:cubicBezTo>
                  <a:cubicBezTo>
                    <a:pt x="171571" y="56700"/>
                    <a:pt x="168629" y="57096"/>
                    <a:pt x="165672" y="57969"/>
                  </a:cubicBezTo>
                  <a:cubicBezTo>
                    <a:pt x="164052" y="58462"/>
                    <a:pt x="162469" y="59067"/>
                    <a:pt x="160938" y="59792"/>
                  </a:cubicBezTo>
                  <a:cubicBezTo>
                    <a:pt x="159579" y="60449"/>
                    <a:pt x="158279" y="61390"/>
                    <a:pt x="156928" y="62032"/>
                  </a:cubicBezTo>
                  <a:cubicBezTo>
                    <a:pt x="156084" y="62427"/>
                    <a:pt x="155636" y="62637"/>
                    <a:pt x="154927" y="63324"/>
                  </a:cubicBezTo>
                  <a:cubicBezTo>
                    <a:pt x="154217" y="64003"/>
                    <a:pt x="153358" y="64951"/>
                    <a:pt x="152612" y="65773"/>
                  </a:cubicBezTo>
                  <a:cubicBezTo>
                    <a:pt x="151335" y="67192"/>
                    <a:pt x="150006" y="68887"/>
                    <a:pt x="148243" y="70067"/>
                  </a:cubicBezTo>
                  <a:cubicBezTo>
                    <a:pt x="148176" y="70104"/>
                    <a:pt x="148116" y="70089"/>
                    <a:pt x="148139" y="70029"/>
                  </a:cubicBezTo>
                  <a:cubicBezTo>
                    <a:pt x="148497" y="69133"/>
                    <a:pt x="147579" y="70395"/>
                    <a:pt x="147183" y="70589"/>
                  </a:cubicBezTo>
                  <a:cubicBezTo>
                    <a:pt x="146780" y="70791"/>
                    <a:pt x="146809" y="70776"/>
                    <a:pt x="146608" y="70619"/>
                  </a:cubicBezTo>
                  <a:cubicBezTo>
                    <a:pt x="146414" y="70462"/>
                    <a:pt x="146563" y="70328"/>
                    <a:pt x="146585" y="70268"/>
                  </a:cubicBezTo>
                  <a:cubicBezTo>
                    <a:pt x="146645" y="70014"/>
                    <a:pt x="147295" y="69410"/>
                    <a:pt x="147489" y="69126"/>
                  </a:cubicBezTo>
                  <a:cubicBezTo>
                    <a:pt x="147594" y="68999"/>
                    <a:pt x="148049" y="68521"/>
                    <a:pt x="147788" y="68640"/>
                  </a:cubicBezTo>
                  <a:cubicBezTo>
                    <a:pt x="147168" y="68939"/>
                    <a:pt x="146683" y="70171"/>
                    <a:pt x="146227" y="70567"/>
                  </a:cubicBezTo>
                  <a:cubicBezTo>
                    <a:pt x="145772" y="70955"/>
                    <a:pt x="144943" y="71291"/>
                    <a:pt x="144435" y="71553"/>
                  </a:cubicBezTo>
                  <a:cubicBezTo>
                    <a:pt x="137640" y="75092"/>
                    <a:pt x="130814" y="76406"/>
                    <a:pt x="124460" y="76862"/>
                  </a:cubicBezTo>
                  <a:cubicBezTo>
                    <a:pt x="121391" y="77079"/>
                    <a:pt x="118433" y="77123"/>
                    <a:pt x="115424" y="77235"/>
                  </a:cubicBezTo>
                  <a:cubicBezTo>
                    <a:pt x="113602" y="77303"/>
                    <a:pt x="111676" y="77258"/>
                    <a:pt x="109667" y="77683"/>
                  </a:cubicBezTo>
                  <a:cubicBezTo>
                    <a:pt x="107367" y="78191"/>
                    <a:pt x="105201" y="78617"/>
                    <a:pt x="103028" y="78818"/>
                  </a:cubicBezTo>
                  <a:cubicBezTo>
                    <a:pt x="98914" y="79169"/>
                    <a:pt x="95076" y="79028"/>
                    <a:pt x="90767" y="79767"/>
                  </a:cubicBezTo>
                  <a:cubicBezTo>
                    <a:pt x="89169" y="80036"/>
                    <a:pt x="87728" y="80581"/>
                    <a:pt x="86757" y="79961"/>
                  </a:cubicBezTo>
                  <a:cubicBezTo>
                    <a:pt x="86346" y="79700"/>
                    <a:pt x="86077" y="79326"/>
                    <a:pt x="85749" y="79013"/>
                  </a:cubicBezTo>
                  <a:cubicBezTo>
                    <a:pt x="85622" y="78878"/>
                    <a:pt x="85487" y="78751"/>
                    <a:pt x="85338" y="78639"/>
                  </a:cubicBezTo>
                  <a:cubicBezTo>
                    <a:pt x="84644" y="78094"/>
                    <a:pt x="84031" y="78236"/>
                    <a:pt x="82739" y="78602"/>
                  </a:cubicBezTo>
                  <a:cubicBezTo>
                    <a:pt x="78431" y="79834"/>
                    <a:pt x="74271" y="80879"/>
                    <a:pt x="70135" y="81522"/>
                  </a:cubicBezTo>
                  <a:cubicBezTo>
                    <a:pt x="65998" y="82164"/>
                    <a:pt x="61943" y="82552"/>
                    <a:pt x="57873" y="83052"/>
                  </a:cubicBezTo>
                  <a:cubicBezTo>
                    <a:pt x="55872" y="83306"/>
                    <a:pt x="53863" y="83583"/>
                    <a:pt x="51869" y="83919"/>
                  </a:cubicBezTo>
                  <a:cubicBezTo>
                    <a:pt x="50899" y="84083"/>
                    <a:pt x="49935" y="84255"/>
                    <a:pt x="48972" y="84441"/>
                  </a:cubicBezTo>
                  <a:cubicBezTo>
                    <a:pt x="47695" y="84688"/>
                    <a:pt x="46956" y="84568"/>
                    <a:pt x="45798" y="84367"/>
                  </a:cubicBezTo>
                  <a:cubicBezTo>
                    <a:pt x="42192" y="83769"/>
                    <a:pt x="38652" y="83000"/>
                    <a:pt x="35247" y="81925"/>
                  </a:cubicBezTo>
                  <a:cubicBezTo>
                    <a:pt x="21462" y="77780"/>
                    <a:pt x="9955" y="67655"/>
                    <a:pt x="5191" y="48546"/>
                  </a:cubicBezTo>
                  <a:cubicBezTo>
                    <a:pt x="4847" y="47201"/>
                    <a:pt x="4534" y="45827"/>
                    <a:pt x="4257" y="44431"/>
                  </a:cubicBezTo>
                  <a:cubicBezTo>
                    <a:pt x="3974" y="43027"/>
                    <a:pt x="3862" y="41422"/>
                    <a:pt x="3511" y="40078"/>
                  </a:cubicBezTo>
                  <a:cubicBezTo>
                    <a:pt x="3227" y="39025"/>
                    <a:pt x="3346" y="38980"/>
                    <a:pt x="2794" y="39211"/>
                  </a:cubicBezTo>
                  <a:cubicBezTo>
                    <a:pt x="2570" y="39301"/>
                    <a:pt x="2361" y="39644"/>
                    <a:pt x="2152" y="39839"/>
                  </a:cubicBezTo>
                  <a:cubicBezTo>
                    <a:pt x="1950" y="40033"/>
                    <a:pt x="1651" y="40496"/>
                    <a:pt x="1427" y="40473"/>
                  </a:cubicBezTo>
                  <a:cubicBezTo>
                    <a:pt x="1203" y="40443"/>
                    <a:pt x="1293" y="40600"/>
                    <a:pt x="1181" y="40406"/>
                  </a:cubicBezTo>
                  <a:cubicBezTo>
                    <a:pt x="1069" y="40212"/>
                    <a:pt x="1300" y="37128"/>
                    <a:pt x="1300" y="36702"/>
                  </a:cubicBezTo>
                  <a:cubicBezTo>
                    <a:pt x="1285" y="31938"/>
                    <a:pt x="845" y="26763"/>
                    <a:pt x="1076" y="21768"/>
                  </a:cubicBezTo>
                  <a:cubicBezTo>
                    <a:pt x="1158" y="20289"/>
                    <a:pt x="1353" y="18930"/>
                    <a:pt x="1427" y="17459"/>
                  </a:cubicBezTo>
                  <a:cubicBezTo>
                    <a:pt x="1487" y="16234"/>
                    <a:pt x="1323" y="16854"/>
                    <a:pt x="1188" y="16234"/>
                  </a:cubicBezTo>
                  <a:cubicBezTo>
                    <a:pt x="987" y="15301"/>
                    <a:pt x="1300" y="13404"/>
                    <a:pt x="539" y="13337"/>
                  </a:cubicBezTo>
                  <a:cubicBezTo>
                    <a:pt x="516" y="13337"/>
                    <a:pt x="501" y="13322"/>
                    <a:pt x="494" y="13270"/>
                  </a:cubicBezTo>
                  <a:cubicBezTo>
                    <a:pt x="68" y="11425"/>
                    <a:pt x="203" y="9596"/>
                    <a:pt x="427" y="8020"/>
                  </a:cubicBezTo>
                  <a:cubicBezTo>
                    <a:pt x="875" y="4943"/>
                    <a:pt x="1704" y="2442"/>
                    <a:pt x="2488" y="90"/>
                  </a:cubicBezTo>
                  <a:cubicBezTo>
                    <a:pt x="2517" y="0"/>
                    <a:pt x="2570" y="179"/>
                    <a:pt x="2547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1339200" y="395300"/>
              <a:ext cx="5468950" cy="4392900"/>
            </a:xfrm>
            <a:custGeom>
              <a:avLst/>
              <a:gdLst/>
              <a:ahLst/>
              <a:cxnLst/>
              <a:rect l="l" t="t" r="r" b="b"/>
              <a:pathLst>
                <a:path w="218758" h="175716" extrusionOk="0">
                  <a:moveTo>
                    <a:pt x="2562" y="269"/>
                  </a:moveTo>
                  <a:cubicBezTo>
                    <a:pt x="1898" y="2256"/>
                    <a:pt x="1233" y="4324"/>
                    <a:pt x="755" y="6729"/>
                  </a:cubicBezTo>
                  <a:cubicBezTo>
                    <a:pt x="509" y="7976"/>
                    <a:pt x="1" y="10612"/>
                    <a:pt x="397" y="12389"/>
                  </a:cubicBezTo>
                  <a:cubicBezTo>
                    <a:pt x="606" y="13352"/>
                    <a:pt x="957" y="12964"/>
                    <a:pt x="1158" y="13733"/>
                  </a:cubicBezTo>
                  <a:cubicBezTo>
                    <a:pt x="1360" y="14510"/>
                    <a:pt x="740" y="16145"/>
                    <a:pt x="1591" y="16384"/>
                  </a:cubicBezTo>
                  <a:cubicBezTo>
                    <a:pt x="1621" y="16429"/>
                    <a:pt x="1636" y="16474"/>
                    <a:pt x="1636" y="16526"/>
                  </a:cubicBezTo>
                  <a:cubicBezTo>
                    <a:pt x="889" y="22336"/>
                    <a:pt x="1188" y="28421"/>
                    <a:pt x="1330" y="34358"/>
                  </a:cubicBezTo>
                  <a:cubicBezTo>
                    <a:pt x="1352" y="35642"/>
                    <a:pt x="1360" y="36912"/>
                    <a:pt x="1345" y="38151"/>
                  </a:cubicBezTo>
                  <a:cubicBezTo>
                    <a:pt x="1345" y="38361"/>
                    <a:pt x="1233" y="40369"/>
                    <a:pt x="1255" y="40407"/>
                  </a:cubicBezTo>
                  <a:cubicBezTo>
                    <a:pt x="1405" y="40705"/>
                    <a:pt x="3107" y="38779"/>
                    <a:pt x="3272" y="38622"/>
                  </a:cubicBezTo>
                  <a:cubicBezTo>
                    <a:pt x="3428" y="38465"/>
                    <a:pt x="3331" y="38637"/>
                    <a:pt x="3346" y="38704"/>
                  </a:cubicBezTo>
                  <a:cubicBezTo>
                    <a:pt x="5422" y="54610"/>
                    <a:pt x="11239" y="66864"/>
                    <a:pt x="19976" y="74092"/>
                  </a:cubicBezTo>
                  <a:cubicBezTo>
                    <a:pt x="24232" y="77669"/>
                    <a:pt x="29071" y="80133"/>
                    <a:pt x="34209" y="81866"/>
                  </a:cubicBezTo>
                  <a:cubicBezTo>
                    <a:pt x="36696" y="82702"/>
                    <a:pt x="39227" y="83389"/>
                    <a:pt x="41788" y="83927"/>
                  </a:cubicBezTo>
                  <a:cubicBezTo>
                    <a:pt x="43080" y="84203"/>
                    <a:pt x="44379" y="84442"/>
                    <a:pt x="45686" y="84666"/>
                  </a:cubicBezTo>
                  <a:cubicBezTo>
                    <a:pt x="47314" y="84950"/>
                    <a:pt x="48748" y="84748"/>
                    <a:pt x="50555" y="84434"/>
                  </a:cubicBezTo>
                  <a:cubicBezTo>
                    <a:pt x="56148" y="83456"/>
                    <a:pt x="61681" y="82993"/>
                    <a:pt x="67342" y="82246"/>
                  </a:cubicBezTo>
                  <a:cubicBezTo>
                    <a:pt x="70403" y="81851"/>
                    <a:pt x="73502" y="81335"/>
                    <a:pt x="76676" y="80596"/>
                  </a:cubicBezTo>
                  <a:cubicBezTo>
                    <a:pt x="78296" y="80215"/>
                    <a:pt x="79932" y="79775"/>
                    <a:pt x="81574" y="79282"/>
                  </a:cubicBezTo>
                  <a:cubicBezTo>
                    <a:pt x="82627" y="78961"/>
                    <a:pt x="83718" y="78401"/>
                    <a:pt x="84539" y="78625"/>
                  </a:cubicBezTo>
                  <a:cubicBezTo>
                    <a:pt x="85211" y="78811"/>
                    <a:pt x="85569" y="79304"/>
                    <a:pt x="85973" y="79708"/>
                  </a:cubicBezTo>
                  <a:cubicBezTo>
                    <a:pt x="86368" y="80111"/>
                    <a:pt x="86548" y="80387"/>
                    <a:pt x="87033" y="80544"/>
                  </a:cubicBezTo>
                  <a:cubicBezTo>
                    <a:pt x="87854" y="80790"/>
                    <a:pt x="88922" y="80454"/>
                    <a:pt x="89990" y="80253"/>
                  </a:cubicBezTo>
                  <a:cubicBezTo>
                    <a:pt x="92970" y="79693"/>
                    <a:pt x="95755" y="79558"/>
                    <a:pt x="98518" y="79446"/>
                  </a:cubicBezTo>
                  <a:cubicBezTo>
                    <a:pt x="101624" y="79304"/>
                    <a:pt x="104768" y="79170"/>
                    <a:pt x="108196" y="78393"/>
                  </a:cubicBezTo>
                  <a:cubicBezTo>
                    <a:pt x="109577" y="78087"/>
                    <a:pt x="110630" y="77863"/>
                    <a:pt x="111884" y="77788"/>
                  </a:cubicBezTo>
                  <a:cubicBezTo>
                    <a:pt x="113132" y="77714"/>
                    <a:pt x="114169" y="77669"/>
                    <a:pt x="115305" y="77624"/>
                  </a:cubicBezTo>
                  <a:cubicBezTo>
                    <a:pt x="120569" y="77430"/>
                    <a:pt x="125819" y="77430"/>
                    <a:pt x="131568" y="76332"/>
                  </a:cubicBezTo>
                  <a:cubicBezTo>
                    <a:pt x="134735" y="75735"/>
                    <a:pt x="137826" y="74801"/>
                    <a:pt x="140791" y="73547"/>
                  </a:cubicBezTo>
                  <a:cubicBezTo>
                    <a:pt x="142396" y="72867"/>
                    <a:pt x="144226" y="72091"/>
                    <a:pt x="145600" y="71038"/>
                  </a:cubicBezTo>
                  <a:cubicBezTo>
                    <a:pt x="146391" y="70440"/>
                    <a:pt x="146847" y="69440"/>
                    <a:pt x="147705" y="68902"/>
                  </a:cubicBezTo>
                  <a:cubicBezTo>
                    <a:pt x="147728" y="68880"/>
                    <a:pt x="147758" y="68872"/>
                    <a:pt x="147788" y="68880"/>
                  </a:cubicBezTo>
                  <a:cubicBezTo>
                    <a:pt x="147900" y="68940"/>
                    <a:pt x="147743" y="69059"/>
                    <a:pt x="147735" y="69156"/>
                  </a:cubicBezTo>
                  <a:cubicBezTo>
                    <a:pt x="147728" y="69246"/>
                    <a:pt x="147265" y="69783"/>
                    <a:pt x="147175" y="69933"/>
                  </a:cubicBezTo>
                  <a:cubicBezTo>
                    <a:pt x="146929" y="70328"/>
                    <a:pt x="146832" y="70239"/>
                    <a:pt x="146892" y="70657"/>
                  </a:cubicBezTo>
                  <a:cubicBezTo>
                    <a:pt x="146959" y="71075"/>
                    <a:pt x="146892" y="70948"/>
                    <a:pt x="147302" y="70664"/>
                  </a:cubicBezTo>
                  <a:cubicBezTo>
                    <a:pt x="147713" y="70388"/>
                    <a:pt x="147803" y="70060"/>
                    <a:pt x="148213" y="69955"/>
                  </a:cubicBezTo>
                  <a:cubicBezTo>
                    <a:pt x="148303" y="69925"/>
                    <a:pt x="148124" y="70328"/>
                    <a:pt x="148183" y="70328"/>
                  </a:cubicBezTo>
                  <a:cubicBezTo>
                    <a:pt x="148549" y="70291"/>
                    <a:pt x="149901" y="68798"/>
                    <a:pt x="150140" y="68559"/>
                  </a:cubicBezTo>
                  <a:cubicBezTo>
                    <a:pt x="151462" y="67200"/>
                    <a:pt x="152634" y="65796"/>
                    <a:pt x="153941" y="64437"/>
                  </a:cubicBezTo>
                  <a:cubicBezTo>
                    <a:pt x="154635" y="63720"/>
                    <a:pt x="155352" y="62966"/>
                    <a:pt x="156315" y="62465"/>
                  </a:cubicBezTo>
                  <a:cubicBezTo>
                    <a:pt x="158055" y="61584"/>
                    <a:pt x="159825" y="60539"/>
                    <a:pt x="161625" y="59732"/>
                  </a:cubicBezTo>
                  <a:cubicBezTo>
                    <a:pt x="165709" y="57933"/>
                    <a:pt x="169943" y="57029"/>
                    <a:pt x="173737" y="57134"/>
                  </a:cubicBezTo>
                  <a:cubicBezTo>
                    <a:pt x="175604" y="57178"/>
                    <a:pt x="177373" y="57470"/>
                    <a:pt x="178964" y="58007"/>
                  </a:cubicBezTo>
                  <a:cubicBezTo>
                    <a:pt x="179726" y="58254"/>
                    <a:pt x="180457" y="58575"/>
                    <a:pt x="181152" y="58963"/>
                  </a:cubicBezTo>
                  <a:cubicBezTo>
                    <a:pt x="181652" y="59239"/>
                    <a:pt x="182675" y="59643"/>
                    <a:pt x="182884" y="60135"/>
                  </a:cubicBezTo>
                  <a:cubicBezTo>
                    <a:pt x="183101" y="60628"/>
                    <a:pt x="182884" y="62122"/>
                    <a:pt x="182922" y="62742"/>
                  </a:cubicBezTo>
                  <a:cubicBezTo>
                    <a:pt x="182974" y="63720"/>
                    <a:pt x="183131" y="64698"/>
                    <a:pt x="183385" y="65654"/>
                  </a:cubicBezTo>
                  <a:cubicBezTo>
                    <a:pt x="183892" y="67483"/>
                    <a:pt x="184923" y="69022"/>
                    <a:pt x="186708" y="70022"/>
                  </a:cubicBezTo>
                  <a:cubicBezTo>
                    <a:pt x="190688" y="72270"/>
                    <a:pt x="194406" y="75078"/>
                    <a:pt x="197483" y="78789"/>
                  </a:cubicBezTo>
                  <a:cubicBezTo>
                    <a:pt x="199245" y="80910"/>
                    <a:pt x="200746" y="83240"/>
                    <a:pt x="201956" y="85719"/>
                  </a:cubicBezTo>
                  <a:cubicBezTo>
                    <a:pt x="203210" y="88250"/>
                    <a:pt x="204092" y="91043"/>
                    <a:pt x="205242" y="93806"/>
                  </a:cubicBezTo>
                  <a:cubicBezTo>
                    <a:pt x="207631" y="99533"/>
                    <a:pt x="210476" y="105395"/>
                    <a:pt x="212455" y="112325"/>
                  </a:cubicBezTo>
                  <a:cubicBezTo>
                    <a:pt x="212933" y="113975"/>
                    <a:pt x="213359" y="115678"/>
                    <a:pt x="213717" y="117440"/>
                  </a:cubicBezTo>
                  <a:cubicBezTo>
                    <a:pt x="213851" y="118053"/>
                    <a:pt x="214359" y="120024"/>
                    <a:pt x="214285" y="120629"/>
                  </a:cubicBezTo>
                  <a:cubicBezTo>
                    <a:pt x="214210" y="121241"/>
                    <a:pt x="213859" y="121264"/>
                    <a:pt x="214374" y="121129"/>
                  </a:cubicBezTo>
                  <a:cubicBezTo>
                    <a:pt x="215121" y="120920"/>
                    <a:pt x="215868" y="119845"/>
                    <a:pt x="216480" y="119247"/>
                  </a:cubicBezTo>
                  <a:cubicBezTo>
                    <a:pt x="216517" y="119210"/>
                    <a:pt x="216555" y="119277"/>
                    <a:pt x="216555" y="119359"/>
                  </a:cubicBezTo>
                  <a:cubicBezTo>
                    <a:pt x="216801" y="128007"/>
                    <a:pt x="217369" y="137244"/>
                    <a:pt x="217869" y="147437"/>
                  </a:cubicBezTo>
                  <a:cubicBezTo>
                    <a:pt x="218309" y="156174"/>
                    <a:pt x="218653" y="165597"/>
                    <a:pt x="218519" y="175566"/>
                  </a:cubicBezTo>
                  <a:cubicBezTo>
                    <a:pt x="218519" y="175716"/>
                    <a:pt x="218451" y="175649"/>
                    <a:pt x="218451" y="175499"/>
                  </a:cubicBezTo>
                  <a:cubicBezTo>
                    <a:pt x="218757" y="155875"/>
                    <a:pt x="217219" y="138909"/>
                    <a:pt x="216622" y="123967"/>
                  </a:cubicBezTo>
                  <a:lnTo>
                    <a:pt x="216510" y="120883"/>
                  </a:lnTo>
                  <a:cubicBezTo>
                    <a:pt x="216480" y="119837"/>
                    <a:pt x="216390" y="119763"/>
                    <a:pt x="215957" y="119979"/>
                  </a:cubicBezTo>
                  <a:cubicBezTo>
                    <a:pt x="215532" y="120196"/>
                    <a:pt x="214972" y="120995"/>
                    <a:pt x="214411" y="121293"/>
                  </a:cubicBezTo>
                  <a:cubicBezTo>
                    <a:pt x="214113" y="121465"/>
                    <a:pt x="214098" y="121517"/>
                    <a:pt x="213934" y="121181"/>
                  </a:cubicBezTo>
                  <a:cubicBezTo>
                    <a:pt x="213911" y="121152"/>
                    <a:pt x="214008" y="120950"/>
                    <a:pt x="214008" y="120942"/>
                  </a:cubicBezTo>
                  <a:cubicBezTo>
                    <a:pt x="214008" y="120928"/>
                    <a:pt x="214098" y="120793"/>
                    <a:pt x="214113" y="120704"/>
                  </a:cubicBezTo>
                  <a:cubicBezTo>
                    <a:pt x="214165" y="120173"/>
                    <a:pt x="214053" y="119748"/>
                    <a:pt x="213963" y="119173"/>
                  </a:cubicBezTo>
                  <a:cubicBezTo>
                    <a:pt x="213650" y="117171"/>
                    <a:pt x="213142" y="115163"/>
                    <a:pt x="212627" y="113296"/>
                  </a:cubicBezTo>
                  <a:cubicBezTo>
                    <a:pt x="211671" y="109801"/>
                    <a:pt x="210491" y="106575"/>
                    <a:pt x="209244" y="103514"/>
                  </a:cubicBezTo>
                  <a:cubicBezTo>
                    <a:pt x="208004" y="100452"/>
                    <a:pt x="206690" y="97540"/>
                    <a:pt x="205488" y="94680"/>
                  </a:cubicBezTo>
                  <a:cubicBezTo>
                    <a:pt x="204159" y="91536"/>
                    <a:pt x="203158" y="88370"/>
                    <a:pt x="201732" y="85525"/>
                  </a:cubicBezTo>
                  <a:cubicBezTo>
                    <a:pt x="198805" y="79700"/>
                    <a:pt x="194601" y="75332"/>
                    <a:pt x="189784" y="72076"/>
                  </a:cubicBezTo>
                  <a:cubicBezTo>
                    <a:pt x="188141" y="70963"/>
                    <a:pt x="186080" y="70134"/>
                    <a:pt x="184811" y="68708"/>
                  </a:cubicBezTo>
                  <a:cubicBezTo>
                    <a:pt x="183691" y="67454"/>
                    <a:pt x="183183" y="65841"/>
                    <a:pt x="182944" y="64228"/>
                  </a:cubicBezTo>
                  <a:cubicBezTo>
                    <a:pt x="182795" y="63220"/>
                    <a:pt x="182824" y="62189"/>
                    <a:pt x="182750" y="61173"/>
                  </a:cubicBezTo>
                  <a:cubicBezTo>
                    <a:pt x="182645" y="59792"/>
                    <a:pt x="181592" y="59277"/>
                    <a:pt x="180330" y="58687"/>
                  </a:cubicBezTo>
                  <a:cubicBezTo>
                    <a:pt x="178493" y="57828"/>
                    <a:pt x="176373" y="57365"/>
                    <a:pt x="174095" y="57261"/>
                  </a:cubicBezTo>
                  <a:cubicBezTo>
                    <a:pt x="171384" y="57141"/>
                    <a:pt x="168450" y="57529"/>
                    <a:pt x="165485" y="58418"/>
                  </a:cubicBezTo>
                  <a:cubicBezTo>
                    <a:pt x="163865" y="58911"/>
                    <a:pt x="162274" y="59523"/>
                    <a:pt x="160743" y="60255"/>
                  </a:cubicBezTo>
                  <a:cubicBezTo>
                    <a:pt x="159384" y="60905"/>
                    <a:pt x="158085" y="61853"/>
                    <a:pt x="156734" y="62495"/>
                  </a:cubicBezTo>
                  <a:cubicBezTo>
                    <a:pt x="155890" y="62891"/>
                    <a:pt x="155442" y="63107"/>
                    <a:pt x="154732" y="63794"/>
                  </a:cubicBezTo>
                  <a:cubicBezTo>
                    <a:pt x="154023" y="64489"/>
                    <a:pt x="153164" y="65422"/>
                    <a:pt x="152417" y="66244"/>
                  </a:cubicBezTo>
                  <a:cubicBezTo>
                    <a:pt x="151133" y="67670"/>
                    <a:pt x="149804" y="69350"/>
                    <a:pt x="148041" y="70545"/>
                  </a:cubicBezTo>
                  <a:cubicBezTo>
                    <a:pt x="147989" y="70582"/>
                    <a:pt x="147922" y="70560"/>
                    <a:pt x="147937" y="70508"/>
                  </a:cubicBezTo>
                  <a:cubicBezTo>
                    <a:pt x="148303" y="69612"/>
                    <a:pt x="147377" y="70874"/>
                    <a:pt x="146981" y="71068"/>
                  </a:cubicBezTo>
                  <a:cubicBezTo>
                    <a:pt x="146578" y="71262"/>
                    <a:pt x="146608" y="71254"/>
                    <a:pt x="146406" y="71098"/>
                  </a:cubicBezTo>
                  <a:cubicBezTo>
                    <a:pt x="146212" y="70933"/>
                    <a:pt x="146361" y="70806"/>
                    <a:pt x="146384" y="70739"/>
                  </a:cubicBezTo>
                  <a:cubicBezTo>
                    <a:pt x="146443" y="70500"/>
                    <a:pt x="147093" y="69880"/>
                    <a:pt x="147287" y="69612"/>
                  </a:cubicBezTo>
                  <a:cubicBezTo>
                    <a:pt x="147481" y="69343"/>
                    <a:pt x="147847" y="68992"/>
                    <a:pt x="147586" y="69119"/>
                  </a:cubicBezTo>
                  <a:cubicBezTo>
                    <a:pt x="146966" y="69417"/>
                    <a:pt x="146481" y="70650"/>
                    <a:pt x="146025" y="71038"/>
                  </a:cubicBezTo>
                  <a:cubicBezTo>
                    <a:pt x="145570" y="71434"/>
                    <a:pt x="144741" y="71770"/>
                    <a:pt x="144233" y="72031"/>
                  </a:cubicBezTo>
                  <a:cubicBezTo>
                    <a:pt x="137438" y="75578"/>
                    <a:pt x="130613" y="76900"/>
                    <a:pt x="124250" y="77355"/>
                  </a:cubicBezTo>
                  <a:cubicBezTo>
                    <a:pt x="121181" y="77579"/>
                    <a:pt x="118209" y="77639"/>
                    <a:pt x="115215" y="77744"/>
                  </a:cubicBezTo>
                  <a:cubicBezTo>
                    <a:pt x="113385" y="77818"/>
                    <a:pt x="111459" y="77759"/>
                    <a:pt x="109458" y="78199"/>
                  </a:cubicBezTo>
                  <a:cubicBezTo>
                    <a:pt x="107158" y="78692"/>
                    <a:pt x="104992" y="79125"/>
                    <a:pt x="102819" y="79319"/>
                  </a:cubicBezTo>
                  <a:cubicBezTo>
                    <a:pt x="98705" y="79670"/>
                    <a:pt x="94866" y="79536"/>
                    <a:pt x="90550" y="80260"/>
                  </a:cubicBezTo>
                  <a:cubicBezTo>
                    <a:pt x="88960" y="80529"/>
                    <a:pt x="87518" y="81074"/>
                    <a:pt x="86548" y="80454"/>
                  </a:cubicBezTo>
                  <a:cubicBezTo>
                    <a:pt x="86137" y="80193"/>
                    <a:pt x="85868" y="79820"/>
                    <a:pt x="85540" y="79506"/>
                  </a:cubicBezTo>
                  <a:cubicBezTo>
                    <a:pt x="85413" y="79371"/>
                    <a:pt x="85278" y="79245"/>
                    <a:pt x="85136" y="79133"/>
                  </a:cubicBezTo>
                  <a:cubicBezTo>
                    <a:pt x="84427" y="78587"/>
                    <a:pt x="83830" y="78722"/>
                    <a:pt x="82538" y="79095"/>
                  </a:cubicBezTo>
                  <a:cubicBezTo>
                    <a:pt x="78229" y="80320"/>
                    <a:pt x="74070" y="81365"/>
                    <a:pt x="69933" y="82000"/>
                  </a:cubicBezTo>
                  <a:cubicBezTo>
                    <a:pt x="65796" y="82635"/>
                    <a:pt x="61749" y="82993"/>
                    <a:pt x="57686" y="83501"/>
                  </a:cubicBezTo>
                  <a:cubicBezTo>
                    <a:pt x="55685" y="83740"/>
                    <a:pt x="53684" y="84024"/>
                    <a:pt x="51683" y="84352"/>
                  </a:cubicBezTo>
                  <a:cubicBezTo>
                    <a:pt x="50727" y="84509"/>
                    <a:pt x="49763" y="84688"/>
                    <a:pt x="48800" y="84860"/>
                  </a:cubicBezTo>
                  <a:cubicBezTo>
                    <a:pt x="47523" y="85106"/>
                    <a:pt x="46784" y="84987"/>
                    <a:pt x="45626" y="84785"/>
                  </a:cubicBezTo>
                  <a:cubicBezTo>
                    <a:pt x="42027" y="84173"/>
                    <a:pt x="38488" y="83381"/>
                    <a:pt x="35090" y="82299"/>
                  </a:cubicBezTo>
                  <a:cubicBezTo>
                    <a:pt x="21343" y="78095"/>
                    <a:pt x="9858" y="67894"/>
                    <a:pt x="5138" y="48703"/>
                  </a:cubicBezTo>
                  <a:cubicBezTo>
                    <a:pt x="4787" y="47359"/>
                    <a:pt x="4481" y="45977"/>
                    <a:pt x="4205" y="44573"/>
                  </a:cubicBezTo>
                  <a:cubicBezTo>
                    <a:pt x="3921" y="43177"/>
                    <a:pt x="3809" y="41564"/>
                    <a:pt x="3458" y="40205"/>
                  </a:cubicBezTo>
                  <a:cubicBezTo>
                    <a:pt x="3182" y="39145"/>
                    <a:pt x="3309" y="39107"/>
                    <a:pt x="2756" y="39331"/>
                  </a:cubicBezTo>
                  <a:cubicBezTo>
                    <a:pt x="2532" y="39421"/>
                    <a:pt x="2316" y="39757"/>
                    <a:pt x="2114" y="39959"/>
                  </a:cubicBezTo>
                  <a:cubicBezTo>
                    <a:pt x="1905" y="40153"/>
                    <a:pt x="1614" y="40616"/>
                    <a:pt x="1382" y="40578"/>
                  </a:cubicBezTo>
                  <a:cubicBezTo>
                    <a:pt x="1151" y="40541"/>
                    <a:pt x="1263" y="40720"/>
                    <a:pt x="1151" y="40526"/>
                  </a:cubicBezTo>
                  <a:cubicBezTo>
                    <a:pt x="1039" y="40324"/>
                    <a:pt x="1263" y="37240"/>
                    <a:pt x="1263" y="36800"/>
                  </a:cubicBezTo>
                  <a:cubicBezTo>
                    <a:pt x="1263" y="32028"/>
                    <a:pt x="830" y="26831"/>
                    <a:pt x="1069" y="21828"/>
                  </a:cubicBezTo>
                  <a:cubicBezTo>
                    <a:pt x="1143" y="20349"/>
                    <a:pt x="1338" y="18983"/>
                    <a:pt x="1420" y="17504"/>
                  </a:cubicBezTo>
                  <a:cubicBezTo>
                    <a:pt x="1487" y="16272"/>
                    <a:pt x="1315" y="16907"/>
                    <a:pt x="1188" y="16272"/>
                  </a:cubicBezTo>
                  <a:cubicBezTo>
                    <a:pt x="979" y="15331"/>
                    <a:pt x="1300" y="13434"/>
                    <a:pt x="531" y="13367"/>
                  </a:cubicBezTo>
                  <a:cubicBezTo>
                    <a:pt x="516" y="13367"/>
                    <a:pt x="494" y="13352"/>
                    <a:pt x="486" y="13307"/>
                  </a:cubicBezTo>
                  <a:cubicBezTo>
                    <a:pt x="76" y="11448"/>
                    <a:pt x="210" y="9619"/>
                    <a:pt x="441" y="8028"/>
                  </a:cubicBezTo>
                  <a:cubicBezTo>
                    <a:pt x="889" y="4951"/>
                    <a:pt x="1711" y="2450"/>
                    <a:pt x="2502" y="90"/>
                  </a:cubicBezTo>
                  <a:cubicBezTo>
                    <a:pt x="2532" y="1"/>
                    <a:pt x="2585" y="180"/>
                    <a:pt x="256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1322975" y="412675"/>
              <a:ext cx="5469125" cy="4390850"/>
            </a:xfrm>
            <a:custGeom>
              <a:avLst/>
              <a:gdLst/>
              <a:ahLst/>
              <a:cxnLst/>
              <a:rect l="l" t="t" r="r" b="b"/>
              <a:pathLst>
                <a:path w="218765" h="175634" extrusionOk="0">
                  <a:moveTo>
                    <a:pt x="2561" y="269"/>
                  </a:moveTo>
                  <a:cubicBezTo>
                    <a:pt x="1889" y="2263"/>
                    <a:pt x="1240" y="4324"/>
                    <a:pt x="754" y="6743"/>
                  </a:cubicBezTo>
                  <a:cubicBezTo>
                    <a:pt x="508" y="7983"/>
                    <a:pt x="0" y="10626"/>
                    <a:pt x="388" y="12418"/>
                  </a:cubicBezTo>
                  <a:cubicBezTo>
                    <a:pt x="605" y="13389"/>
                    <a:pt x="941" y="12986"/>
                    <a:pt x="1143" y="13770"/>
                  </a:cubicBezTo>
                  <a:cubicBezTo>
                    <a:pt x="1352" y="14554"/>
                    <a:pt x="725" y="16174"/>
                    <a:pt x="1568" y="16428"/>
                  </a:cubicBezTo>
                  <a:cubicBezTo>
                    <a:pt x="1591" y="16436"/>
                    <a:pt x="1621" y="16510"/>
                    <a:pt x="1613" y="16570"/>
                  </a:cubicBezTo>
                  <a:cubicBezTo>
                    <a:pt x="866" y="22387"/>
                    <a:pt x="1158" y="28496"/>
                    <a:pt x="1285" y="34447"/>
                  </a:cubicBezTo>
                  <a:cubicBezTo>
                    <a:pt x="1314" y="35739"/>
                    <a:pt x="1322" y="37008"/>
                    <a:pt x="1307" y="38263"/>
                  </a:cubicBezTo>
                  <a:cubicBezTo>
                    <a:pt x="1307" y="38465"/>
                    <a:pt x="1180" y="40481"/>
                    <a:pt x="1210" y="40518"/>
                  </a:cubicBezTo>
                  <a:cubicBezTo>
                    <a:pt x="1359" y="40809"/>
                    <a:pt x="3062" y="38898"/>
                    <a:pt x="3219" y="38733"/>
                  </a:cubicBezTo>
                  <a:cubicBezTo>
                    <a:pt x="3375" y="38577"/>
                    <a:pt x="3286" y="38756"/>
                    <a:pt x="3293" y="38823"/>
                  </a:cubicBezTo>
                  <a:cubicBezTo>
                    <a:pt x="5354" y="54781"/>
                    <a:pt x="11134" y="67102"/>
                    <a:pt x="19848" y="74383"/>
                  </a:cubicBezTo>
                  <a:cubicBezTo>
                    <a:pt x="24097" y="77982"/>
                    <a:pt x="28914" y="80469"/>
                    <a:pt x="34059" y="82238"/>
                  </a:cubicBezTo>
                  <a:cubicBezTo>
                    <a:pt x="36531" y="83082"/>
                    <a:pt x="39055" y="83777"/>
                    <a:pt x="41616" y="84314"/>
                  </a:cubicBezTo>
                  <a:cubicBezTo>
                    <a:pt x="42900" y="84598"/>
                    <a:pt x="44192" y="84852"/>
                    <a:pt x="45499" y="85083"/>
                  </a:cubicBezTo>
                  <a:cubicBezTo>
                    <a:pt x="47134" y="85360"/>
                    <a:pt x="48560" y="85166"/>
                    <a:pt x="50375" y="84859"/>
                  </a:cubicBezTo>
                  <a:cubicBezTo>
                    <a:pt x="55953" y="83896"/>
                    <a:pt x="61479" y="83448"/>
                    <a:pt x="67139" y="82709"/>
                  </a:cubicBezTo>
                  <a:cubicBezTo>
                    <a:pt x="70193" y="82321"/>
                    <a:pt x="73292" y="81813"/>
                    <a:pt x="76466" y="81066"/>
                  </a:cubicBezTo>
                  <a:cubicBezTo>
                    <a:pt x="78086" y="80693"/>
                    <a:pt x="79722" y="80260"/>
                    <a:pt x="81365" y="79759"/>
                  </a:cubicBezTo>
                  <a:cubicBezTo>
                    <a:pt x="82418" y="79446"/>
                    <a:pt x="83508" y="78893"/>
                    <a:pt x="84322" y="79117"/>
                  </a:cubicBezTo>
                  <a:cubicBezTo>
                    <a:pt x="85136" y="79341"/>
                    <a:pt x="85360" y="79789"/>
                    <a:pt x="85748" y="80192"/>
                  </a:cubicBezTo>
                  <a:cubicBezTo>
                    <a:pt x="86144" y="80596"/>
                    <a:pt x="86338" y="80879"/>
                    <a:pt x="86816" y="81029"/>
                  </a:cubicBezTo>
                  <a:cubicBezTo>
                    <a:pt x="87637" y="81283"/>
                    <a:pt x="88698" y="80947"/>
                    <a:pt x="89773" y="80745"/>
                  </a:cubicBezTo>
                  <a:cubicBezTo>
                    <a:pt x="92752" y="80192"/>
                    <a:pt x="95530" y="80058"/>
                    <a:pt x="98293" y="79946"/>
                  </a:cubicBezTo>
                  <a:cubicBezTo>
                    <a:pt x="101407" y="79819"/>
                    <a:pt x="104543" y="79670"/>
                    <a:pt x="107978" y="78893"/>
                  </a:cubicBezTo>
                  <a:cubicBezTo>
                    <a:pt x="109345" y="78587"/>
                    <a:pt x="110405" y="78363"/>
                    <a:pt x="111660" y="78288"/>
                  </a:cubicBezTo>
                  <a:cubicBezTo>
                    <a:pt x="112922" y="78213"/>
                    <a:pt x="113952" y="78169"/>
                    <a:pt x="115080" y="78131"/>
                  </a:cubicBezTo>
                  <a:cubicBezTo>
                    <a:pt x="120352" y="77930"/>
                    <a:pt x="125601" y="77922"/>
                    <a:pt x="131351" y="76832"/>
                  </a:cubicBezTo>
                  <a:cubicBezTo>
                    <a:pt x="134517" y="76227"/>
                    <a:pt x="137609" y="75286"/>
                    <a:pt x="140581" y="74032"/>
                  </a:cubicBezTo>
                  <a:cubicBezTo>
                    <a:pt x="142186" y="73352"/>
                    <a:pt x="144008" y="72576"/>
                    <a:pt x="145390" y="71523"/>
                  </a:cubicBezTo>
                  <a:cubicBezTo>
                    <a:pt x="146181" y="70910"/>
                    <a:pt x="146644" y="69917"/>
                    <a:pt x="147496" y="69372"/>
                  </a:cubicBezTo>
                  <a:cubicBezTo>
                    <a:pt x="147526" y="69357"/>
                    <a:pt x="147563" y="69342"/>
                    <a:pt x="147578" y="69365"/>
                  </a:cubicBezTo>
                  <a:cubicBezTo>
                    <a:pt x="147600" y="69380"/>
                    <a:pt x="147533" y="69529"/>
                    <a:pt x="147526" y="69633"/>
                  </a:cubicBezTo>
                  <a:cubicBezTo>
                    <a:pt x="147518" y="69738"/>
                    <a:pt x="147055" y="70261"/>
                    <a:pt x="146966" y="70418"/>
                  </a:cubicBezTo>
                  <a:cubicBezTo>
                    <a:pt x="146734" y="70798"/>
                    <a:pt x="146622" y="70716"/>
                    <a:pt x="146682" y="71127"/>
                  </a:cubicBezTo>
                  <a:cubicBezTo>
                    <a:pt x="146749" y="71538"/>
                    <a:pt x="146682" y="71418"/>
                    <a:pt x="147092" y="71134"/>
                  </a:cubicBezTo>
                  <a:cubicBezTo>
                    <a:pt x="147503" y="70858"/>
                    <a:pt x="147593" y="70530"/>
                    <a:pt x="148011" y="70425"/>
                  </a:cubicBezTo>
                  <a:cubicBezTo>
                    <a:pt x="148101" y="70403"/>
                    <a:pt x="147914" y="70798"/>
                    <a:pt x="147974" y="70798"/>
                  </a:cubicBezTo>
                  <a:cubicBezTo>
                    <a:pt x="148347" y="70761"/>
                    <a:pt x="149699" y="69268"/>
                    <a:pt x="149930" y="69029"/>
                  </a:cubicBezTo>
                  <a:cubicBezTo>
                    <a:pt x="151259" y="67662"/>
                    <a:pt x="152432" y="66266"/>
                    <a:pt x="153738" y="64899"/>
                  </a:cubicBezTo>
                  <a:cubicBezTo>
                    <a:pt x="154433" y="64182"/>
                    <a:pt x="155150" y="63428"/>
                    <a:pt x="156113" y="62928"/>
                  </a:cubicBezTo>
                  <a:cubicBezTo>
                    <a:pt x="157860" y="62032"/>
                    <a:pt x="159623" y="60994"/>
                    <a:pt x="161422" y="60195"/>
                  </a:cubicBezTo>
                  <a:cubicBezTo>
                    <a:pt x="165514" y="58380"/>
                    <a:pt x="169748" y="57462"/>
                    <a:pt x="173557" y="57559"/>
                  </a:cubicBezTo>
                  <a:cubicBezTo>
                    <a:pt x="175416" y="57603"/>
                    <a:pt x="177179" y="57880"/>
                    <a:pt x="178784" y="58417"/>
                  </a:cubicBezTo>
                  <a:cubicBezTo>
                    <a:pt x="179538" y="58664"/>
                    <a:pt x="180270" y="58977"/>
                    <a:pt x="180972" y="59358"/>
                  </a:cubicBezTo>
                  <a:cubicBezTo>
                    <a:pt x="181480" y="59635"/>
                    <a:pt x="182503" y="60038"/>
                    <a:pt x="182712" y="60531"/>
                  </a:cubicBezTo>
                  <a:cubicBezTo>
                    <a:pt x="182928" y="61031"/>
                    <a:pt x="182712" y="62525"/>
                    <a:pt x="182764" y="63129"/>
                  </a:cubicBezTo>
                  <a:cubicBezTo>
                    <a:pt x="182801" y="64115"/>
                    <a:pt x="182958" y="65086"/>
                    <a:pt x="183220" y="66042"/>
                  </a:cubicBezTo>
                  <a:cubicBezTo>
                    <a:pt x="183720" y="67864"/>
                    <a:pt x="184758" y="69395"/>
                    <a:pt x="186543" y="70388"/>
                  </a:cubicBezTo>
                  <a:cubicBezTo>
                    <a:pt x="190538" y="72620"/>
                    <a:pt x="194264" y="75413"/>
                    <a:pt x="197348" y="79102"/>
                  </a:cubicBezTo>
                  <a:cubicBezTo>
                    <a:pt x="199118" y="81208"/>
                    <a:pt x="200626" y="83523"/>
                    <a:pt x="201843" y="85987"/>
                  </a:cubicBezTo>
                  <a:cubicBezTo>
                    <a:pt x="203090" y="88519"/>
                    <a:pt x="203986" y="91289"/>
                    <a:pt x="205136" y="94044"/>
                  </a:cubicBezTo>
                  <a:cubicBezTo>
                    <a:pt x="207533" y="99742"/>
                    <a:pt x="210393" y="105581"/>
                    <a:pt x="212387" y="112481"/>
                  </a:cubicBezTo>
                  <a:cubicBezTo>
                    <a:pt x="212865" y="114124"/>
                    <a:pt x="213291" y="115827"/>
                    <a:pt x="213664" y="117574"/>
                  </a:cubicBezTo>
                  <a:cubicBezTo>
                    <a:pt x="213799" y="118186"/>
                    <a:pt x="214314" y="120143"/>
                    <a:pt x="214239" y="120748"/>
                  </a:cubicBezTo>
                  <a:cubicBezTo>
                    <a:pt x="214164" y="121353"/>
                    <a:pt x="213806" y="121383"/>
                    <a:pt x="214321" y="121241"/>
                  </a:cubicBezTo>
                  <a:cubicBezTo>
                    <a:pt x="215068" y="121032"/>
                    <a:pt x="215815" y="119964"/>
                    <a:pt x="216442" y="119359"/>
                  </a:cubicBezTo>
                  <a:cubicBezTo>
                    <a:pt x="216464" y="119329"/>
                    <a:pt x="216517" y="119396"/>
                    <a:pt x="216517" y="119471"/>
                  </a:cubicBezTo>
                  <a:cubicBezTo>
                    <a:pt x="216763" y="128081"/>
                    <a:pt x="217346" y="137296"/>
                    <a:pt x="217868" y="147466"/>
                  </a:cubicBezTo>
                  <a:cubicBezTo>
                    <a:pt x="218324" y="156166"/>
                    <a:pt x="218682" y="165552"/>
                    <a:pt x="218555" y="175484"/>
                  </a:cubicBezTo>
                  <a:cubicBezTo>
                    <a:pt x="218548" y="175633"/>
                    <a:pt x="218481" y="175566"/>
                    <a:pt x="218481" y="175417"/>
                  </a:cubicBezTo>
                  <a:cubicBezTo>
                    <a:pt x="218764" y="155867"/>
                    <a:pt x="217196" y="138961"/>
                    <a:pt x="216576" y="124063"/>
                  </a:cubicBezTo>
                  <a:cubicBezTo>
                    <a:pt x="216539" y="123025"/>
                    <a:pt x="216502" y="121995"/>
                    <a:pt x="216464" y="120979"/>
                  </a:cubicBezTo>
                  <a:cubicBezTo>
                    <a:pt x="216442" y="119949"/>
                    <a:pt x="216337" y="119867"/>
                    <a:pt x="215904" y="120083"/>
                  </a:cubicBezTo>
                  <a:cubicBezTo>
                    <a:pt x="215479" y="120300"/>
                    <a:pt x="214919" y="121106"/>
                    <a:pt x="214359" y="121412"/>
                  </a:cubicBezTo>
                  <a:cubicBezTo>
                    <a:pt x="214060" y="121577"/>
                    <a:pt x="214052" y="121644"/>
                    <a:pt x="213881" y="121308"/>
                  </a:cubicBezTo>
                  <a:cubicBezTo>
                    <a:pt x="213866" y="121270"/>
                    <a:pt x="213955" y="121076"/>
                    <a:pt x="213955" y="121069"/>
                  </a:cubicBezTo>
                  <a:cubicBezTo>
                    <a:pt x="213955" y="121054"/>
                    <a:pt x="214052" y="120905"/>
                    <a:pt x="214060" y="120830"/>
                  </a:cubicBezTo>
                  <a:cubicBezTo>
                    <a:pt x="214112" y="120300"/>
                    <a:pt x="214000" y="119874"/>
                    <a:pt x="213911" y="119299"/>
                  </a:cubicBezTo>
                  <a:cubicBezTo>
                    <a:pt x="213589" y="117305"/>
                    <a:pt x="213082" y="115304"/>
                    <a:pt x="212566" y="113437"/>
                  </a:cubicBezTo>
                  <a:cubicBezTo>
                    <a:pt x="211603" y="109965"/>
                    <a:pt x="210408" y="106754"/>
                    <a:pt x="209161" y="103707"/>
                  </a:cubicBezTo>
                  <a:cubicBezTo>
                    <a:pt x="207907" y="100653"/>
                    <a:pt x="206592" y="97771"/>
                    <a:pt x="205390" y="94911"/>
                  </a:cubicBezTo>
                  <a:cubicBezTo>
                    <a:pt x="204054" y="91782"/>
                    <a:pt x="203053" y="88631"/>
                    <a:pt x="201619" y="85800"/>
                  </a:cubicBezTo>
                  <a:cubicBezTo>
                    <a:pt x="198677" y="79998"/>
                    <a:pt x="194458" y="75652"/>
                    <a:pt x="189634" y="72434"/>
                  </a:cubicBezTo>
                  <a:cubicBezTo>
                    <a:pt x="187991" y="71321"/>
                    <a:pt x="185915" y="70500"/>
                    <a:pt x="184638" y="69081"/>
                  </a:cubicBezTo>
                  <a:cubicBezTo>
                    <a:pt x="183526" y="67841"/>
                    <a:pt x="183011" y="66228"/>
                    <a:pt x="182772" y="64615"/>
                  </a:cubicBezTo>
                  <a:cubicBezTo>
                    <a:pt x="182622" y="63607"/>
                    <a:pt x="182652" y="62577"/>
                    <a:pt x="182577" y="61561"/>
                  </a:cubicBezTo>
                  <a:cubicBezTo>
                    <a:pt x="182473" y="60187"/>
                    <a:pt x="181405" y="59687"/>
                    <a:pt x="180151" y="59097"/>
                  </a:cubicBezTo>
                  <a:cubicBezTo>
                    <a:pt x="178306" y="58246"/>
                    <a:pt x="176178" y="57783"/>
                    <a:pt x="173915" y="57686"/>
                  </a:cubicBezTo>
                  <a:cubicBezTo>
                    <a:pt x="171197" y="57566"/>
                    <a:pt x="168255" y="57977"/>
                    <a:pt x="165290" y="58873"/>
                  </a:cubicBezTo>
                  <a:cubicBezTo>
                    <a:pt x="163663" y="59358"/>
                    <a:pt x="162072" y="59978"/>
                    <a:pt x="160549" y="60710"/>
                  </a:cubicBezTo>
                  <a:cubicBezTo>
                    <a:pt x="159175" y="61367"/>
                    <a:pt x="157883" y="62315"/>
                    <a:pt x="156531" y="62958"/>
                  </a:cubicBezTo>
                  <a:cubicBezTo>
                    <a:pt x="155695" y="63361"/>
                    <a:pt x="155247" y="63577"/>
                    <a:pt x="154523" y="64257"/>
                  </a:cubicBezTo>
                  <a:cubicBezTo>
                    <a:pt x="153806" y="64936"/>
                    <a:pt x="152954" y="65885"/>
                    <a:pt x="152208" y="66714"/>
                  </a:cubicBezTo>
                  <a:cubicBezTo>
                    <a:pt x="150931" y="68133"/>
                    <a:pt x="149594" y="69820"/>
                    <a:pt x="147832" y="71007"/>
                  </a:cubicBezTo>
                  <a:cubicBezTo>
                    <a:pt x="147779" y="71052"/>
                    <a:pt x="147712" y="71037"/>
                    <a:pt x="147727" y="70978"/>
                  </a:cubicBezTo>
                  <a:cubicBezTo>
                    <a:pt x="148093" y="70082"/>
                    <a:pt x="147182" y="71343"/>
                    <a:pt x="146771" y="71538"/>
                  </a:cubicBezTo>
                  <a:cubicBezTo>
                    <a:pt x="146361" y="71732"/>
                    <a:pt x="146398" y="71724"/>
                    <a:pt x="146196" y="71575"/>
                  </a:cubicBezTo>
                  <a:cubicBezTo>
                    <a:pt x="146002" y="71426"/>
                    <a:pt x="146152" y="71276"/>
                    <a:pt x="146174" y="71209"/>
                  </a:cubicBezTo>
                  <a:cubicBezTo>
                    <a:pt x="146234" y="70970"/>
                    <a:pt x="146891" y="70350"/>
                    <a:pt x="147078" y="70082"/>
                  </a:cubicBezTo>
                  <a:cubicBezTo>
                    <a:pt x="147264" y="69813"/>
                    <a:pt x="147645" y="69469"/>
                    <a:pt x="147384" y="69596"/>
                  </a:cubicBezTo>
                  <a:cubicBezTo>
                    <a:pt x="146756" y="69895"/>
                    <a:pt x="146271" y="71119"/>
                    <a:pt x="145816" y="71508"/>
                  </a:cubicBezTo>
                  <a:cubicBezTo>
                    <a:pt x="145360" y="71904"/>
                    <a:pt x="144531" y="72247"/>
                    <a:pt x="144023" y="72508"/>
                  </a:cubicBezTo>
                  <a:cubicBezTo>
                    <a:pt x="137228" y="76063"/>
                    <a:pt x="130395" y="77392"/>
                    <a:pt x="124033" y="77855"/>
                  </a:cubicBezTo>
                  <a:cubicBezTo>
                    <a:pt x="120957" y="78079"/>
                    <a:pt x="117992" y="78139"/>
                    <a:pt x="114998" y="78251"/>
                  </a:cubicBezTo>
                  <a:cubicBezTo>
                    <a:pt x="113168" y="78318"/>
                    <a:pt x="111242" y="78266"/>
                    <a:pt x="109233" y="78699"/>
                  </a:cubicBezTo>
                  <a:cubicBezTo>
                    <a:pt x="106933" y="79192"/>
                    <a:pt x="104767" y="79632"/>
                    <a:pt x="102602" y="79819"/>
                  </a:cubicBezTo>
                  <a:cubicBezTo>
                    <a:pt x="98480" y="80170"/>
                    <a:pt x="94649" y="80021"/>
                    <a:pt x="90333" y="80752"/>
                  </a:cubicBezTo>
                  <a:cubicBezTo>
                    <a:pt x="88735" y="81021"/>
                    <a:pt x="87309" y="81566"/>
                    <a:pt x="86330" y="80947"/>
                  </a:cubicBezTo>
                  <a:cubicBezTo>
                    <a:pt x="85920" y="80685"/>
                    <a:pt x="85651" y="80312"/>
                    <a:pt x="85322" y="79983"/>
                  </a:cubicBezTo>
                  <a:cubicBezTo>
                    <a:pt x="85195" y="79856"/>
                    <a:pt x="85061" y="79729"/>
                    <a:pt x="84919" y="79610"/>
                  </a:cubicBezTo>
                  <a:cubicBezTo>
                    <a:pt x="84217" y="79080"/>
                    <a:pt x="83612" y="79214"/>
                    <a:pt x="82328" y="79573"/>
                  </a:cubicBezTo>
                  <a:cubicBezTo>
                    <a:pt x="78019" y="80797"/>
                    <a:pt x="73860" y="81835"/>
                    <a:pt x="69730" y="82462"/>
                  </a:cubicBezTo>
                  <a:cubicBezTo>
                    <a:pt x="65609" y="83082"/>
                    <a:pt x="61546" y="83448"/>
                    <a:pt x="57484" y="83941"/>
                  </a:cubicBezTo>
                  <a:cubicBezTo>
                    <a:pt x="55490" y="84187"/>
                    <a:pt x="53489" y="84456"/>
                    <a:pt x="51503" y="84777"/>
                  </a:cubicBezTo>
                  <a:cubicBezTo>
                    <a:pt x="50532" y="84934"/>
                    <a:pt x="49569" y="85098"/>
                    <a:pt x="48613" y="85285"/>
                  </a:cubicBezTo>
                  <a:cubicBezTo>
                    <a:pt x="47343" y="85524"/>
                    <a:pt x="46604" y="85390"/>
                    <a:pt x="45454" y="85196"/>
                  </a:cubicBezTo>
                  <a:cubicBezTo>
                    <a:pt x="41855" y="84568"/>
                    <a:pt x="38323" y="83769"/>
                    <a:pt x="34925" y="82664"/>
                  </a:cubicBezTo>
                  <a:cubicBezTo>
                    <a:pt x="21208" y="78408"/>
                    <a:pt x="9760" y="68133"/>
                    <a:pt x="5063" y="48859"/>
                  </a:cubicBezTo>
                  <a:cubicBezTo>
                    <a:pt x="4727" y="47508"/>
                    <a:pt x="4421" y="46126"/>
                    <a:pt x="4145" y="44715"/>
                  </a:cubicBezTo>
                  <a:cubicBezTo>
                    <a:pt x="3883" y="43341"/>
                    <a:pt x="3756" y="41690"/>
                    <a:pt x="3405" y="40331"/>
                  </a:cubicBezTo>
                  <a:cubicBezTo>
                    <a:pt x="3136" y="39264"/>
                    <a:pt x="3256" y="39226"/>
                    <a:pt x="2711" y="39450"/>
                  </a:cubicBezTo>
                  <a:cubicBezTo>
                    <a:pt x="2479" y="39540"/>
                    <a:pt x="2263" y="39876"/>
                    <a:pt x="2061" y="40063"/>
                  </a:cubicBezTo>
                  <a:cubicBezTo>
                    <a:pt x="1852" y="40249"/>
                    <a:pt x="1568" y="40735"/>
                    <a:pt x="1344" y="40697"/>
                  </a:cubicBezTo>
                  <a:cubicBezTo>
                    <a:pt x="1120" y="40660"/>
                    <a:pt x="1210" y="40832"/>
                    <a:pt x="1098" y="40630"/>
                  </a:cubicBezTo>
                  <a:cubicBezTo>
                    <a:pt x="986" y="40436"/>
                    <a:pt x="1217" y="37337"/>
                    <a:pt x="1217" y="36896"/>
                  </a:cubicBezTo>
                  <a:cubicBezTo>
                    <a:pt x="1217" y="32110"/>
                    <a:pt x="799" y="26905"/>
                    <a:pt x="1046" y="21879"/>
                  </a:cubicBezTo>
                  <a:cubicBezTo>
                    <a:pt x="1120" y="20408"/>
                    <a:pt x="1322" y="19034"/>
                    <a:pt x="1397" y="17548"/>
                  </a:cubicBezTo>
                  <a:cubicBezTo>
                    <a:pt x="1471" y="16316"/>
                    <a:pt x="1307" y="16951"/>
                    <a:pt x="1165" y="16316"/>
                  </a:cubicBezTo>
                  <a:cubicBezTo>
                    <a:pt x="971" y="15368"/>
                    <a:pt x="1285" y="13471"/>
                    <a:pt x="530" y="13397"/>
                  </a:cubicBezTo>
                  <a:cubicBezTo>
                    <a:pt x="508" y="13397"/>
                    <a:pt x="493" y="13374"/>
                    <a:pt x="486" y="13329"/>
                  </a:cubicBezTo>
                  <a:cubicBezTo>
                    <a:pt x="75" y="11462"/>
                    <a:pt x="202" y="9625"/>
                    <a:pt x="433" y="8035"/>
                  </a:cubicBezTo>
                  <a:cubicBezTo>
                    <a:pt x="881" y="4951"/>
                    <a:pt x="1718" y="2457"/>
                    <a:pt x="2509" y="82"/>
                  </a:cubicBezTo>
                  <a:cubicBezTo>
                    <a:pt x="2539" y="0"/>
                    <a:pt x="2591" y="179"/>
                    <a:pt x="2561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1306725" y="429850"/>
              <a:ext cx="5469325" cy="4388975"/>
            </a:xfrm>
            <a:custGeom>
              <a:avLst/>
              <a:gdLst/>
              <a:ahLst/>
              <a:cxnLst/>
              <a:rect l="l" t="t" r="r" b="b"/>
              <a:pathLst>
                <a:path w="218773" h="175559" extrusionOk="0">
                  <a:moveTo>
                    <a:pt x="2569" y="276"/>
                  </a:moveTo>
                  <a:cubicBezTo>
                    <a:pt x="1897" y="2263"/>
                    <a:pt x="1248" y="4339"/>
                    <a:pt x="762" y="6751"/>
                  </a:cubicBezTo>
                  <a:cubicBezTo>
                    <a:pt x="508" y="7998"/>
                    <a:pt x="1" y="10649"/>
                    <a:pt x="389" y="12448"/>
                  </a:cubicBezTo>
                  <a:cubicBezTo>
                    <a:pt x="590" y="13419"/>
                    <a:pt x="934" y="13016"/>
                    <a:pt x="1136" y="13800"/>
                  </a:cubicBezTo>
                  <a:cubicBezTo>
                    <a:pt x="1375" y="14726"/>
                    <a:pt x="710" y="16227"/>
                    <a:pt x="1554" y="16481"/>
                  </a:cubicBezTo>
                  <a:cubicBezTo>
                    <a:pt x="1584" y="16481"/>
                    <a:pt x="1606" y="16563"/>
                    <a:pt x="1599" y="16622"/>
                  </a:cubicBezTo>
                  <a:cubicBezTo>
                    <a:pt x="852" y="22440"/>
                    <a:pt x="1121" y="28578"/>
                    <a:pt x="1248" y="34552"/>
                  </a:cubicBezTo>
                  <a:cubicBezTo>
                    <a:pt x="1270" y="35844"/>
                    <a:pt x="1277" y="37113"/>
                    <a:pt x="1263" y="38367"/>
                  </a:cubicBezTo>
                  <a:cubicBezTo>
                    <a:pt x="1263" y="38584"/>
                    <a:pt x="1143" y="40600"/>
                    <a:pt x="1158" y="40638"/>
                  </a:cubicBezTo>
                  <a:cubicBezTo>
                    <a:pt x="1307" y="40936"/>
                    <a:pt x="3010" y="39010"/>
                    <a:pt x="3167" y="38860"/>
                  </a:cubicBezTo>
                  <a:cubicBezTo>
                    <a:pt x="3324" y="38711"/>
                    <a:pt x="3234" y="38883"/>
                    <a:pt x="3241" y="38942"/>
                  </a:cubicBezTo>
                  <a:cubicBezTo>
                    <a:pt x="5272" y="54968"/>
                    <a:pt x="11030" y="67348"/>
                    <a:pt x="19729" y="74689"/>
                  </a:cubicBezTo>
                  <a:cubicBezTo>
                    <a:pt x="23956" y="78311"/>
                    <a:pt x="28765" y="80820"/>
                    <a:pt x="33895" y="82612"/>
                  </a:cubicBezTo>
                  <a:cubicBezTo>
                    <a:pt x="36367" y="83463"/>
                    <a:pt x="38891" y="84165"/>
                    <a:pt x="41444" y="84725"/>
                  </a:cubicBezTo>
                  <a:cubicBezTo>
                    <a:pt x="42729" y="85009"/>
                    <a:pt x="44021" y="85263"/>
                    <a:pt x="45320" y="85494"/>
                  </a:cubicBezTo>
                  <a:cubicBezTo>
                    <a:pt x="46955" y="85778"/>
                    <a:pt x="48382" y="85591"/>
                    <a:pt x="50196" y="85285"/>
                  </a:cubicBezTo>
                  <a:cubicBezTo>
                    <a:pt x="55767" y="84337"/>
                    <a:pt x="61285" y="83911"/>
                    <a:pt x="66931" y="83179"/>
                  </a:cubicBezTo>
                  <a:cubicBezTo>
                    <a:pt x="69992" y="82791"/>
                    <a:pt x="73091" y="82298"/>
                    <a:pt x="76257" y="81559"/>
                  </a:cubicBezTo>
                  <a:cubicBezTo>
                    <a:pt x="77878" y="81186"/>
                    <a:pt x="79513" y="80745"/>
                    <a:pt x="81156" y="80252"/>
                  </a:cubicBezTo>
                  <a:cubicBezTo>
                    <a:pt x="82201" y="79946"/>
                    <a:pt x="83292" y="79386"/>
                    <a:pt x="84113" y="79610"/>
                  </a:cubicBezTo>
                  <a:cubicBezTo>
                    <a:pt x="84785" y="79797"/>
                    <a:pt x="85143" y="80289"/>
                    <a:pt x="85532" y="80693"/>
                  </a:cubicBezTo>
                  <a:cubicBezTo>
                    <a:pt x="85928" y="81088"/>
                    <a:pt x="86122" y="81380"/>
                    <a:pt x="86600" y="81529"/>
                  </a:cubicBezTo>
                  <a:cubicBezTo>
                    <a:pt x="87421" y="81783"/>
                    <a:pt x="88481" y="81447"/>
                    <a:pt x="89557" y="81253"/>
                  </a:cubicBezTo>
                  <a:cubicBezTo>
                    <a:pt x="92536" y="80693"/>
                    <a:pt x="95314" y="80566"/>
                    <a:pt x="98070" y="80454"/>
                  </a:cubicBezTo>
                  <a:cubicBezTo>
                    <a:pt x="101183" y="80327"/>
                    <a:pt x="104320" y="80177"/>
                    <a:pt x="107747" y="79408"/>
                  </a:cubicBezTo>
                  <a:cubicBezTo>
                    <a:pt x="109129" y="79095"/>
                    <a:pt x="110182" y="78871"/>
                    <a:pt x="111444" y="78796"/>
                  </a:cubicBezTo>
                  <a:cubicBezTo>
                    <a:pt x="112706" y="78721"/>
                    <a:pt x="113729" y="78684"/>
                    <a:pt x="114864" y="78639"/>
                  </a:cubicBezTo>
                  <a:cubicBezTo>
                    <a:pt x="120136" y="78438"/>
                    <a:pt x="125378" y="78430"/>
                    <a:pt x="131128" y="77332"/>
                  </a:cubicBezTo>
                  <a:cubicBezTo>
                    <a:pt x="134301" y="76720"/>
                    <a:pt x="137400" y="75779"/>
                    <a:pt x="140372" y="74517"/>
                  </a:cubicBezTo>
                  <a:cubicBezTo>
                    <a:pt x="141978" y="73838"/>
                    <a:pt x="143800" y="73054"/>
                    <a:pt x="145181" y="72001"/>
                  </a:cubicBezTo>
                  <a:cubicBezTo>
                    <a:pt x="145973" y="71396"/>
                    <a:pt x="146436" y="70395"/>
                    <a:pt x="147287" y="69865"/>
                  </a:cubicBezTo>
                  <a:cubicBezTo>
                    <a:pt x="147309" y="69835"/>
                    <a:pt x="147347" y="69828"/>
                    <a:pt x="147384" y="69843"/>
                  </a:cubicBezTo>
                  <a:cubicBezTo>
                    <a:pt x="147481" y="69902"/>
                    <a:pt x="147324" y="70014"/>
                    <a:pt x="147324" y="70111"/>
                  </a:cubicBezTo>
                  <a:cubicBezTo>
                    <a:pt x="147324" y="70216"/>
                    <a:pt x="146846" y="70739"/>
                    <a:pt x="146757" y="70895"/>
                  </a:cubicBezTo>
                  <a:cubicBezTo>
                    <a:pt x="146525" y="71284"/>
                    <a:pt x="146413" y="71194"/>
                    <a:pt x="146473" y="71605"/>
                  </a:cubicBezTo>
                  <a:cubicBezTo>
                    <a:pt x="146540" y="72016"/>
                    <a:pt x="146488" y="71896"/>
                    <a:pt x="146884" y="71620"/>
                  </a:cubicBezTo>
                  <a:cubicBezTo>
                    <a:pt x="147287" y="71336"/>
                    <a:pt x="147384" y="71007"/>
                    <a:pt x="147802" y="70910"/>
                  </a:cubicBezTo>
                  <a:cubicBezTo>
                    <a:pt x="147892" y="70881"/>
                    <a:pt x="147720" y="71284"/>
                    <a:pt x="147765" y="71284"/>
                  </a:cubicBezTo>
                  <a:cubicBezTo>
                    <a:pt x="148138" y="71246"/>
                    <a:pt x="149490" y="69753"/>
                    <a:pt x="149721" y="69507"/>
                  </a:cubicBezTo>
                  <a:cubicBezTo>
                    <a:pt x="151051" y="68147"/>
                    <a:pt x="152223" y="66736"/>
                    <a:pt x="153530" y="65377"/>
                  </a:cubicBezTo>
                  <a:cubicBezTo>
                    <a:pt x="154224" y="64660"/>
                    <a:pt x="154941" y="63899"/>
                    <a:pt x="155904" y="63398"/>
                  </a:cubicBezTo>
                  <a:cubicBezTo>
                    <a:pt x="157659" y="62502"/>
                    <a:pt x="159421" y="61457"/>
                    <a:pt x="161221" y="60658"/>
                  </a:cubicBezTo>
                  <a:cubicBezTo>
                    <a:pt x="165321" y="58836"/>
                    <a:pt x="169562" y="57902"/>
                    <a:pt x="173370" y="57984"/>
                  </a:cubicBezTo>
                  <a:cubicBezTo>
                    <a:pt x="175237" y="58022"/>
                    <a:pt x="177000" y="58305"/>
                    <a:pt x="178605" y="58836"/>
                  </a:cubicBezTo>
                  <a:cubicBezTo>
                    <a:pt x="179359" y="59082"/>
                    <a:pt x="180099" y="59396"/>
                    <a:pt x="180801" y="59769"/>
                  </a:cubicBezTo>
                  <a:cubicBezTo>
                    <a:pt x="181308" y="60053"/>
                    <a:pt x="182316" y="60441"/>
                    <a:pt x="182540" y="60934"/>
                  </a:cubicBezTo>
                  <a:cubicBezTo>
                    <a:pt x="182764" y="61434"/>
                    <a:pt x="182540" y="62928"/>
                    <a:pt x="182593" y="63533"/>
                  </a:cubicBezTo>
                  <a:cubicBezTo>
                    <a:pt x="182630" y="64511"/>
                    <a:pt x="182787" y="65489"/>
                    <a:pt x="183048" y="66437"/>
                  </a:cubicBezTo>
                  <a:cubicBezTo>
                    <a:pt x="183563" y="68252"/>
                    <a:pt x="184594" y="69775"/>
                    <a:pt x="186379" y="70769"/>
                  </a:cubicBezTo>
                  <a:cubicBezTo>
                    <a:pt x="190381" y="72979"/>
                    <a:pt x="194115" y="75749"/>
                    <a:pt x="197214" y="79408"/>
                  </a:cubicBezTo>
                  <a:cubicBezTo>
                    <a:pt x="198984" y="81514"/>
                    <a:pt x="200492" y="83814"/>
                    <a:pt x="201724" y="86271"/>
                  </a:cubicBezTo>
                  <a:cubicBezTo>
                    <a:pt x="202979" y="88780"/>
                    <a:pt x="203875" y="91550"/>
                    <a:pt x="205040" y="94291"/>
                  </a:cubicBezTo>
                  <a:cubicBezTo>
                    <a:pt x="207444" y="99973"/>
                    <a:pt x="210312" y="105776"/>
                    <a:pt x="212320" y="112638"/>
                  </a:cubicBezTo>
                  <a:cubicBezTo>
                    <a:pt x="212806" y="114281"/>
                    <a:pt x="213231" y="115976"/>
                    <a:pt x="213605" y="117716"/>
                  </a:cubicBezTo>
                  <a:cubicBezTo>
                    <a:pt x="213739" y="118328"/>
                    <a:pt x="214262" y="120277"/>
                    <a:pt x="214187" y="120882"/>
                  </a:cubicBezTo>
                  <a:cubicBezTo>
                    <a:pt x="214112" y="121487"/>
                    <a:pt x="213754" y="121517"/>
                    <a:pt x="214269" y="121368"/>
                  </a:cubicBezTo>
                  <a:cubicBezTo>
                    <a:pt x="215023" y="121151"/>
                    <a:pt x="215763" y="120091"/>
                    <a:pt x="216390" y="119486"/>
                  </a:cubicBezTo>
                  <a:cubicBezTo>
                    <a:pt x="216427" y="119448"/>
                    <a:pt x="216465" y="119508"/>
                    <a:pt x="216465" y="119583"/>
                  </a:cubicBezTo>
                  <a:cubicBezTo>
                    <a:pt x="216734" y="128185"/>
                    <a:pt x="217323" y="137355"/>
                    <a:pt x="217861" y="147481"/>
                  </a:cubicBezTo>
                  <a:cubicBezTo>
                    <a:pt x="218332" y="156158"/>
                    <a:pt x="218705" y="165522"/>
                    <a:pt x="218593" y="175417"/>
                  </a:cubicBezTo>
                  <a:cubicBezTo>
                    <a:pt x="218593" y="175558"/>
                    <a:pt x="218526" y="175499"/>
                    <a:pt x="218526" y="175349"/>
                  </a:cubicBezTo>
                  <a:cubicBezTo>
                    <a:pt x="218772" y="155859"/>
                    <a:pt x="217174" y="139020"/>
                    <a:pt x="216539" y="124168"/>
                  </a:cubicBezTo>
                  <a:cubicBezTo>
                    <a:pt x="216495" y="123130"/>
                    <a:pt x="216457" y="122114"/>
                    <a:pt x="216427" y="121099"/>
                  </a:cubicBezTo>
                  <a:cubicBezTo>
                    <a:pt x="216397" y="120076"/>
                    <a:pt x="216293" y="119986"/>
                    <a:pt x="215860" y="120210"/>
                  </a:cubicBezTo>
                  <a:cubicBezTo>
                    <a:pt x="215419" y="120434"/>
                    <a:pt x="214867" y="121226"/>
                    <a:pt x="214314" y="121547"/>
                  </a:cubicBezTo>
                  <a:cubicBezTo>
                    <a:pt x="214008" y="121711"/>
                    <a:pt x="214000" y="121771"/>
                    <a:pt x="213829" y="121435"/>
                  </a:cubicBezTo>
                  <a:cubicBezTo>
                    <a:pt x="213814" y="121405"/>
                    <a:pt x="213903" y="121211"/>
                    <a:pt x="213896" y="121188"/>
                  </a:cubicBezTo>
                  <a:cubicBezTo>
                    <a:pt x="213888" y="121173"/>
                    <a:pt x="213993" y="121039"/>
                    <a:pt x="214000" y="120957"/>
                  </a:cubicBezTo>
                  <a:cubicBezTo>
                    <a:pt x="214068" y="120427"/>
                    <a:pt x="213941" y="120001"/>
                    <a:pt x="213859" y="119434"/>
                  </a:cubicBezTo>
                  <a:cubicBezTo>
                    <a:pt x="213545" y="117440"/>
                    <a:pt x="213022" y="115461"/>
                    <a:pt x="212500" y="113601"/>
                  </a:cubicBezTo>
                  <a:cubicBezTo>
                    <a:pt x="211536" y="110144"/>
                    <a:pt x="210334" y="106933"/>
                    <a:pt x="209072" y="103901"/>
                  </a:cubicBezTo>
                  <a:cubicBezTo>
                    <a:pt x="207810" y="100870"/>
                    <a:pt x="206496" y="97995"/>
                    <a:pt x="205279" y="95157"/>
                  </a:cubicBezTo>
                  <a:cubicBezTo>
                    <a:pt x="203949" y="92051"/>
                    <a:pt x="202941" y="88899"/>
                    <a:pt x="201493" y="86084"/>
                  </a:cubicBezTo>
                  <a:cubicBezTo>
                    <a:pt x="198543" y="80304"/>
                    <a:pt x="194316" y="75996"/>
                    <a:pt x="189478" y="72792"/>
                  </a:cubicBezTo>
                  <a:cubicBezTo>
                    <a:pt x="187827" y="71687"/>
                    <a:pt x="185751" y="70881"/>
                    <a:pt x="184474" y="69469"/>
                  </a:cubicBezTo>
                  <a:cubicBezTo>
                    <a:pt x="183354" y="68230"/>
                    <a:pt x="182839" y="66624"/>
                    <a:pt x="182600" y="65019"/>
                  </a:cubicBezTo>
                  <a:cubicBezTo>
                    <a:pt x="182451" y="64011"/>
                    <a:pt x="182481" y="62980"/>
                    <a:pt x="182406" y="61964"/>
                  </a:cubicBezTo>
                  <a:cubicBezTo>
                    <a:pt x="182301" y="60590"/>
                    <a:pt x="181234" y="60090"/>
                    <a:pt x="179964" y="59508"/>
                  </a:cubicBezTo>
                  <a:cubicBezTo>
                    <a:pt x="178127" y="58656"/>
                    <a:pt x="175999" y="58208"/>
                    <a:pt x="173721" y="58119"/>
                  </a:cubicBezTo>
                  <a:cubicBezTo>
                    <a:pt x="171003" y="58007"/>
                    <a:pt x="168069" y="58425"/>
                    <a:pt x="165097" y="59321"/>
                  </a:cubicBezTo>
                  <a:cubicBezTo>
                    <a:pt x="163469" y="59821"/>
                    <a:pt x="161878" y="60434"/>
                    <a:pt x="160347" y="61173"/>
                  </a:cubicBezTo>
                  <a:cubicBezTo>
                    <a:pt x="158973" y="61823"/>
                    <a:pt x="157674" y="62778"/>
                    <a:pt x="156330" y="63428"/>
                  </a:cubicBezTo>
                  <a:cubicBezTo>
                    <a:pt x="155486" y="63831"/>
                    <a:pt x="155038" y="64048"/>
                    <a:pt x="154329" y="64727"/>
                  </a:cubicBezTo>
                  <a:cubicBezTo>
                    <a:pt x="153619" y="65407"/>
                    <a:pt x="152761" y="66363"/>
                    <a:pt x="152014" y="67184"/>
                  </a:cubicBezTo>
                  <a:cubicBezTo>
                    <a:pt x="150722" y="68610"/>
                    <a:pt x="149400" y="70298"/>
                    <a:pt x="147623" y="71493"/>
                  </a:cubicBezTo>
                  <a:cubicBezTo>
                    <a:pt x="147571" y="71530"/>
                    <a:pt x="147504" y="71515"/>
                    <a:pt x="147518" y="71456"/>
                  </a:cubicBezTo>
                  <a:cubicBezTo>
                    <a:pt x="147884" y="70559"/>
                    <a:pt x="146973" y="71821"/>
                    <a:pt x="146563" y="72016"/>
                  </a:cubicBezTo>
                  <a:cubicBezTo>
                    <a:pt x="146152" y="72210"/>
                    <a:pt x="146197" y="72202"/>
                    <a:pt x="145988" y="72053"/>
                  </a:cubicBezTo>
                  <a:cubicBezTo>
                    <a:pt x="145786" y="71904"/>
                    <a:pt x="145943" y="71762"/>
                    <a:pt x="145965" y="71687"/>
                  </a:cubicBezTo>
                  <a:cubicBezTo>
                    <a:pt x="146025" y="71448"/>
                    <a:pt x="146682" y="70828"/>
                    <a:pt x="146876" y="70559"/>
                  </a:cubicBezTo>
                  <a:cubicBezTo>
                    <a:pt x="147070" y="70291"/>
                    <a:pt x="147436" y="69947"/>
                    <a:pt x="147175" y="70074"/>
                  </a:cubicBezTo>
                  <a:cubicBezTo>
                    <a:pt x="146548" y="70373"/>
                    <a:pt x="146062" y="71605"/>
                    <a:pt x="145607" y="72001"/>
                  </a:cubicBezTo>
                  <a:cubicBezTo>
                    <a:pt x="145151" y="72389"/>
                    <a:pt x="144322" y="72725"/>
                    <a:pt x="143815" y="72994"/>
                  </a:cubicBezTo>
                  <a:cubicBezTo>
                    <a:pt x="137012" y="76556"/>
                    <a:pt x="130179" y="77900"/>
                    <a:pt x="123810" y="78363"/>
                  </a:cubicBezTo>
                  <a:cubicBezTo>
                    <a:pt x="120740" y="78587"/>
                    <a:pt x="117776" y="78647"/>
                    <a:pt x="114774" y="78759"/>
                  </a:cubicBezTo>
                  <a:cubicBezTo>
                    <a:pt x="112945" y="78818"/>
                    <a:pt x="111018" y="78774"/>
                    <a:pt x="109009" y="79207"/>
                  </a:cubicBezTo>
                  <a:cubicBezTo>
                    <a:pt x="106709" y="79700"/>
                    <a:pt x="104544" y="80140"/>
                    <a:pt x="102371" y="80327"/>
                  </a:cubicBezTo>
                  <a:cubicBezTo>
                    <a:pt x="98264" y="80678"/>
                    <a:pt x="94425" y="80528"/>
                    <a:pt x="90117" y="81260"/>
                  </a:cubicBezTo>
                  <a:cubicBezTo>
                    <a:pt x="88519" y="81522"/>
                    <a:pt x="87092" y="82067"/>
                    <a:pt x="86122" y="81447"/>
                  </a:cubicBezTo>
                  <a:cubicBezTo>
                    <a:pt x="85711" y="81186"/>
                    <a:pt x="85442" y="80812"/>
                    <a:pt x="85114" y="80484"/>
                  </a:cubicBezTo>
                  <a:cubicBezTo>
                    <a:pt x="84987" y="80349"/>
                    <a:pt x="84852" y="80222"/>
                    <a:pt x="84710" y="80110"/>
                  </a:cubicBezTo>
                  <a:cubicBezTo>
                    <a:pt x="84008" y="79565"/>
                    <a:pt x="83404" y="79700"/>
                    <a:pt x="82104" y="80065"/>
                  </a:cubicBezTo>
                  <a:cubicBezTo>
                    <a:pt x="77811" y="81275"/>
                    <a:pt x="73651" y="82313"/>
                    <a:pt x="69522" y="82940"/>
                  </a:cubicBezTo>
                  <a:cubicBezTo>
                    <a:pt x="65400" y="83560"/>
                    <a:pt x="61345" y="83911"/>
                    <a:pt x="57298" y="84382"/>
                  </a:cubicBezTo>
                  <a:cubicBezTo>
                    <a:pt x="55296" y="84628"/>
                    <a:pt x="53303" y="84889"/>
                    <a:pt x="51316" y="85203"/>
                  </a:cubicBezTo>
                  <a:cubicBezTo>
                    <a:pt x="50346" y="85367"/>
                    <a:pt x="49390" y="85539"/>
                    <a:pt x="48426" y="85711"/>
                  </a:cubicBezTo>
                  <a:cubicBezTo>
                    <a:pt x="47157" y="85942"/>
                    <a:pt x="46425" y="85815"/>
                    <a:pt x="45275" y="85606"/>
                  </a:cubicBezTo>
                  <a:cubicBezTo>
                    <a:pt x="41668" y="84971"/>
                    <a:pt x="38151" y="84150"/>
                    <a:pt x="34776" y="83037"/>
                  </a:cubicBezTo>
                  <a:cubicBezTo>
                    <a:pt x="21073" y="78729"/>
                    <a:pt x="9656" y="68364"/>
                    <a:pt x="4996" y="49016"/>
                  </a:cubicBezTo>
                  <a:cubicBezTo>
                    <a:pt x="4660" y="47664"/>
                    <a:pt x="4361" y="46275"/>
                    <a:pt x="4093" y="44857"/>
                  </a:cubicBezTo>
                  <a:cubicBezTo>
                    <a:pt x="3824" y="43438"/>
                    <a:pt x="3697" y="41817"/>
                    <a:pt x="3353" y="40458"/>
                  </a:cubicBezTo>
                  <a:cubicBezTo>
                    <a:pt x="3085" y="39383"/>
                    <a:pt x="3204" y="39346"/>
                    <a:pt x="2666" y="39570"/>
                  </a:cubicBezTo>
                  <a:cubicBezTo>
                    <a:pt x="2427" y="39667"/>
                    <a:pt x="2226" y="39988"/>
                    <a:pt x="2009" y="40190"/>
                  </a:cubicBezTo>
                  <a:cubicBezTo>
                    <a:pt x="1793" y="40384"/>
                    <a:pt x="1516" y="40847"/>
                    <a:pt x="1292" y="40809"/>
                  </a:cubicBezTo>
                  <a:cubicBezTo>
                    <a:pt x="1068" y="40772"/>
                    <a:pt x="1173" y="40951"/>
                    <a:pt x="1061" y="40750"/>
                  </a:cubicBezTo>
                  <a:cubicBezTo>
                    <a:pt x="949" y="40540"/>
                    <a:pt x="1180" y="37442"/>
                    <a:pt x="1180" y="37001"/>
                  </a:cubicBezTo>
                  <a:cubicBezTo>
                    <a:pt x="1188" y="32207"/>
                    <a:pt x="777" y="26980"/>
                    <a:pt x="1031" y="21939"/>
                  </a:cubicBezTo>
                  <a:cubicBezTo>
                    <a:pt x="1098" y="20453"/>
                    <a:pt x="1300" y="19079"/>
                    <a:pt x="1382" y="17601"/>
                  </a:cubicBezTo>
                  <a:cubicBezTo>
                    <a:pt x="1457" y="16369"/>
                    <a:pt x="1285" y="16988"/>
                    <a:pt x="1150" y="16369"/>
                  </a:cubicBezTo>
                  <a:cubicBezTo>
                    <a:pt x="956" y="15405"/>
                    <a:pt x="1270" y="13501"/>
                    <a:pt x="516" y="13426"/>
                  </a:cubicBezTo>
                  <a:cubicBezTo>
                    <a:pt x="501" y="13426"/>
                    <a:pt x="478" y="13404"/>
                    <a:pt x="471" y="13359"/>
                  </a:cubicBezTo>
                  <a:cubicBezTo>
                    <a:pt x="68" y="11485"/>
                    <a:pt x="202" y="9648"/>
                    <a:pt x="434" y="8050"/>
                  </a:cubicBezTo>
                  <a:cubicBezTo>
                    <a:pt x="889" y="4958"/>
                    <a:pt x="1718" y="2457"/>
                    <a:pt x="2502" y="97"/>
                  </a:cubicBezTo>
                  <a:cubicBezTo>
                    <a:pt x="2539" y="0"/>
                    <a:pt x="2599" y="187"/>
                    <a:pt x="2569" y="27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1290475" y="447200"/>
              <a:ext cx="5469325" cy="4387300"/>
            </a:xfrm>
            <a:custGeom>
              <a:avLst/>
              <a:gdLst/>
              <a:ahLst/>
              <a:cxnLst/>
              <a:rect l="l" t="t" r="r" b="b"/>
              <a:pathLst>
                <a:path w="218773" h="175492" extrusionOk="0">
                  <a:moveTo>
                    <a:pt x="2577" y="269"/>
                  </a:moveTo>
                  <a:cubicBezTo>
                    <a:pt x="1905" y="2271"/>
                    <a:pt x="1240" y="4332"/>
                    <a:pt x="755" y="6751"/>
                  </a:cubicBezTo>
                  <a:cubicBezTo>
                    <a:pt x="509" y="7998"/>
                    <a:pt x="1" y="10664"/>
                    <a:pt x="382" y="12464"/>
                  </a:cubicBezTo>
                  <a:cubicBezTo>
                    <a:pt x="591" y="13442"/>
                    <a:pt x="927" y="13039"/>
                    <a:pt x="1128" y="13838"/>
                  </a:cubicBezTo>
                  <a:cubicBezTo>
                    <a:pt x="1338" y="14629"/>
                    <a:pt x="695" y="16250"/>
                    <a:pt x="1539" y="16511"/>
                  </a:cubicBezTo>
                  <a:cubicBezTo>
                    <a:pt x="1569" y="16526"/>
                    <a:pt x="1599" y="16608"/>
                    <a:pt x="1584" y="16653"/>
                  </a:cubicBezTo>
                  <a:cubicBezTo>
                    <a:pt x="830" y="22500"/>
                    <a:pt x="1091" y="28645"/>
                    <a:pt x="1211" y="34642"/>
                  </a:cubicBezTo>
                  <a:cubicBezTo>
                    <a:pt x="1233" y="35941"/>
                    <a:pt x="1240" y="37218"/>
                    <a:pt x="1226" y="38480"/>
                  </a:cubicBezTo>
                  <a:cubicBezTo>
                    <a:pt x="1211" y="38682"/>
                    <a:pt x="1091" y="40698"/>
                    <a:pt x="1121" y="40743"/>
                  </a:cubicBezTo>
                  <a:cubicBezTo>
                    <a:pt x="1270" y="41041"/>
                    <a:pt x="2965" y="39130"/>
                    <a:pt x="3115" y="38980"/>
                  </a:cubicBezTo>
                  <a:cubicBezTo>
                    <a:pt x="3264" y="38831"/>
                    <a:pt x="3182" y="39003"/>
                    <a:pt x="3189" y="39062"/>
                  </a:cubicBezTo>
                  <a:cubicBezTo>
                    <a:pt x="5206" y="55140"/>
                    <a:pt x="10933" y="67580"/>
                    <a:pt x="19603" y="74973"/>
                  </a:cubicBezTo>
                  <a:cubicBezTo>
                    <a:pt x="23822" y="78625"/>
                    <a:pt x="28616" y="81164"/>
                    <a:pt x="33731" y="82971"/>
                  </a:cubicBezTo>
                  <a:cubicBezTo>
                    <a:pt x="36203" y="83837"/>
                    <a:pt x="38719" y="84554"/>
                    <a:pt x="41273" y="85121"/>
                  </a:cubicBezTo>
                  <a:cubicBezTo>
                    <a:pt x="42550" y="85413"/>
                    <a:pt x="43842" y="85674"/>
                    <a:pt x="45141" y="85905"/>
                  </a:cubicBezTo>
                  <a:cubicBezTo>
                    <a:pt x="46769" y="86197"/>
                    <a:pt x="48195" y="86010"/>
                    <a:pt x="50002" y="85711"/>
                  </a:cubicBezTo>
                  <a:cubicBezTo>
                    <a:pt x="55573" y="84778"/>
                    <a:pt x="61084" y="84352"/>
                    <a:pt x="66729" y="83643"/>
                  </a:cubicBezTo>
                  <a:cubicBezTo>
                    <a:pt x="69783" y="83262"/>
                    <a:pt x="72882" y="82769"/>
                    <a:pt x="76041" y="82030"/>
                  </a:cubicBezTo>
                  <a:cubicBezTo>
                    <a:pt x="77662" y="81656"/>
                    <a:pt x="79289" y="81223"/>
                    <a:pt x="80940" y="80745"/>
                  </a:cubicBezTo>
                  <a:cubicBezTo>
                    <a:pt x="81993" y="80424"/>
                    <a:pt x="83083" y="79872"/>
                    <a:pt x="83897" y="80096"/>
                  </a:cubicBezTo>
                  <a:cubicBezTo>
                    <a:pt x="84711" y="80320"/>
                    <a:pt x="84920" y="80783"/>
                    <a:pt x="85323" y="81179"/>
                  </a:cubicBezTo>
                  <a:cubicBezTo>
                    <a:pt x="85726" y="81582"/>
                    <a:pt x="85906" y="81873"/>
                    <a:pt x="86391" y="82022"/>
                  </a:cubicBezTo>
                  <a:cubicBezTo>
                    <a:pt x="87212" y="82276"/>
                    <a:pt x="88265" y="81940"/>
                    <a:pt x="89340" y="81739"/>
                  </a:cubicBezTo>
                  <a:cubicBezTo>
                    <a:pt x="92313" y="81193"/>
                    <a:pt x="95098" y="81067"/>
                    <a:pt x="97853" y="80954"/>
                  </a:cubicBezTo>
                  <a:cubicBezTo>
                    <a:pt x="100960" y="80828"/>
                    <a:pt x="104103" y="80686"/>
                    <a:pt x="107531" y="79909"/>
                  </a:cubicBezTo>
                  <a:cubicBezTo>
                    <a:pt x="108912" y="79603"/>
                    <a:pt x="109965" y="79379"/>
                    <a:pt x="111220" y="79304"/>
                  </a:cubicBezTo>
                  <a:cubicBezTo>
                    <a:pt x="112467" y="79230"/>
                    <a:pt x="113512" y="79185"/>
                    <a:pt x="114640" y="79140"/>
                  </a:cubicBezTo>
                  <a:cubicBezTo>
                    <a:pt x="119904" y="78938"/>
                    <a:pt x="125161" y="78931"/>
                    <a:pt x="130919" y="77818"/>
                  </a:cubicBezTo>
                  <a:cubicBezTo>
                    <a:pt x="134092" y="77213"/>
                    <a:pt x="137191" y="76265"/>
                    <a:pt x="140163" y="75003"/>
                  </a:cubicBezTo>
                  <a:cubicBezTo>
                    <a:pt x="141769" y="74323"/>
                    <a:pt x="143591" y="73539"/>
                    <a:pt x="144972" y="72479"/>
                  </a:cubicBezTo>
                  <a:cubicBezTo>
                    <a:pt x="145764" y="71874"/>
                    <a:pt x="146227" y="70874"/>
                    <a:pt x="147078" y="70336"/>
                  </a:cubicBezTo>
                  <a:cubicBezTo>
                    <a:pt x="147108" y="70313"/>
                    <a:pt x="147138" y="70306"/>
                    <a:pt x="147175" y="70313"/>
                  </a:cubicBezTo>
                  <a:cubicBezTo>
                    <a:pt x="147272" y="70373"/>
                    <a:pt x="147116" y="70485"/>
                    <a:pt x="147116" y="70590"/>
                  </a:cubicBezTo>
                  <a:cubicBezTo>
                    <a:pt x="147116" y="70687"/>
                    <a:pt x="146638" y="71217"/>
                    <a:pt x="146548" y="71374"/>
                  </a:cubicBezTo>
                  <a:cubicBezTo>
                    <a:pt x="146317" y="71762"/>
                    <a:pt x="146205" y="71673"/>
                    <a:pt x="146264" y="72091"/>
                  </a:cubicBezTo>
                  <a:cubicBezTo>
                    <a:pt x="146331" y="72509"/>
                    <a:pt x="146279" y="72382"/>
                    <a:pt x="146675" y="72091"/>
                  </a:cubicBezTo>
                  <a:cubicBezTo>
                    <a:pt x="147078" y="71799"/>
                    <a:pt x="147175" y="71486"/>
                    <a:pt x="147593" y="71381"/>
                  </a:cubicBezTo>
                  <a:cubicBezTo>
                    <a:pt x="147683" y="71351"/>
                    <a:pt x="147511" y="71755"/>
                    <a:pt x="147564" y="71755"/>
                  </a:cubicBezTo>
                  <a:cubicBezTo>
                    <a:pt x="147929" y="71717"/>
                    <a:pt x="149281" y="70224"/>
                    <a:pt x="149528" y="69977"/>
                  </a:cubicBezTo>
                  <a:cubicBezTo>
                    <a:pt x="150849" y="68618"/>
                    <a:pt x="152014" y="67207"/>
                    <a:pt x="153336" y="65848"/>
                  </a:cubicBezTo>
                  <a:cubicBezTo>
                    <a:pt x="154023" y="65124"/>
                    <a:pt x="154740" y="64362"/>
                    <a:pt x="155703" y="63869"/>
                  </a:cubicBezTo>
                  <a:cubicBezTo>
                    <a:pt x="157450" y="62973"/>
                    <a:pt x="159220" y="61913"/>
                    <a:pt x="161027" y="61114"/>
                  </a:cubicBezTo>
                  <a:cubicBezTo>
                    <a:pt x="165119" y="59284"/>
                    <a:pt x="169368" y="58351"/>
                    <a:pt x="173177" y="58425"/>
                  </a:cubicBezTo>
                  <a:cubicBezTo>
                    <a:pt x="175044" y="58455"/>
                    <a:pt x="176821" y="58724"/>
                    <a:pt x="178426" y="59247"/>
                  </a:cubicBezTo>
                  <a:cubicBezTo>
                    <a:pt x="179180" y="59486"/>
                    <a:pt x="179912" y="59799"/>
                    <a:pt x="180614" y="60180"/>
                  </a:cubicBezTo>
                  <a:cubicBezTo>
                    <a:pt x="181129" y="60449"/>
                    <a:pt x="182145" y="60845"/>
                    <a:pt x="182369" y="61338"/>
                  </a:cubicBezTo>
                  <a:cubicBezTo>
                    <a:pt x="182593" y="61831"/>
                    <a:pt x="182369" y="63317"/>
                    <a:pt x="182406" y="63921"/>
                  </a:cubicBezTo>
                  <a:cubicBezTo>
                    <a:pt x="182466" y="64900"/>
                    <a:pt x="182623" y="65878"/>
                    <a:pt x="182877" y="66826"/>
                  </a:cubicBezTo>
                  <a:cubicBezTo>
                    <a:pt x="183392" y="68633"/>
                    <a:pt x="184423" y="70157"/>
                    <a:pt x="186215" y="71135"/>
                  </a:cubicBezTo>
                  <a:cubicBezTo>
                    <a:pt x="190232" y="73330"/>
                    <a:pt x="193973" y="76086"/>
                    <a:pt x="197080" y="79722"/>
                  </a:cubicBezTo>
                  <a:cubicBezTo>
                    <a:pt x="198857" y="81813"/>
                    <a:pt x="200373" y="84098"/>
                    <a:pt x="201597" y="86548"/>
                  </a:cubicBezTo>
                  <a:cubicBezTo>
                    <a:pt x="202859" y="89049"/>
                    <a:pt x="203763" y="91805"/>
                    <a:pt x="204935" y="94538"/>
                  </a:cubicBezTo>
                  <a:cubicBezTo>
                    <a:pt x="207347" y="100183"/>
                    <a:pt x="210237" y="105963"/>
                    <a:pt x="212261" y="112803"/>
                  </a:cubicBezTo>
                  <a:cubicBezTo>
                    <a:pt x="212746" y="114431"/>
                    <a:pt x="213172" y="116118"/>
                    <a:pt x="213545" y="117858"/>
                  </a:cubicBezTo>
                  <a:cubicBezTo>
                    <a:pt x="213687" y="118463"/>
                    <a:pt x="214202" y="120405"/>
                    <a:pt x="214135" y="121002"/>
                  </a:cubicBezTo>
                  <a:cubicBezTo>
                    <a:pt x="214068" y="121600"/>
                    <a:pt x="213710" y="121644"/>
                    <a:pt x="214217" y="121495"/>
                  </a:cubicBezTo>
                  <a:cubicBezTo>
                    <a:pt x="214979" y="121271"/>
                    <a:pt x="215711" y="120211"/>
                    <a:pt x="216338" y="119591"/>
                  </a:cubicBezTo>
                  <a:cubicBezTo>
                    <a:pt x="216375" y="119561"/>
                    <a:pt x="216413" y="119628"/>
                    <a:pt x="216420" y="119703"/>
                  </a:cubicBezTo>
                  <a:cubicBezTo>
                    <a:pt x="216697" y="128275"/>
                    <a:pt x="217301" y="137423"/>
                    <a:pt x="217854" y="147511"/>
                  </a:cubicBezTo>
                  <a:cubicBezTo>
                    <a:pt x="218339" y="156151"/>
                    <a:pt x="218728" y="165478"/>
                    <a:pt x="218623" y="175342"/>
                  </a:cubicBezTo>
                  <a:cubicBezTo>
                    <a:pt x="218623" y="175492"/>
                    <a:pt x="218563" y="175432"/>
                    <a:pt x="218563" y="175283"/>
                  </a:cubicBezTo>
                  <a:cubicBezTo>
                    <a:pt x="218772" y="155852"/>
                    <a:pt x="217152" y="139073"/>
                    <a:pt x="216495" y="124265"/>
                  </a:cubicBezTo>
                  <a:cubicBezTo>
                    <a:pt x="216450" y="123242"/>
                    <a:pt x="216413" y="122227"/>
                    <a:pt x="216375" y="121204"/>
                  </a:cubicBezTo>
                  <a:cubicBezTo>
                    <a:pt x="216338" y="120188"/>
                    <a:pt x="216248" y="120106"/>
                    <a:pt x="215815" y="120330"/>
                  </a:cubicBezTo>
                  <a:cubicBezTo>
                    <a:pt x="215390" y="120554"/>
                    <a:pt x="214815" y="121353"/>
                    <a:pt x="214255" y="121667"/>
                  </a:cubicBezTo>
                  <a:cubicBezTo>
                    <a:pt x="213956" y="121831"/>
                    <a:pt x="213949" y="121898"/>
                    <a:pt x="213784" y="121562"/>
                  </a:cubicBezTo>
                  <a:cubicBezTo>
                    <a:pt x="213762" y="121532"/>
                    <a:pt x="213844" y="121331"/>
                    <a:pt x="213844" y="121316"/>
                  </a:cubicBezTo>
                  <a:cubicBezTo>
                    <a:pt x="213844" y="121308"/>
                    <a:pt x="213941" y="121159"/>
                    <a:pt x="213949" y="121084"/>
                  </a:cubicBezTo>
                  <a:cubicBezTo>
                    <a:pt x="214016" y="120554"/>
                    <a:pt x="213896" y="120136"/>
                    <a:pt x="213799" y="119561"/>
                  </a:cubicBezTo>
                  <a:cubicBezTo>
                    <a:pt x="213486" y="117582"/>
                    <a:pt x="212963" y="115603"/>
                    <a:pt x="212440" y="113759"/>
                  </a:cubicBezTo>
                  <a:cubicBezTo>
                    <a:pt x="211454" y="110316"/>
                    <a:pt x="210252" y="107128"/>
                    <a:pt x="208990" y="104103"/>
                  </a:cubicBezTo>
                  <a:cubicBezTo>
                    <a:pt x="207736" y="101079"/>
                    <a:pt x="206399" y="98227"/>
                    <a:pt x="205174" y="95396"/>
                  </a:cubicBezTo>
                  <a:cubicBezTo>
                    <a:pt x="203830" y="92297"/>
                    <a:pt x="202822" y="89169"/>
                    <a:pt x="201373" y="86361"/>
                  </a:cubicBezTo>
                  <a:cubicBezTo>
                    <a:pt x="198409" y="80611"/>
                    <a:pt x="194167" y="76325"/>
                    <a:pt x="189329" y="73144"/>
                  </a:cubicBezTo>
                  <a:cubicBezTo>
                    <a:pt x="187671" y="72053"/>
                    <a:pt x="185595" y="71262"/>
                    <a:pt x="184311" y="69850"/>
                  </a:cubicBezTo>
                  <a:cubicBezTo>
                    <a:pt x="183190" y="68618"/>
                    <a:pt x="182668" y="67013"/>
                    <a:pt x="182429" y="65407"/>
                  </a:cubicBezTo>
                  <a:cubicBezTo>
                    <a:pt x="182279" y="64399"/>
                    <a:pt x="182309" y="63384"/>
                    <a:pt x="182220" y="62361"/>
                  </a:cubicBezTo>
                  <a:cubicBezTo>
                    <a:pt x="182123" y="60994"/>
                    <a:pt x="181055" y="60494"/>
                    <a:pt x="179793" y="59919"/>
                  </a:cubicBezTo>
                  <a:cubicBezTo>
                    <a:pt x="177948" y="59075"/>
                    <a:pt x="175820" y="58627"/>
                    <a:pt x="173535" y="58545"/>
                  </a:cubicBezTo>
                  <a:cubicBezTo>
                    <a:pt x="170817" y="58455"/>
                    <a:pt x="167867" y="58866"/>
                    <a:pt x="164895" y="59770"/>
                  </a:cubicBezTo>
                  <a:cubicBezTo>
                    <a:pt x="163267" y="60262"/>
                    <a:pt x="161677" y="60890"/>
                    <a:pt x="160146" y="61636"/>
                  </a:cubicBezTo>
                  <a:cubicBezTo>
                    <a:pt x="158772" y="62286"/>
                    <a:pt x="157480" y="63242"/>
                    <a:pt x="156121" y="63892"/>
                  </a:cubicBezTo>
                  <a:cubicBezTo>
                    <a:pt x="155285" y="64295"/>
                    <a:pt x="154837" y="64511"/>
                    <a:pt x="154120" y="65198"/>
                  </a:cubicBezTo>
                  <a:cubicBezTo>
                    <a:pt x="153396" y="65893"/>
                    <a:pt x="152552" y="66834"/>
                    <a:pt x="151805" y="67655"/>
                  </a:cubicBezTo>
                  <a:cubicBezTo>
                    <a:pt x="150513" y="69081"/>
                    <a:pt x="149191" y="70776"/>
                    <a:pt x="147422" y="71971"/>
                  </a:cubicBezTo>
                  <a:cubicBezTo>
                    <a:pt x="147362" y="72009"/>
                    <a:pt x="147295" y="71986"/>
                    <a:pt x="147310" y="71934"/>
                  </a:cubicBezTo>
                  <a:cubicBezTo>
                    <a:pt x="147676" y="71038"/>
                    <a:pt x="146765" y="72307"/>
                    <a:pt x="146354" y="72501"/>
                  </a:cubicBezTo>
                  <a:cubicBezTo>
                    <a:pt x="145943" y="72696"/>
                    <a:pt x="145988" y="72681"/>
                    <a:pt x="145779" y="72531"/>
                  </a:cubicBezTo>
                  <a:cubicBezTo>
                    <a:pt x="145719" y="72479"/>
                    <a:pt x="145742" y="72240"/>
                    <a:pt x="145756" y="72173"/>
                  </a:cubicBezTo>
                  <a:cubicBezTo>
                    <a:pt x="145816" y="71934"/>
                    <a:pt x="146473" y="71314"/>
                    <a:pt x="146668" y="71038"/>
                  </a:cubicBezTo>
                  <a:cubicBezTo>
                    <a:pt x="146765" y="70903"/>
                    <a:pt x="147228" y="70425"/>
                    <a:pt x="146966" y="70552"/>
                  </a:cubicBezTo>
                  <a:cubicBezTo>
                    <a:pt x="146339" y="70851"/>
                    <a:pt x="145868" y="72083"/>
                    <a:pt x="145398" y="72472"/>
                  </a:cubicBezTo>
                  <a:cubicBezTo>
                    <a:pt x="144935" y="72867"/>
                    <a:pt x="144114" y="73211"/>
                    <a:pt x="143606" y="73472"/>
                  </a:cubicBezTo>
                  <a:cubicBezTo>
                    <a:pt x="136803" y="77049"/>
                    <a:pt x="129963" y="78393"/>
                    <a:pt x="123593" y="78864"/>
                  </a:cubicBezTo>
                  <a:cubicBezTo>
                    <a:pt x="120524" y="79088"/>
                    <a:pt x="117552" y="79147"/>
                    <a:pt x="114558" y="79259"/>
                  </a:cubicBezTo>
                  <a:cubicBezTo>
                    <a:pt x="112728" y="79327"/>
                    <a:pt x="110794" y="79274"/>
                    <a:pt x="108793" y="79715"/>
                  </a:cubicBezTo>
                  <a:cubicBezTo>
                    <a:pt x="106493" y="80208"/>
                    <a:pt x="104328" y="80641"/>
                    <a:pt x="102155" y="80828"/>
                  </a:cubicBezTo>
                  <a:cubicBezTo>
                    <a:pt x="98047" y="81179"/>
                    <a:pt x="94209" y="81029"/>
                    <a:pt x="89908" y="81754"/>
                  </a:cubicBezTo>
                  <a:cubicBezTo>
                    <a:pt x="88310" y="82022"/>
                    <a:pt x="86876" y="82560"/>
                    <a:pt x="85906" y="81940"/>
                  </a:cubicBezTo>
                  <a:cubicBezTo>
                    <a:pt x="85495" y="81664"/>
                    <a:pt x="85219" y="81305"/>
                    <a:pt x="84897" y="80977"/>
                  </a:cubicBezTo>
                  <a:cubicBezTo>
                    <a:pt x="84770" y="80842"/>
                    <a:pt x="84636" y="80716"/>
                    <a:pt x="84494" y="80604"/>
                  </a:cubicBezTo>
                  <a:cubicBezTo>
                    <a:pt x="83792" y="80058"/>
                    <a:pt x="83187" y="80193"/>
                    <a:pt x="81896" y="80559"/>
                  </a:cubicBezTo>
                  <a:cubicBezTo>
                    <a:pt x="77602" y="81761"/>
                    <a:pt x="73450" y="82784"/>
                    <a:pt x="69328" y="83404"/>
                  </a:cubicBezTo>
                  <a:cubicBezTo>
                    <a:pt x="65198" y="84016"/>
                    <a:pt x="61159" y="84352"/>
                    <a:pt x="57104" y="84830"/>
                  </a:cubicBezTo>
                  <a:cubicBezTo>
                    <a:pt x="55110" y="85062"/>
                    <a:pt x="53124" y="85323"/>
                    <a:pt x="51130" y="85637"/>
                  </a:cubicBezTo>
                  <a:cubicBezTo>
                    <a:pt x="50174" y="85793"/>
                    <a:pt x="49211" y="85950"/>
                    <a:pt x="48248" y="86129"/>
                  </a:cubicBezTo>
                  <a:cubicBezTo>
                    <a:pt x="46978" y="86361"/>
                    <a:pt x="46239" y="86219"/>
                    <a:pt x="45096" y="86017"/>
                  </a:cubicBezTo>
                  <a:cubicBezTo>
                    <a:pt x="41497" y="85375"/>
                    <a:pt x="37987" y="84539"/>
                    <a:pt x="34612" y="83411"/>
                  </a:cubicBezTo>
                  <a:cubicBezTo>
                    <a:pt x="20939" y="79043"/>
                    <a:pt x="9559" y="68596"/>
                    <a:pt x="4937" y="49173"/>
                  </a:cubicBezTo>
                  <a:cubicBezTo>
                    <a:pt x="4601" y="47807"/>
                    <a:pt x="4302" y="46410"/>
                    <a:pt x="4033" y="44992"/>
                  </a:cubicBezTo>
                  <a:cubicBezTo>
                    <a:pt x="3764" y="43573"/>
                    <a:pt x="3652" y="41952"/>
                    <a:pt x="3301" y="40586"/>
                  </a:cubicBezTo>
                  <a:cubicBezTo>
                    <a:pt x="3033" y="39503"/>
                    <a:pt x="3152" y="39466"/>
                    <a:pt x="2614" y="39682"/>
                  </a:cubicBezTo>
                  <a:cubicBezTo>
                    <a:pt x="2390" y="39772"/>
                    <a:pt x="2174" y="40108"/>
                    <a:pt x="1972" y="40295"/>
                  </a:cubicBezTo>
                  <a:cubicBezTo>
                    <a:pt x="1763" y="40481"/>
                    <a:pt x="1472" y="40959"/>
                    <a:pt x="1248" y="40922"/>
                  </a:cubicBezTo>
                  <a:cubicBezTo>
                    <a:pt x="1024" y="40884"/>
                    <a:pt x="1121" y="41064"/>
                    <a:pt x="1016" y="40855"/>
                  </a:cubicBezTo>
                  <a:cubicBezTo>
                    <a:pt x="912" y="40653"/>
                    <a:pt x="1136" y="37539"/>
                    <a:pt x="1151" y="37106"/>
                  </a:cubicBezTo>
                  <a:cubicBezTo>
                    <a:pt x="1158" y="32289"/>
                    <a:pt x="748" y="27040"/>
                    <a:pt x="1009" y="21992"/>
                  </a:cubicBezTo>
                  <a:cubicBezTo>
                    <a:pt x="1084" y="20506"/>
                    <a:pt x="1285" y="19132"/>
                    <a:pt x="1375" y="17638"/>
                  </a:cubicBezTo>
                  <a:cubicBezTo>
                    <a:pt x="1450" y="16399"/>
                    <a:pt x="1270" y="17034"/>
                    <a:pt x="1136" y="16399"/>
                  </a:cubicBezTo>
                  <a:cubicBezTo>
                    <a:pt x="949" y="15436"/>
                    <a:pt x="1270" y="13531"/>
                    <a:pt x="516" y="13449"/>
                  </a:cubicBezTo>
                  <a:cubicBezTo>
                    <a:pt x="494" y="13449"/>
                    <a:pt x="479" y="13434"/>
                    <a:pt x="464" y="13382"/>
                  </a:cubicBezTo>
                  <a:cubicBezTo>
                    <a:pt x="68" y="11500"/>
                    <a:pt x="202" y="9648"/>
                    <a:pt x="441" y="8058"/>
                  </a:cubicBezTo>
                  <a:cubicBezTo>
                    <a:pt x="897" y="4959"/>
                    <a:pt x="1726" y="2457"/>
                    <a:pt x="2510" y="83"/>
                  </a:cubicBezTo>
                  <a:cubicBezTo>
                    <a:pt x="2547" y="0"/>
                    <a:pt x="2607" y="180"/>
                    <a:pt x="2577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1274050" y="464200"/>
              <a:ext cx="5469700" cy="4385975"/>
            </a:xfrm>
            <a:custGeom>
              <a:avLst/>
              <a:gdLst/>
              <a:ahLst/>
              <a:cxnLst/>
              <a:rect l="l" t="t" r="r" b="b"/>
              <a:pathLst>
                <a:path w="218788" h="175439" extrusionOk="0">
                  <a:moveTo>
                    <a:pt x="2592" y="284"/>
                  </a:moveTo>
                  <a:cubicBezTo>
                    <a:pt x="1920" y="2270"/>
                    <a:pt x="1255" y="4346"/>
                    <a:pt x="770" y="6773"/>
                  </a:cubicBezTo>
                  <a:cubicBezTo>
                    <a:pt x="516" y="8020"/>
                    <a:pt x="1" y="10678"/>
                    <a:pt x="389" y="12493"/>
                  </a:cubicBezTo>
                  <a:cubicBezTo>
                    <a:pt x="591" y="13471"/>
                    <a:pt x="927" y="13083"/>
                    <a:pt x="1121" y="13874"/>
                  </a:cubicBezTo>
                  <a:cubicBezTo>
                    <a:pt x="1315" y="14666"/>
                    <a:pt x="695" y="16301"/>
                    <a:pt x="1532" y="16570"/>
                  </a:cubicBezTo>
                  <a:cubicBezTo>
                    <a:pt x="1561" y="16570"/>
                    <a:pt x="1591" y="16652"/>
                    <a:pt x="1576" y="16712"/>
                  </a:cubicBezTo>
                  <a:cubicBezTo>
                    <a:pt x="815" y="22566"/>
                    <a:pt x="1076" y="28735"/>
                    <a:pt x="1181" y="34746"/>
                  </a:cubicBezTo>
                  <a:cubicBezTo>
                    <a:pt x="1203" y="36038"/>
                    <a:pt x="1203" y="37330"/>
                    <a:pt x="1188" y="38592"/>
                  </a:cubicBezTo>
                  <a:cubicBezTo>
                    <a:pt x="1181" y="38793"/>
                    <a:pt x="1061" y="40817"/>
                    <a:pt x="1083" y="40854"/>
                  </a:cubicBezTo>
                  <a:cubicBezTo>
                    <a:pt x="1225" y="41153"/>
                    <a:pt x="2920" y="39249"/>
                    <a:pt x="3085" y="39099"/>
                  </a:cubicBezTo>
                  <a:cubicBezTo>
                    <a:pt x="3242" y="38957"/>
                    <a:pt x="3144" y="39122"/>
                    <a:pt x="3159" y="39196"/>
                  </a:cubicBezTo>
                  <a:cubicBezTo>
                    <a:pt x="5138" y="55326"/>
                    <a:pt x="10843" y="67834"/>
                    <a:pt x="19483" y="75286"/>
                  </a:cubicBezTo>
                  <a:cubicBezTo>
                    <a:pt x="23695" y="78960"/>
                    <a:pt x="28474" y="81522"/>
                    <a:pt x="33589" y="83351"/>
                  </a:cubicBezTo>
                  <a:cubicBezTo>
                    <a:pt x="36046" y="84225"/>
                    <a:pt x="38562" y="84949"/>
                    <a:pt x="41109" y="85524"/>
                  </a:cubicBezTo>
                  <a:cubicBezTo>
                    <a:pt x="42393" y="85823"/>
                    <a:pt x="43677" y="86084"/>
                    <a:pt x="44977" y="86323"/>
                  </a:cubicBezTo>
                  <a:cubicBezTo>
                    <a:pt x="46597" y="86622"/>
                    <a:pt x="48016" y="86435"/>
                    <a:pt x="49831" y="86136"/>
                  </a:cubicBezTo>
                  <a:cubicBezTo>
                    <a:pt x="55394" y="85225"/>
                    <a:pt x="60897" y="84822"/>
                    <a:pt x="66535" y="84120"/>
                  </a:cubicBezTo>
                  <a:cubicBezTo>
                    <a:pt x="69589" y="83739"/>
                    <a:pt x="72681" y="83247"/>
                    <a:pt x="75847" y="82522"/>
                  </a:cubicBezTo>
                  <a:cubicBezTo>
                    <a:pt x="77452" y="82156"/>
                    <a:pt x="79088" y="81723"/>
                    <a:pt x="80738" y="81238"/>
                  </a:cubicBezTo>
                  <a:cubicBezTo>
                    <a:pt x="81791" y="80924"/>
                    <a:pt x="82881" y="80372"/>
                    <a:pt x="83695" y="80603"/>
                  </a:cubicBezTo>
                  <a:cubicBezTo>
                    <a:pt x="84509" y="80835"/>
                    <a:pt x="84718" y="81283"/>
                    <a:pt x="85114" y="81686"/>
                  </a:cubicBezTo>
                  <a:cubicBezTo>
                    <a:pt x="85502" y="82089"/>
                    <a:pt x="85704" y="82365"/>
                    <a:pt x="86174" y="82515"/>
                  </a:cubicBezTo>
                  <a:cubicBezTo>
                    <a:pt x="86996" y="82776"/>
                    <a:pt x="88063" y="82440"/>
                    <a:pt x="89124" y="82246"/>
                  </a:cubicBezTo>
                  <a:cubicBezTo>
                    <a:pt x="92111" y="81708"/>
                    <a:pt x="94889" y="81581"/>
                    <a:pt x="97637" y="81469"/>
                  </a:cubicBezTo>
                  <a:cubicBezTo>
                    <a:pt x="100751" y="81342"/>
                    <a:pt x="103894" y="81200"/>
                    <a:pt x="107322" y="80424"/>
                  </a:cubicBezTo>
                  <a:cubicBezTo>
                    <a:pt x="108703" y="80118"/>
                    <a:pt x="109756" y="79894"/>
                    <a:pt x="111003" y="79819"/>
                  </a:cubicBezTo>
                  <a:cubicBezTo>
                    <a:pt x="112258" y="79744"/>
                    <a:pt x="113296" y="79700"/>
                    <a:pt x="114431" y="79655"/>
                  </a:cubicBezTo>
                  <a:cubicBezTo>
                    <a:pt x="119695" y="79453"/>
                    <a:pt x="124952" y="79446"/>
                    <a:pt x="130710" y="78326"/>
                  </a:cubicBezTo>
                  <a:cubicBezTo>
                    <a:pt x="133883" y="77713"/>
                    <a:pt x="136975" y="76765"/>
                    <a:pt x="139954" y="75510"/>
                  </a:cubicBezTo>
                  <a:cubicBezTo>
                    <a:pt x="141567" y="74816"/>
                    <a:pt x="143389" y="74032"/>
                    <a:pt x="144771" y="72964"/>
                  </a:cubicBezTo>
                  <a:cubicBezTo>
                    <a:pt x="145562" y="72359"/>
                    <a:pt x="146025" y="71358"/>
                    <a:pt x="146876" y="70821"/>
                  </a:cubicBezTo>
                  <a:cubicBezTo>
                    <a:pt x="146906" y="70798"/>
                    <a:pt x="146936" y="70791"/>
                    <a:pt x="146974" y="70798"/>
                  </a:cubicBezTo>
                  <a:cubicBezTo>
                    <a:pt x="147086" y="70858"/>
                    <a:pt x="146914" y="70978"/>
                    <a:pt x="146914" y="71075"/>
                  </a:cubicBezTo>
                  <a:cubicBezTo>
                    <a:pt x="146914" y="71164"/>
                    <a:pt x="146436" y="71709"/>
                    <a:pt x="146346" y="71866"/>
                  </a:cubicBezTo>
                  <a:cubicBezTo>
                    <a:pt x="146115" y="72247"/>
                    <a:pt x="146003" y="72165"/>
                    <a:pt x="146063" y="72576"/>
                  </a:cubicBezTo>
                  <a:cubicBezTo>
                    <a:pt x="146130" y="72986"/>
                    <a:pt x="146077" y="72867"/>
                    <a:pt x="146473" y="72576"/>
                  </a:cubicBezTo>
                  <a:cubicBezTo>
                    <a:pt x="146876" y="72284"/>
                    <a:pt x="146974" y="71978"/>
                    <a:pt x="147392" y="71866"/>
                  </a:cubicBezTo>
                  <a:cubicBezTo>
                    <a:pt x="147481" y="71836"/>
                    <a:pt x="147310" y="72247"/>
                    <a:pt x="147362" y="72240"/>
                  </a:cubicBezTo>
                  <a:cubicBezTo>
                    <a:pt x="147728" y="72202"/>
                    <a:pt x="149087" y="70709"/>
                    <a:pt x="149326" y="70462"/>
                  </a:cubicBezTo>
                  <a:cubicBezTo>
                    <a:pt x="150647" y="69103"/>
                    <a:pt x="151827" y="67684"/>
                    <a:pt x="153134" y="66333"/>
                  </a:cubicBezTo>
                  <a:cubicBezTo>
                    <a:pt x="153821" y="65601"/>
                    <a:pt x="154538" y="64847"/>
                    <a:pt x="155501" y="64354"/>
                  </a:cubicBezTo>
                  <a:cubicBezTo>
                    <a:pt x="157256" y="63443"/>
                    <a:pt x="159033" y="62390"/>
                    <a:pt x="160833" y="61576"/>
                  </a:cubicBezTo>
                  <a:cubicBezTo>
                    <a:pt x="164933" y="59747"/>
                    <a:pt x="169189" y="58806"/>
                    <a:pt x="173005" y="58865"/>
                  </a:cubicBezTo>
                  <a:cubicBezTo>
                    <a:pt x="174782" y="58873"/>
                    <a:pt x="176552" y="59149"/>
                    <a:pt x="178247" y="59672"/>
                  </a:cubicBezTo>
                  <a:cubicBezTo>
                    <a:pt x="179009" y="59918"/>
                    <a:pt x="179748" y="60232"/>
                    <a:pt x="180450" y="60598"/>
                  </a:cubicBezTo>
                  <a:cubicBezTo>
                    <a:pt x="180965" y="60867"/>
                    <a:pt x="181981" y="61263"/>
                    <a:pt x="182197" y="61748"/>
                  </a:cubicBezTo>
                  <a:cubicBezTo>
                    <a:pt x="182414" y="62233"/>
                    <a:pt x="182205" y="63727"/>
                    <a:pt x="182242" y="64332"/>
                  </a:cubicBezTo>
                  <a:cubicBezTo>
                    <a:pt x="182302" y="65310"/>
                    <a:pt x="182458" y="66281"/>
                    <a:pt x="182712" y="67229"/>
                  </a:cubicBezTo>
                  <a:cubicBezTo>
                    <a:pt x="183235" y="69036"/>
                    <a:pt x="184273" y="70552"/>
                    <a:pt x="186065" y="71523"/>
                  </a:cubicBezTo>
                  <a:cubicBezTo>
                    <a:pt x="190083" y="73703"/>
                    <a:pt x="193839" y="76429"/>
                    <a:pt x="196953" y="80050"/>
                  </a:cubicBezTo>
                  <a:cubicBezTo>
                    <a:pt x="198730" y="82126"/>
                    <a:pt x="200253" y="84411"/>
                    <a:pt x="201493" y="86846"/>
                  </a:cubicBezTo>
                  <a:cubicBezTo>
                    <a:pt x="202755" y="89332"/>
                    <a:pt x="203658" y="92073"/>
                    <a:pt x="204831" y="94799"/>
                  </a:cubicBezTo>
                  <a:cubicBezTo>
                    <a:pt x="207258" y="100422"/>
                    <a:pt x="210162" y="106171"/>
                    <a:pt x="212201" y="112974"/>
                  </a:cubicBezTo>
                  <a:cubicBezTo>
                    <a:pt x="212686" y="114602"/>
                    <a:pt x="213120" y="116282"/>
                    <a:pt x="213493" y="118007"/>
                  </a:cubicBezTo>
                  <a:cubicBezTo>
                    <a:pt x="213635" y="118612"/>
                    <a:pt x="214157" y="120546"/>
                    <a:pt x="214090" y="121144"/>
                  </a:cubicBezTo>
                  <a:cubicBezTo>
                    <a:pt x="214031" y="121741"/>
                    <a:pt x="213665" y="121786"/>
                    <a:pt x="214180" y="121629"/>
                  </a:cubicBezTo>
                  <a:cubicBezTo>
                    <a:pt x="214934" y="121412"/>
                    <a:pt x="215673" y="120337"/>
                    <a:pt x="216308" y="119725"/>
                  </a:cubicBezTo>
                  <a:cubicBezTo>
                    <a:pt x="216330" y="119695"/>
                    <a:pt x="216383" y="119762"/>
                    <a:pt x="216383" y="119837"/>
                  </a:cubicBezTo>
                  <a:cubicBezTo>
                    <a:pt x="216667" y="128372"/>
                    <a:pt x="217286" y="137497"/>
                    <a:pt x="217854" y="147548"/>
                  </a:cubicBezTo>
                  <a:cubicBezTo>
                    <a:pt x="218347" y="156166"/>
                    <a:pt x="218750" y="165455"/>
                    <a:pt x="218668" y="175290"/>
                  </a:cubicBezTo>
                  <a:cubicBezTo>
                    <a:pt x="218668" y="175439"/>
                    <a:pt x="218601" y="175372"/>
                    <a:pt x="218601" y="175222"/>
                  </a:cubicBezTo>
                  <a:cubicBezTo>
                    <a:pt x="218787" y="155867"/>
                    <a:pt x="217137" y="139147"/>
                    <a:pt x="216465" y="124392"/>
                  </a:cubicBezTo>
                  <a:cubicBezTo>
                    <a:pt x="216420" y="123361"/>
                    <a:pt x="216383" y="122346"/>
                    <a:pt x="216345" y="121338"/>
                  </a:cubicBezTo>
                  <a:cubicBezTo>
                    <a:pt x="216308" y="120330"/>
                    <a:pt x="216204" y="120240"/>
                    <a:pt x="215770" y="120464"/>
                  </a:cubicBezTo>
                  <a:cubicBezTo>
                    <a:pt x="215345" y="120681"/>
                    <a:pt x="214777" y="121487"/>
                    <a:pt x="214217" y="121808"/>
                  </a:cubicBezTo>
                  <a:cubicBezTo>
                    <a:pt x="213919" y="121972"/>
                    <a:pt x="213904" y="122032"/>
                    <a:pt x="213739" y="121704"/>
                  </a:cubicBezTo>
                  <a:cubicBezTo>
                    <a:pt x="213717" y="121674"/>
                    <a:pt x="213807" y="121472"/>
                    <a:pt x="213807" y="121457"/>
                  </a:cubicBezTo>
                  <a:cubicBezTo>
                    <a:pt x="213807" y="121450"/>
                    <a:pt x="213896" y="121300"/>
                    <a:pt x="213904" y="121226"/>
                  </a:cubicBezTo>
                  <a:cubicBezTo>
                    <a:pt x="213963" y="120696"/>
                    <a:pt x="213851" y="120277"/>
                    <a:pt x="213754" y="119717"/>
                  </a:cubicBezTo>
                  <a:cubicBezTo>
                    <a:pt x="213433" y="117738"/>
                    <a:pt x="212895" y="115767"/>
                    <a:pt x="212373" y="113930"/>
                  </a:cubicBezTo>
                  <a:cubicBezTo>
                    <a:pt x="211395" y="110503"/>
                    <a:pt x="210185" y="107329"/>
                    <a:pt x="208915" y="104320"/>
                  </a:cubicBezTo>
                  <a:cubicBezTo>
                    <a:pt x="207646" y="101318"/>
                    <a:pt x="206309" y="98473"/>
                    <a:pt x="205085" y="95657"/>
                  </a:cubicBezTo>
                  <a:cubicBezTo>
                    <a:pt x="203733" y="92573"/>
                    <a:pt x="202717" y="89452"/>
                    <a:pt x="201261" y="86652"/>
                  </a:cubicBezTo>
                  <a:cubicBezTo>
                    <a:pt x="198289" y="80932"/>
                    <a:pt x="194033" y="76675"/>
                    <a:pt x="189179" y="73517"/>
                  </a:cubicBezTo>
                  <a:cubicBezTo>
                    <a:pt x="187521" y="72434"/>
                    <a:pt x="185438" y="71642"/>
                    <a:pt x="184146" y="70246"/>
                  </a:cubicBezTo>
                  <a:cubicBezTo>
                    <a:pt x="183026" y="69021"/>
                    <a:pt x="182518" y="67416"/>
                    <a:pt x="182264" y="65810"/>
                  </a:cubicBezTo>
                  <a:cubicBezTo>
                    <a:pt x="182115" y="64810"/>
                    <a:pt x="182130" y="63794"/>
                    <a:pt x="182055" y="62778"/>
                  </a:cubicBezTo>
                  <a:cubicBezTo>
                    <a:pt x="181958" y="61404"/>
                    <a:pt x="180890" y="60919"/>
                    <a:pt x="179621" y="60337"/>
                  </a:cubicBezTo>
                  <a:cubicBezTo>
                    <a:pt x="177776" y="59508"/>
                    <a:pt x="175633" y="59067"/>
                    <a:pt x="173356" y="58992"/>
                  </a:cubicBezTo>
                  <a:cubicBezTo>
                    <a:pt x="170630" y="58903"/>
                    <a:pt x="167681" y="59321"/>
                    <a:pt x="164709" y="60239"/>
                  </a:cubicBezTo>
                  <a:cubicBezTo>
                    <a:pt x="163073" y="60740"/>
                    <a:pt x="161490" y="61360"/>
                    <a:pt x="159952" y="62106"/>
                  </a:cubicBezTo>
                  <a:cubicBezTo>
                    <a:pt x="158585" y="62763"/>
                    <a:pt x="157286" y="63719"/>
                    <a:pt x="155934" y="64369"/>
                  </a:cubicBezTo>
                  <a:cubicBezTo>
                    <a:pt x="155083" y="64772"/>
                    <a:pt x="154635" y="64989"/>
                    <a:pt x="153926" y="65676"/>
                  </a:cubicBezTo>
                  <a:cubicBezTo>
                    <a:pt x="153216" y="66370"/>
                    <a:pt x="152358" y="67311"/>
                    <a:pt x="151611" y="68140"/>
                  </a:cubicBezTo>
                  <a:cubicBezTo>
                    <a:pt x="150319" y="69566"/>
                    <a:pt x="148990" y="71261"/>
                    <a:pt x="147220" y="72456"/>
                  </a:cubicBezTo>
                  <a:cubicBezTo>
                    <a:pt x="147160" y="72493"/>
                    <a:pt x="147100" y="72471"/>
                    <a:pt x="147123" y="72426"/>
                  </a:cubicBezTo>
                  <a:cubicBezTo>
                    <a:pt x="147474" y="71523"/>
                    <a:pt x="146563" y="72792"/>
                    <a:pt x="146160" y="72986"/>
                  </a:cubicBezTo>
                  <a:cubicBezTo>
                    <a:pt x="145756" y="73180"/>
                    <a:pt x="145786" y="73173"/>
                    <a:pt x="145577" y="73024"/>
                  </a:cubicBezTo>
                  <a:cubicBezTo>
                    <a:pt x="145517" y="72964"/>
                    <a:pt x="145540" y="72725"/>
                    <a:pt x="145555" y="72658"/>
                  </a:cubicBezTo>
                  <a:cubicBezTo>
                    <a:pt x="145614" y="72419"/>
                    <a:pt x="146272" y="71799"/>
                    <a:pt x="146466" y="71530"/>
                  </a:cubicBezTo>
                  <a:cubicBezTo>
                    <a:pt x="146660" y="71261"/>
                    <a:pt x="147026" y="70910"/>
                    <a:pt x="146764" y="71037"/>
                  </a:cubicBezTo>
                  <a:cubicBezTo>
                    <a:pt x="146137" y="71343"/>
                    <a:pt x="145667" y="72568"/>
                    <a:pt x="145196" y="72956"/>
                  </a:cubicBezTo>
                  <a:cubicBezTo>
                    <a:pt x="144733" y="73352"/>
                    <a:pt x="143912" y="73696"/>
                    <a:pt x="143397" y="73965"/>
                  </a:cubicBezTo>
                  <a:cubicBezTo>
                    <a:pt x="136594" y="77541"/>
                    <a:pt x="129746" y="78893"/>
                    <a:pt x="123384" y="79371"/>
                  </a:cubicBezTo>
                  <a:cubicBezTo>
                    <a:pt x="120315" y="79602"/>
                    <a:pt x="117343" y="79662"/>
                    <a:pt x="114349" y="79774"/>
                  </a:cubicBezTo>
                  <a:cubicBezTo>
                    <a:pt x="112519" y="79849"/>
                    <a:pt x="110585" y="79789"/>
                    <a:pt x="108576" y="80230"/>
                  </a:cubicBezTo>
                  <a:cubicBezTo>
                    <a:pt x="106284" y="80723"/>
                    <a:pt x="104118" y="81156"/>
                    <a:pt x="101945" y="81342"/>
                  </a:cubicBezTo>
                  <a:cubicBezTo>
                    <a:pt x="97838" y="81693"/>
                    <a:pt x="94000" y="81544"/>
                    <a:pt x="89699" y="82253"/>
                  </a:cubicBezTo>
                  <a:cubicBezTo>
                    <a:pt x="88101" y="82522"/>
                    <a:pt x="86675" y="83067"/>
                    <a:pt x="85704" y="82433"/>
                  </a:cubicBezTo>
                  <a:cubicBezTo>
                    <a:pt x="85293" y="82171"/>
                    <a:pt x="85017" y="81798"/>
                    <a:pt x="84696" y="81477"/>
                  </a:cubicBezTo>
                  <a:cubicBezTo>
                    <a:pt x="84569" y="81342"/>
                    <a:pt x="84434" y="81215"/>
                    <a:pt x="84292" y="81096"/>
                  </a:cubicBezTo>
                  <a:cubicBezTo>
                    <a:pt x="83590" y="80558"/>
                    <a:pt x="82986" y="80685"/>
                    <a:pt x="81694" y="81051"/>
                  </a:cubicBezTo>
                  <a:cubicBezTo>
                    <a:pt x="77400" y="82253"/>
                    <a:pt x="73248" y="83269"/>
                    <a:pt x="69134" y="83881"/>
                  </a:cubicBezTo>
                  <a:cubicBezTo>
                    <a:pt x="65019" y="84486"/>
                    <a:pt x="60964" y="84822"/>
                    <a:pt x="56925" y="85278"/>
                  </a:cubicBezTo>
                  <a:cubicBezTo>
                    <a:pt x="54923" y="85509"/>
                    <a:pt x="52937" y="85763"/>
                    <a:pt x="50951" y="86069"/>
                  </a:cubicBezTo>
                  <a:cubicBezTo>
                    <a:pt x="49987" y="86219"/>
                    <a:pt x="49024" y="86390"/>
                    <a:pt x="48076" y="86555"/>
                  </a:cubicBezTo>
                  <a:cubicBezTo>
                    <a:pt x="46806" y="86794"/>
                    <a:pt x="46067" y="86652"/>
                    <a:pt x="44932" y="86435"/>
                  </a:cubicBezTo>
                  <a:cubicBezTo>
                    <a:pt x="41333" y="85771"/>
                    <a:pt x="37823" y="84934"/>
                    <a:pt x="34455" y="83792"/>
                  </a:cubicBezTo>
                  <a:cubicBezTo>
                    <a:pt x="20812" y="79363"/>
                    <a:pt x="9469" y="68842"/>
                    <a:pt x="4877" y="49345"/>
                  </a:cubicBezTo>
                  <a:cubicBezTo>
                    <a:pt x="4548" y="47971"/>
                    <a:pt x="4250" y="46567"/>
                    <a:pt x="3981" y="45140"/>
                  </a:cubicBezTo>
                  <a:cubicBezTo>
                    <a:pt x="3719" y="43751"/>
                    <a:pt x="3607" y="42086"/>
                    <a:pt x="3264" y="40720"/>
                  </a:cubicBezTo>
                  <a:cubicBezTo>
                    <a:pt x="3003" y="39637"/>
                    <a:pt x="3115" y="39592"/>
                    <a:pt x="2577" y="39816"/>
                  </a:cubicBezTo>
                  <a:cubicBezTo>
                    <a:pt x="2345" y="39898"/>
                    <a:pt x="2129" y="40234"/>
                    <a:pt x="1927" y="40421"/>
                  </a:cubicBezTo>
                  <a:cubicBezTo>
                    <a:pt x="1718" y="40608"/>
                    <a:pt x="1442" y="41086"/>
                    <a:pt x="1218" y="41048"/>
                  </a:cubicBezTo>
                  <a:cubicBezTo>
                    <a:pt x="994" y="41011"/>
                    <a:pt x="1083" y="41175"/>
                    <a:pt x="971" y="40974"/>
                  </a:cubicBezTo>
                  <a:cubicBezTo>
                    <a:pt x="859" y="40765"/>
                    <a:pt x="1106" y="37658"/>
                    <a:pt x="1113" y="37218"/>
                  </a:cubicBezTo>
                  <a:cubicBezTo>
                    <a:pt x="1128" y="32386"/>
                    <a:pt x="733" y="27122"/>
                    <a:pt x="994" y="22059"/>
                  </a:cubicBezTo>
                  <a:cubicBezTo>
                    <a:pt x="1069" y="20565"/>
                    <a:pt x="1278" y="19191"/>
                    <a:pt x="1367" y="17698"/>
                  </a:cubicBezTo>
                  <a:cubicBezTo>
                    <a:pt x="1442" y="16458"/>
                    <a:pt x="1263" y="17085"/>
                    <a:pt x="1143" y="16451"/>
                  </a:cubicBezTo>
                  <a:cubicBezTo>
                    <a:pt x="942" y="15487"/>
                    <a:pt x="1263" y="13576"/>
                    <a:pt x="516" y="13494"/>
                  </a:cubicBezTo>
                  <a:cubicBezTo>
                    <a:pt x="486" y="13471"/>
                    <a:pt x="471" y="13449"/>
                    <a:pt x="471" y="13419"/>
                  </a:cubicBezTo>
                  <a:cubicBezTo>
                    <a:pt x="68" y="11530"/>
                    <a:pt x="210" y="9670"/>
                    <a:pt x="441" y="8080"/>
                  </a:cubicBezTo>
                  <a:cubicBezTo>
                    <a:pt x="904" y="4966"/>
                    <a:pt x="1741" y="2464"/>
                    <a:pt x="2532" y="97"/>
                  </a:cubicBezTo>
                  <a:cubicBezTo>
                    <a:pt x="2562" y="0"/>
                    <a:pt x="2614" y="187"/>
                    <a:pt x="2592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1258000" y="481550"/>
              <a:ext cx="5469700" cy="4384325"/>
            </a:xfrm>
            <a:custGeom>
              <a:avLst/>
              <a:gdLst/>
              <a:ahLst/>
              <a:cxnLst/>
              <a:rect l="l" t="t" r="r" b="b"/>
              <a:pathLst>
                <a:path w="218788" h="175373" extrusionOk="0">
                  <a:moveTo>
                    <a:pt x="2584" y="269"/>
                  </a:moveTo>
                  <a:cubicBezTo>
                    <a:pt x="1912" y="2271"/>
                    <a:pt x="1248" y="4339"/>
                    <a:pt x="770" y="6766"/>
                  </a:cubicBezTo>
                  <a:cubicBezTo>
                    <a:pt x="516" y="8028"/>
                    <a:pt x="1" y="10686"/>
                    <a:pt x="374" y="12508"/>
                  </a:cubicBezTo>
                  <a:cubicBezTo>
                    <a:pt x="583" y="13494"/>
                    <a:pt x="919" y="13106"/>
                    <a:pt x="1113" y="13897"/>
                  </a:cubicBezTo>
                  <a:cubicBezTo>
                    <a:pt x="1307" y="14689"/>
                    <a:pt x="680" y="16324"/>
                    <a:pt x="1516" y="16608"/>
                  </a:cubicBezTo>
                  <a:cubicBezTo>
                    <a:pt x="1539" y="16608"/>
                    <a:pt x="1569" y="16690"/>
                    <a:pt x="1561" y="16742"/>
                  </a:cubicBezTo>
                  <a:cubicBezTo>
                    <a:pt x="792" y="22619"/>
                    <a:pt x="1039" y="28802"/>
                    <a:pt x="1143" y="34828"/>
                  </a:cubicBezTo>
                  <a:cubicBezTo>
                    <a:pt x="1158" y="36135"/>
                    <a:pt x="1165" y="37420"/>
                    <a:pt x="1143" y="38682"/>
                  </a:cubicBezTo>
                  <a:cubicBezTo>
                    <a:pt x="1143" y="38898"/>
                    <a:pt x="1009" y="40922"/>
                    <a:pt x="1031" y="40967"/>
                  </a:cubicBezTo>
                  <a:cubicBezTo>
                    <a:pt x="1180" y="41265"/>
                    <a:pt x="2868" y="39369"/>
                    <a:pt x="3025" y="39219"/>
                  </a:cubicBezTo>
                  <a:cubicBezTo>
                    <a:pt x="3182" y="39070"/>
                    <a:pt x="3092" y="39234"/>
                    <a:pt x="3099" y="39309"/>
                  </a:cubicBezTo>
                  <a:cubicBezTo>
                    <a:pt x="5063" y="55491"/>
                    <a:pt x="10724" y="68066"/>
                    <a:pt x="19348" y="75571"/>
                  </a:cubicBezTo>
                  <a:cubicBezTo>
                    <a:pt x="23553" y="79274"/>
                    <a:pt x="28324" y="81858"/>
                    <a:pt x="33417" y="83717"/>
                  </a:cubicBezTo>
                  <a:cubicBezTo>
                    <a:pt x="35874" y="84599"/>
                    <a:pt x="38383" y="85330"/>
                    <a:pt x="40929" y="85920"/>
                  </a:cubicBezTo>
                  <a:cubicBezTo>
                    <a:pt x="42199" y="86219"/>
                    <a:pt x="43491" y="86480"/>
                    <a:pt x="44790" y="86734"/>
                  </a:cubicBezTo>
                  <a:cubicBezTo>
                    <a:pt x="46410" y="87033"/>
                    <a:pt x="47829" y="86854"/>
                    <a:pt x="49644" y="86563"/>
                  </a:cubicBezTo>
                  <a:cubicBezTo>
                    <a:pt x="55192" y="85659"/>
                    <a:pt x="60695" y="85271"/>
                    <a:pt x="66326" y="84576"/>
                  </a:cubicBezTo>
                  <a:cubicBezTo>
                    <a:pt x="69455" y="84210"/>
                    <a:pt x="72554" y="83680"/>
                    <a:pt x="75623" y="83001"/>
                  </a:cubicBezTo>
                  <a:cubicBezTo>
                    <a:pt x="77243" y="82635"/>
                    <a:pt x="78871" y="82209"/>
                    <a:pt x="80514" y="81724"/>
                  </a:cubicBezTo>
                  <a:cubicBezTo>
                    <a:pt x="81567" y="81403"/>
                    <a:pt x="82657" y="80850"/>
                    <a:pt x="83478" y="81089"/>
                  </a:cubicBezTo>
                  <a:cubicBezTo>
                    <a:pt x="84135" y="81276"/>
                    <a:pt x="84494" y="81768"/>
                    <a:pt x="84897" y="82179"/>
                  </a:cubicBezTo>
                  <a:cubicBezTo>
                    <a:pt x="85300" y="82590"/>
                    <a:pt x="85472" y="82859"/>
                    <a:pt x="85950" y="83008"/>
                  </a:cubicBezTo>
                  <a:cubicBezTo>
                    <a:pt x="86771" y="83269"/>
                    <a:pt x="87839" y="82933"/>
                    <a:pt x="88907" y="82739"/>
                  </a:cubicBezTo>
                  <a:cubicBezTo>
                    <a:pt x="91887" y="82194"/>
                    <a:pt x="94657" y="82075"/>
                    <a:pt x="97412" y="81963"/>
                  </a:cubicBezTo>
                  <a:cubicBezTo>
                    <a:pt x="100519" y="81843"/>
                    <a:pt x="103670" y="81701"/>
                    <a:pt x="107090" y="80925"/>
                  </a:cubicBezTo>
                  <a:cubicBezTo>
                    <a:pt x="108464" y="80618"/>
                    <a:pt x="109517" y="80394"/>
                    <a:pt x="110779" y="80320"/>
                  </a:cubicBezTo>
                  <a:cubicBezTo>
                    <a:pt x="112041" y="80245"/>
                    <a:pt x="113064" y="80200"/>
                    <a:pt x="114207" y="80163"/>
                  </a:cubicBezTo>
                  <a:cubicBezTo>
                    <a:pt x="119471" y="79954"/>
                    <a:pt x="124728" y="79939"/>
                    <a:pt x="130485" y="78819"/>
                  </a:cubicBezTo>
                  <a:cubicBezTo>
                    <a:pt x="133659" y="78206"/>
                    <a:pt x="136758" y="77258"/>
                    <a:pt x="139737" y="75989"/>
                  </a:cubicBezTo>
                  <a:cubicBezTo>
                    <a:pt x="141343" y="75302"/>
                    <a:pt x="143172" y="74503"/>
                    <a:pt x="144554" y="73450"/>
                  </a:cubicBezTo>
                  <a:cubicBezTo>
                    <a:pt x="145345" y="72845"/>
                    <a:pt x="145808" y="71844"/>
                    <a:pt x="146660" y="71307"/>
                  </a:cubicBezTo>
                  <a:cubicBezTo>
                    <a:pt x="146690" y="71284"/>
                    <a:pt x="146719" y="71277"/>
                    <a:pt x="146749" y="71284"/>
                  </a:cubicBezTo>
                  <a:cubicBezTo>
                    <a:pt x="146869" y="71344"/>
                    <a:pt x="146697" y="71456"/>
                    <a:pt x="146697" y="71553"/>
                  </a:cubicBezTo>
                  <a:cubicBezTo>
                    <a:pt x="146697" y="71658"/>
                    <a:pt x="146219" y="72180"/>
                    <a:pt x="146130" y="72337"/>
                  </a:cubicBezTo>
                  <a:cubicBezTo>
                    <a:pt x="145898" y="72725"/>
                    <a:pt x="145786" y="72636"/>
                    <a:pt x="145846" y="73047"/>
                  </a:cubicBezTo>
                  <a:cubicBezTo>
                    <a:pt x="145913" y="73457"/>
                    <a:pt x="145861" y="73338"/>
                    <a:pt x="146256" y="73061"/>
                  </a:cubicBezTo>
                  <a:cubicBezTo>
                    <a:pt x="146660" y="72778"/>
                    <a:pt x="146764" y="72449"/>
                    <a:pt x="147175" y="72337"/>
                  </a:cubicBezTo>
                  <a:cubicBezTo>
                    <a:pt x="147265" y="72322"/>
                    <a:pt x="147093" y="72725"/>
                    <a:pt x="147145" y="72710"/>
                  </a:cubicBezTo>
                  <a:cubicBezTo>
                    <a:pt x="147518" y="72688"/>
                    <a:pt x="148870" y="71180"/>
                    <a:pt x="149109" y="70941"/>
                  </a:cubicBezTo>
                  <a:cubicBezTo>
                    <a:pt x="150431" y="69567"/>
                    <a:pt x="151611" y="68155"/>
                    <a:pt x="152917" y="66796"/>
                  </a:cubicBezTo>
                  <a:cubicBezTo>
                    <a:pt x="153604" y="66079"/>
                    <a:pt x="154336" y="65310"/>
                    <a:pt x="155292" y="64817"/>
                  </a:cubicBezTo>
                  <a:cubicBezTo>
                    <a:pt x="157047" y="63914"/>
                    <a:pt x="158817" y="62854"/>
                    <a:pt x="160624" y="62047"/>
                  </a:cubicBezTo>
                  <a:cubicBezTo>
                    <a:pt x="164731" y="60195"/>
                    <a:pt x="168980" y="59247"/>
                    <a:pt x="172803" y="59299"/>
                  </a:cubicBezTo>
                  <a:cubicBezTo>
                    <a:pt x="174588" y="59299"/>
                    <a:pt x="176357" y="59568"/>
                    <a:pt x="178060" y="60091"/>
                  </a:cubicBezTo>
                  <a:cubicBezTo>
                    <a:pt x="178822" y="60330"/>
                    <a:pt x="179561" y="60636"/>
                    <a:pt x="180263" y="61009"/>
                  </a:cubicBezTo>
                  <a:cubicBezTo>
                    <a:pt x="180778" y="61278"/>
                    <a:pt x="181794" y="61659"/>
                    <a:pt x="182018" y="62144"/>
                  </a:cubicBezTo>
                  <a:cubicBezTo>
                    <a:pt x="182242" y="62630"/>
                    <a:pt x="182025" y="64123"/>
                    <a:pt x="182063" y="64735"/>
                  </a:cubicBezTo>
                  <a:cubicBezTo>
                    <a:pt x="182122" y="65706"/>
                    <a:pt x="182279" y="66677"/>
                    <a:pt x="182533" y="67625"/>
                  </a:cubicBezTo>
                  <a:cubicBezTo>
                    <a:pt x="183056" y="69425"/>
                    <a:pt x="184101" y="70933"/>
                    <a:pt x="185893" y="71904"/>
                  </a:cubicBezTo>
                  <a:cubicBezTo>
                    <a:pt x="189926" y="74055"/>
                    <a:pt x="193689" y="76765"/>
                    <a:pt x="196811" y="80365"/>
                  </a:cubicBezTo>
                  <a:cubicBezTo>
                    <a:pt x="198588" y="82433"/>
                    <a:pt x="200119" y="84703"/>
                    <a:pt x="201358" y="87123"/>
                  </a:cubicBezTo>
                  <a:cubicBezTo>
                    <a:pt x="202628" y="89602"/>
                    <a:pt x="203546" y="92335"/>
                    <a:pt x="204719" y="95038"/>
                  </a:cubicBezTo>
                  <a:cubicBezTo>
                    <a:pt x="207153" y="100646"/>
                    <a:pt x="210080" y="106366"/>
                    <a:pt x="212119" y="113139"/>
                  </a:cubicBezTo>
                  <a:cubicBezTo>
                    <a:pt x="212604" y="114752"/>
                    <a:pt x="213052" y="116425"/>
                    <a:pt x="213440" y="118150"/>
                  </a:cubicBezTo>
                  <a:cubicBezTo>
                    <a:pt x="213567" y="118747"/>
                    <a:pt x="214098" y="120674"/>
                    <a:pt x="214023" y="121278"/>
                  </a:cubicBezTo>
                  <a:cubicBezTo>
                    <a:pt x="213948" y="121883"/>
                    <a:pt x="213597" y="121913"/>
                    <a:pt x="214112" y="121756"/>
                  </a:cubicBezTo>
                  <a:cubicBezTo>
                    <a:pt x="214874" y="121532"/>
                    <a:pt x="215613" y="120457"/>
                    <a:pt x="216248" y="119845"/>
                  </a:cubicBezTo>
                  <a:cubicBezTo>
                    <a:pt x="216278" y="119815"/>
                    <a:pt x="216323" y="119882"/>
                    <a:pt x="216323" y="119957"/>
                  </a:cubicBezTo>
                  <a:cubicBezTo>
                    <a:pt x="216622" y="128470"/>
                    <a:pt x="217249" y="137557"/>
                    <a:pt x="217831" y="147586"/>
                  </a:cubicBezTo>
                  <a:cubicBezTo>
                    <a:pt x="218346" y="156159"/>
                    <a:pt x="218765" y="165418"/>
                    <a:pt x="218690" y="175223"/>
                  </a:cubicBezTo>
                  <a:cubicBezTo>
                    <a:pt x="218690" y="175372"/>
                    <a:pt x="218630" y="175305"/>
                    <a:pt x="218630" y="175156"/>
                  </a:cubicBezTo>
                  <a:cubicBezTo>
                    <a:pt x="218787" y="155860"/>
                    <a:pt x="217107" y="139208"/>
                    <a:pt x="216405" y="124489"/>
                  </a:cubicBezTo>
                  <a:cubicBezTo>
                    <a:pt x="216360" y="123474"/>
                    <a:pt x="216323" y="122458"/>
                    <a:pt x="216285" y="121458"/>
                  </a:cubicBezTo>
                  <a:cubicBezTo>
                    <a:pt x="216248" y="120457"/>
                    <a:pt x="216144" y="120352"/>
                    <a:pt x="215718" y="120576"/>
                  </a:cubicBezTo>
                  <a:cubicBezTo>
                    <a:pt x="215285" y="120801"/>
                    <a:pt x="214717" y="121614"/>
                    <a:pt x="214157" y="121936"/>
                  </a:cubicBezTo>
                  <a:cubicBezTo>
                    <a:pt x="213851" y="122100"/>
                    <a:pt x="213851" y="122167"/>
                    <a:pt x="213672" y="121838"/>
                  </a:cubicBezTo>
                  <a:cubicBezTo>
                    <a:pt x="213650" y="121801"/>
                    <a:pt x="213747" y="121607"/>
                    <a:pt x="213739" y="121600"/>
                  </a:cubicBezTo>
                  <a:cubicBezTo>
                    <a:pt x="213724" y="121585"/>
                    <a:pt x="213829" y="121435"/>
                    <a:pt x="213836" y="121353"/>
                  </a:cubicBezTo>
                  <a:cubicBezTo>
                    <a:pt x="213903" y="120830"/>
                    <a:pt x="213784" y="120412"/>
                    <a:pt x="213687" y="119852"/>
                  </a:cubicBezTo>
                  <a:cubicBezTo>
                    <a:pt x="213366" y="117881"/>
                    <a:pt x="212828" y="115924"/>
                    <a:pt x="212298" y="114095"/>
                  </a:cubicBezTo>
                  <a:cubicBezTo>
                    <a:pt x="211312" y="110675"/>
                    <a:pt x="210095" y="107509"/>
                    <a:pt x="208818" y="104522"/>
                  </a:cubicBezTo>
                  <a:cubicBezTo>
                    <a:pt x="207541" y="101535"/>
                    <a:pt x="206205" y="98697"/>
                    <a:pt x="204972" y="95897"/>
                  </a:cubicBezTo>
                  <a:cubicBezTo>
                    <a:pt x="203606" y="92828"/>
                    <a:pt x="202590" y="89721"/>
                    <a:pt x="201127" y="86936"/>
                  </a:cubicBezTo>
                  <a:cubicBezTo>
                    <a:pt x="198147" y="81246"/>
                    <a:pt x="193883" y="77004"/>
                    <a:pt x="189007" y="73883"/>
                  </a:cubicBezTo>
                  <a:cubicBezTo>
                    <a:pt x="187357" y="72800"/>
                    <a:pt x="185266" y="72023"/>
                    <a:pt x="183982" y="70635"/>
                  </a:cubicBezTo>
                  <a:cubicBezTo>
                    <a:pt x="182847" y="69410"/>
                    <a:pt x="182339" y="67812"/>
                    <a:pt x="182085" y="66206"/>
                  </a:cubicBezTo>
                  <a:cubicBezTo>
                    <a:pt x="181928" y="65206"/>
                    <a:pt x="181951" y="64190"/>
                    <a:pt x="181876" y="63175"/>
                  </a:cubicBezTo>
                  <a:cubicBezTo>
                    <a:pt x="181779" y="61808"/>
                    <a:pt x="180703" y="61315"/>
                    <a:pt x="179434" y="60755"/>
                  </a:cubicBezTo>
                  <a:cubicBezTo>
                    <a:pt x="177582" y="59926"/>
                    <a:pt x="175446" y="59493"/>
                    <a:pt x="173161" y="59419"/>
                  </a:cubicBezTo>
                  <a:cubicBezTo>
                    <a:pt x="170436" y="59336"/>
                    <a:pt x="167479" y="59770"/>
                    <a:pt x="164499" y="60688"/>
                  </a:cubicBezTo>
                  <a:cubicBezTo>
                    <a:pt x="162864" y="61196"/>
                    <a:pt x="161273" y="61823"/>
                    <a:pt x="159735" y="62570"/>
                  </a:cubicBezTo>
                  <a:cubicBezTo>
                    <a:pt x="158376" y="63227"/>
                    <a:pt x="157077" y="64183"/>
                    <a:pt x="155718" y="64832"/>
                  </a:cubicBezTo>
                  <a:cubicBezTo>
                    <a:pt x="154874" y="65243"/>
                    <a:pt x="154426" y="65460"/>
                    <a:pt x="153709" y="66154"/>
                  </a:cubicBezTo>
                  <a:cubicBezTo>
                    <a:pt x="152992" y="66841"/>
                    <a:pt x="152141" y="67782"/>
                    <a:pt x="151394" y="68618"/>
                  </a:cubicBezTo>
                  <a:cubicBezTo>
                    <a:pt x="150102" y="70045"/>
                    <a:pt x="148773" y="71732"/>
                    <a:pt x="147003" y="72927"/>
                  </a:cubicBezTo>
                  <a:cubicBezTo>
                    <a:pt x="146951" y="72964"/>
                    <a:pt x="146884" y="72949"/>
                    <a:pt x="146906" y="72897"/>
                  </a:cubicBezTo>
                  <a:cubicBezTo>
                    <a:pt x="147257" y="71994"/>
                    <a:pt x="146346" y="73263"/>
                    <a:pt x="145943" y="73457"/>
                  </a:cubicBezTo>
                  <a:cubicBezTo>
                    <a:pt x="145540" y="73659"/>
                    <a:pt x="145569" y="73644"/>
                    <a:pt x="145360" y="73495"/>
                  </a:cubicBezTo>
                  <a:cubicBezTo>
                    <a:pt x="145301" y="73450"/>
                    <a:pt x="145323" y="73211"/>
                    <a:pt x="145338" y="73144"/>
                  </a:cubicBezTo>
                  <a:cubicBezTo>
                    <a:pt x="145398" y="72897"/>
                    <a:pt x="146055" y="72277"/>
                    <a:pt x="146249" y="72001"/>
                  </a:cubicBezTo>
                  <a:cubicBezTo>
                    <a:pt x="146443" y="71732"/>
                    <a:pt x="146809" y="71389"/>
                    <a:pt x="146548" y="71516"/>
                  </a:cubicBezTo>
                  <a:cubicBezTo>
                    <a:pt x="145920" y="71814"/>
                    <a:pt x="145450" y="73047"/>
                    <a:pt x="144980" y="73442"/>
                  </a:cubicBezTo>
                  <a:cubicBezTo>
                    <a:pt x="144517" y="73831"/>
                    <a:pt x="143695" y="74182"/>
                    <a:pt x="143180" y="74450"/>
                  </a:cubicBezTo>
                  <a:cubicBezTo>
                    <a:pt x="136377" y="78035"/>
                    <a:pt x="129530" y="79394"/>
                    <a:pt x="123160" y="79872"/>
                  </a:cubicBezTo>
                  <a:cubicBezTo>
                    <a:pt x="120083" y="80103"/>
                    <a:pt x="117119" y="80163"/>
                    <a:pt x="114109" y="80282"/>
                  </a:cubicBezTo>
                  <a:cubicBezTo>
                    <a:pt x="112280" y="80350"/>
                    <a:pt x="110361" y="80305"/>
                    <a:pt x="108352" y="80730"/>
                  </a:cubicBezTo>
                  <a:cubicBezTo>
                    <a:pt x="106060" y="81223"/>
                    <a:pt x="103894" y="81656"/>
                    <a:pt x="101714" y="81843"/>
                  </a:cubicBezTo>
                  <a:cubicBezTo>
                    <a:pt x="97607" y="82194"/>
                    <a:pt x="93776" y="82037"/>
                    <a:pt x="89467" y="82754"/>
                  </a:cubicBezTo>
                  <a:cubicBezTo>
                    <a:pt x="87877" y="83016"/>
                    <a:pt x="86443" y="83561"/>
                    <a:pt x="85472" y="82926"/>
                  </a:cubicBezTo>
                  <a:cubicBezTo>
                    <a:pt x="85061" y="82665"/>
                    <a:pt x="84793" y="82291"/>
                    <a:pt x="84464" y="81963"/>
                  </a:cubicBezTo>
                  <a:cubicBezTo>
                    <a:pt x="84345" y="81828"/>
                    <a:pt x="84210" y="81701"/>
                    <a:pt x="84068" y="81589"/>
                  </a:cubicBezTo>
                  <a:cubicBezTo>
                    <a:pt x="83366" y="81052"/>
                    <a:pt x="82761" y="81171"/>
                    <a:pt x="81470" y="81537"/>
                  </a:cubicBezTo>
                  <a:cubicBezTo>
                    <a:pt x="77183" y="82732"/>
                    <a:pt x="73031" y="83747"/>
                    <a:pt x="68917" y="84345"/>
                  </a:cubicBezTo>
                  <a:cubicBezTo>
                    <a:pt x="64802" y="84942"/>
                    <a:pt x="60755" y="85271"/>
                    <a:pt x="56723" y="85726"/>
                  </a:cubicBezTo>
                  <a:cubicBezTo>
                    <a:pt x="54729" y="85943"/>
                    <a:pt x="52743" y="86189"/>
                    <a:pt x="50764" y="86503"/>
                  </a:cubicBezTo>
                  <a:cubicBezTo>
                    <a:pt x="49800" y="86645"/>
                    <a:pt x="48837" y="86809"/>
                    <a:pt x="47889" y="86973"/>
                  </a:cubicBezTo>
                  <a:cubicBezTo>
                    <a:pt x="46619" y="87197"/>
                    <a:pt x="45880" y="87063"/>
                    <a:pt x="44738" y="86846"/>
                  </a:cubicBezTo>
                  <a:cubicBezTo>
                    <a:pt x="41153" y="86174"/>
                    <a:pt x="37658" y="85315"/>
                    <a:pt x="34283" y="84158"/>
                  </a:cubicBezTo>
                  <a:cubicBezTo>
                    <a:pt x="20670" y="79678"/>
                    <a:pt x="9365" y="69074"/>
                    <a:pt x="4810" y="49487"/>
                  </a:cubicBezTo>
                  <a:cubicBezTo>
                    <a:pt x="4481" y="48113"/>
                    <a:pt x="4182" y="46709"/>
                    <a:pt x="3921" y="45275"/>
                  </a:cubicBezTo>
                  <a:cubicBezTo>
                    <a:pt x="3660" y="43849"/>
                    <a:pt x="3548" y="42206"/>
                    <a:pt x="3212" y="40825"/>
                  </a:cubicBezTo>
                  <a:cubicBezTo>
                    <a:pt x="2943" y="39742"/>
                    <a:pt x="3062" y="39705"/>
                    <a:pt x="2525" y="39921"/>
                  </a:cubicBezTo>
                  <a:cubicBezTo>
                    <a:pt x="2300" y="40003"/>
                    <a:pt x="2084" y="40339"/>
                    <a:pt x="1875" y="40526"/>
                  </a:cubicBezTo>
                  <a:cubicBezTo>
                    <a:pt x="1673" y="40713"/>
                    <a:pt x="1382" y="41191"/>
                    <a:pt x="1158" y="41146"/>
                  </a:cubicBezTo>
                  <a:cubicBezTo>
                    <a:pt x="934" y="41094"/>
                    <a:pt x="1039" y="41280"/>
                    <a:pt x="926" y="41079"/>
                  </a:cubicBezTo>
                  <a:cubicBezTo>
                    <a:pt x="814" y="40870"/>
                    <a:pt x="1068" y="37748"/>
                    <a:pt x="1068" y="37308"/>
                  </a:cubicBezTo>
                  <a:cubicBezTo>
                    <a:pt x="1091" y="32461"/>
                    <a:pt x="702" y="27182"/>
                    <a:pt x="971" y="22104"/>
                  </a:cubicBezTo>
                  <a:cubicBezTo>
                    <a:pt x="1046" y="20610"/>
                    <a:pt x="1255" y="19229"/>
                    <a:pt x="1345" y="17736"/>
                  </a:cubicBezTo>
                  <a:cubicBezTo>
                    <a:pt x="1419" y="16488"/>
                    <a:pt x="1240" y="17116"/>
                    <a:pt x="1121" y="16481"/>
                  </a:cubicBezTo>
                  <a:cubicBezTo>
                    <a:pt x="934" y="15510"/>
                    <a:pt x="1255" y="13599"/>
                    <a:pt x="508" y="13502"/>
                  </a:cubicBezTo>
                  <a:cubicBezTo>
                    <a:pt x="486" y="13502"/>
                    <a:pt x="471" y="13487"/>
                    <a:pt x="456" y="13427"/>
                  </a:cubicBezTo>
                  <a:cubicBezTo>
                    <a:pt x="68" y="11538"/>
                    <a:pt x="210" y="9678"/>
                    <a:pt x="441" y="8073"/>
                  </a:cubicBezTo>
                  <a:cubicBezTo>
                    <a:pt x="904" y="4966"/>
                    <a:pt x="1740" y="2450"/>
                    <a:pt x="2532" y="83"/>
                  </a:cubicBezTo>
                  <a:cubicBezTo>
                    <a:pt x="2562" y="0"/>
                    <a:pt x="2614" y="187"/>
                    <a:pt x="2584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1241750" y="498550"/>
              <a:ext cx="5469700" cy="4383000"/>
            </a:xfrm>
            <a:custGeom>
              <a:avLst/>
              <a:gdLst/>
              <a:ahLst/>
              <a:cxnLst/>
              <a:rect l="l" t="t" r="r" b="b"/>
              <a:pathLst>
                <a:path w="218788" h="175320" extrusionOk="0">
                  <a:moveTo>
                    <a:pt x="2592" y="269"/>
                  </a:moveTo>
                  <a:cubicBezTo>
                    <a:pt x="1920" y="2270"/>
                    <a:pt x="1255" y="4346"/>
                    <a:pt x="770" y="6780"/>
                  </a:cubicBezTo>
                  <a:cubicBezTo>
                    <a:pt x="524" y="8035"/>
                    <a:pt x="1" y="10708"/>
                    <a:pt x="374" y="12538"/>
                  </a:cubicBezTo>
                  <a:cubicBezTo>
                    <a:pt x="576" y="13523"/>
                    <a:pt x="912" y="13135"/>
                    <a:pt x="1106" y="13927"/>
                  </a:cubicBezTo>
                  <a:cubicBezTo>
                    <a:pt x="1330" y="14868"/>
                    <a:pt x="673" y="16369"/>
                    <a:pt x="1509" y="16645"/>
                  </a:cubicBezTo>
                  <a:cubicBezTo>
                    <a:pt x="1539" y="16690"/>
                    <a:pt x="1554" y="16742"/>
                    <a:pt x="1547" y="16794"/>
                  </a:cubicBezTo>
                  <a:cubicBezTo>
                    <a:pt x="770" y="22671"/>
                    <a:pt x="1016" y="28884"/>
                    <a:pt x="1106" y="34932"/>
                  </a:cubicBezTo>
                  <a:cubicBezTo>
                    <a:pt x="1128" y="36239"/>
                    <a:pt x="1128" y="37531"/>
                    <a:pt x="1099" y="38793"/>
                  </a:cubicBezTo>
                  <a:cubicBezTo>
                    <a:pt x="1099" y="39002"/>
                    <a:pt x="964" y="41033"/>
                    <a:pt x="987" y="41078"/>
                  </a:cubicBezTo>
                  <a:cubicBezTo>
                    <a:pt x="1136" y="41377"/>
                    <a:pt x="2824" y="39488"/>
                    <a:pt x="2988" y="39346"/>
                  </a:cubicBezTo>
                  <a:cubicBezTo>
                    <a:pt x="3145" y="39204"/>
                    <a:pt x="3048" y="39353"/>
                    <a:pt x="3062" y="39428"/>
                  </a:cubicBezTo>
                  <a:cubicBezTo>
                    <a:pt x="4989" y="55669"/>
                    <a:pt x="10627" y="68312"/>
                    <a:pt x="19229" y="75869"/>
                  </a:cubicBezTo>
                  <a:cubicBezTo>
                    <a:pt x="23411" y="79602"/>
                    <a:pt x="28168" y="82216"/>
                    <a:pt x="33268" y="84090"/>
                  </a:cubicBezTo>
                  <a:cubicBezTo>
                    <a:pt x="35717" y="84986"/>
                    <a:pt x="38219" y="85733"/>
                    <a:pt x="40758" y="86323"/>
                  </a:cubicBezTo>
                  <a:cubicBezTo>
                    <a:pt x="42027" y="86622"/>
                    <a:pt x="43319" y="86906"/>
                    <a:pt x="44611" y="87145"/>
                  </a:cubicBezTo>
                  <a:cubicBezTo>
                    <a:pt x="46239" y="87451"/>
                    <a:pt x="47650" y="87286"/>
                    <a:pt x="49450" y="86995"/>
                  </a:cubicBezTo>
                  <a:cubicBezTo>
                    <a:pt x="55006" y="86107"/>
                    <a:pt x="60502" y="85733"/>
                    <a:pt x="66132" y="85054"/>
                  </a:cubicBezTo>
                  <a:cubicBezTo>
                    <a:pt x="69253" y="84695"/>
                    <a:pt x="72360" y="84172"/>
                    <a:pt x="75429" y="83485"/>
                  </a:cubicBezTo>
                  <a:cubicBezTo>
                    <a:pt x="77034" y="83120"/>
                    <a:pt x="78662" y="82701"/>
                    <a:pt x="80305" y="82216"/>
                  </a:cubicBezTo>
                  <a:cubicBezTo>
                    <a:pt x="81350" y="81902"/>
                    <a:pt x="82448" y="81357"/>
                    <a:pt x="83255" y="81581"/>
                  </a:cubicBezTo>
                  <a:cubicBezTo>
                    <a:pt x="84069" y="81805"/>
                    <a:pt x="84285" y="82276"/>
                    <a:pt x="84673" y="82672"/>
                  </a:cubicBezTo>
                  <a:cubicBezTo>
                    <a:pt x="85069" y="83075"/>
                    <a:pt x="85263" y="83366"/>
                    <a:pt x="85741" y="83515"/>
                  </a:cubicBezTo>
                  <a:cubicBezTo>
                    <a:pt x="86563" y="83777"/>
                    <a:pt x="87616" y="83448"/>
                    <a:pt x="88691" y="83254"/>
                  </a:cubicBezTo>
                  <a:cubicBezTo>
                    <a:pt x="91670" y="82701"/>
                    <a:pt x="94441" y="82589"/>
                    <a:pt x="97196" y="82477"/>
                  </a:cubicBezTo>
                  <a:cubicBezTo>
                    <a:pt x="100303" y="82358"/>
                    <a:pt x="103439" y="82216"/>
                    <a:pt x="106874" y="81454"/>
                  </a:cubicBezTo>
                  <a:cubicBezTo>
                    <a:pt x="108248" y="81133"/>
                    <a:pt x="109301" y="80917"/>
                    <a:pt x="110563" y="80835"/>
                  </a:cubicBezTo>
                  <a:cubicBezTo>
                    <a:pt x="111817" y="80752"/>
                    <a:pt x="112848" y="80723"/>
                    <a:pt x="113975" y="80678"/>
                  </a:cubicBezTo>
                  <a:cubicBezTo>
                    <a:pt x="119247" y="80469"/>
                    <a:pt x="124504" y="80454"/>
                    <a:pt x="130262" y="79326"/>
                  </a:cubicBezTo>
                  <a:cubicBezTo>
                    <a:pt x="133443" y="78706"/>
                    <a:pt x="136549" y="77758"/>
                    <a:pt x="139521" y="76489"/>
                  </a:cubicBezTo>
                  <a:cubicBezTo>
                    <a:pt x="141127" y="75794"/>
                    <a:pt x="142956" y="75003"/>
                    <a:pt x="144338" y="73950"/>
                  </a:cubicBezTo>
                  <a:cubicBezTo>
                    <a:pt x="145137" y="73330"/>
                    <a:pt x="145600" y="72329"/>
                    <a:pt x="146451" y="71792"/>
                  </a:cubicBezTo>
                  <a:cubicBezTo>
                    <a:pt x="146481" y="71769"/>
                    <a:pt x="146511" y="71762"/>
                    <a:pt x="146541" y="71769"/>
                  </a:cubicBezTo>
                  <a:cubicBezTo>
                    <a:pt x="146653" y="71829"/>
                    <a:pt x="146488" y="71948"/>
                    <a:pt x="146488" y="72045"/>
                  </a:cubicBezTo>
                  <a:cubicBezTo>
                    <a:pt x="146488" y="72135"/>
                    <a:pt x="146010" y="72680"/>
                    <a:pt x="145921" y="72830"/>
                  </a:cubicBezTo>
                  <a:cubicBezTo>
                    <a:pt x="145682" y="73218"/>
                    <a:pt x="145570" y="73136"/>
                    <a:pt x="145637" y="73546"/>
                  </a:cubicBezTo>
                  <a:cubicBezTo>
                    <a:pt x="145704" y="73957"/>
                    <a:pt x="145644" y="73838"/>
                    <a:pt x="146048" y="73546"/>
                  </a:cubicBezTo>
                  <a:cubicBezTo>
                    <a:pt x="146451" y="73255"/>
                    <a:pt x="146556" y="72942"/>
                    <a:pt x="146966" y="72837"/>
                  </a:cubicBezTo>
                  <a:cubicBezTo>
                    <a:pt x="147056" y="72807"/>
                    <a:pt x="146877" y="73210"/>
                    <a:pt x="146936" y="73210"/>
                  </a:cubicBezTo>
                  <a:cubicBezTo>
                    <a:pt x="147310" y="73173"/>
                    <a:pt x="148661" y="71672"/>
                    <a:pt x="148893" y="71426"/>
                  </a:cubicBezTo>
                  <a:cubicBezTo>
                    <a:pt x="150229" y="70052"/>
                    <a:pt x="151394" y="68648"/>
                    <a:pt x="152716" y="67281"/>
                  </a:cubicBezTo>
                  <a:cubicBezTo>
                    <a:pt x="153403" y="66564"/>
                    <a:pt x="154120" y="65795"/>
                    <a:pt x="155091" y="65295"/>
                  </a:cubicBezTo>
                  <a:cubicBezTo>
                    <a:pt x="156838" y="64391"/>
                    <a:pt x="158615" y="63331"/>
                    <a:pt x="160422" y="62510"/>
                  </a:cubicBezTo>
                  <a:cubicBezTo>
                    <a:pt x="164529" y="60665"/>
                    <a:pt x="168786" y="59702"/>
                    <a:pt x="172617" y="59747"/>
                  </a:cubicBezTo>
                  <a:cubicBezTo>
                    <a:pt x="174401" y="59747"/>
                    <a:pt x="176171" y="60008"/>
                    <a:pt x="177881" y="60523"/>
                  </a:cubicBezTo>
                  <a:cubicBezTo>
                    <a:pt x="178635" y="60762"/>
                    <a:pt x="179375" y="61068"/>
                    <a:pt x="180084" y="61427"/>
                  </a:cubicBezTo>
                  <a:cubicBezTo>
                    <a:pt x="180592" y="61703"/>
                    <a:pt x="181622" y="62084"/>
                    <a:pt x="181846" y="62569"/>
                  </a:cubicBezTo>
                  <a:cubicBezTo>
                    <a:pt x="182070" y="63055"/>
                    <a:pt x="181846" y="64541"/>
                    <a:pt x="181891" y="65146"/>
                  </a:cubicBezTo>
                  <a:cubicBezTo>
                    <a:pt x="181951" y="66116"/>
                    <a:pt x="182108" y="67087"/>
                    <a:pt x="182362" y="68028"/>
                  </a:cubicBezTo>
                  <a:cubicBezTo>
                    <a:pt x="182884" y="69828"/>
                    <a:pt x="183930" y="71336"/>
                    <a:pt x="185729" y="72284"/>
                  </a:cubicBezTo>
                  <a:cubicBezTo>
                    <a:pt x="189769" y="74435"/>
                    <a:pt x="193533" y="77123"/>
                    <a:pt x="196669" y="80693"/>
                  </a:cubicBezTo>
                  <a:cubicBezTo>
                    <a:pt x="198461" y="82746"/>
                    <a:pt x="199992" y="85009"/>
                    <a:pt x="201239" y="87428"/>
                  </a:cubicBezTo>
                  <a:cubicBezTo>
                    <a:pt x="202509" y="89893"/>
                    <a:pt x="203427" y="92618"/>
                    <a:pt x="204614" y="95306"/>
                  </a:cubicBezTo>
                  <a:cubicBezTo>
                    <a:pt x="207064" y="100885"/>
                    <a:pt x="209991" y="106567"/>
                    <a:pt x="212052" y="113318"/>
                  </a:cubicBezTo>
                  <a:cubicBezTo>
                    <a:pt x="212545" y="114923"/>
                    <a:pt x="212985" y="116596"/>
                    <a:pt x="213366" y="118306"/>
                  </a:cubicBezTo>
                  <a:cubicBezTo>
                    <a:pt x="213508" y="118911"/>
                    <a:pt x="214038" y="120822"/>
                    <a:pt x="213971" y="121420"/>
                  </a:cubicBezTo>
                  <a:cubicBezTo>
                    <a:pt x="213911" y="122017"/>
                    <a:pt x="213545" y="122062"/>
                    <a:pt x="214061" y="121905"/>
                  </a:cubicBezTo>
                  <a:cubicBezTo>
                    <a:pt x="214815" y="121674"/>
                    <a:pt x="215561" y="120598"/>
                    <a:pt x="216196" y="119986"/>
                  </a:cubicBezTo>
                  <a:cubicBezTo>
                    <a:pt x="216226" y="119949"/>
                    <a:pt x="216271" y="120009"/>
                    <a:pt x="216271" y="120083"/>
                  </a:cubicBezTo>
                  <a:cubicBezTo>
                    <a:pt x="216577" y="128581"/>
                    <a:pt x="217219" y="137632"/>
                    <a:pt x="217832" y="147623"/>
                  </a:cubicBezTo>
                  <a:cubicBezTo>
                    <a:pt x="218354" y="156181"/>
                    <a:pt x="218780" y="165403"/>
                    <a:pt x="218728" y="175170"/>
                  </a:cubicBezTo>
                  <a:cubicBezTo>
                    <a:pt x="218728" y="175319"/>
                    <a:pt x="218660" y="175260"/>
                    <a:pt x="218660" y="175110"/>
                  </a:cubicBezTo>
                  <a:cubicBezTo>
                    <a:pt x="218787" y="155874"/>
                    <a:pt x="217085" y="139289"/>
                    <a:pt x="216361" y="124616"/>
                  </a:cubicBezTo>
                  <a:cubicBezTo>
                    <a:pt x="216316" y="123593"/>
                    <a:pt x="216271" y="122585"/>
                    <a:pt x="216234" y="121577"/>
                  </a:cubicBezTo>
                  <a:cubicBezTo>
                    <a:pt x="216196" y="120569"/>
                    <a:pt x="216092" y="120486"/>
                    <a:pt x="215666" y="120718"/>
                  </a:cubicBezTo>
                  <a:cubicBezTo>
                    <a:pt x="215233" y="120957"/>
                    <a:pt x="214665" y="121756"/>
                    <a:pt x="214105" y="122077"/>
                  </a:cubicBezTo>
                  <a:cubicBezTo>
                    <a:pt x="213799" y="122249"/>
                    <a:pt x="213784" y="122308"/>
                    <a:pt x="213620" y="121980"/>
                  </a:cubicBezTo>
                  <a:cubicBezTo>
                    <a:pt x="213605" y="121950"/>
                    <a:pt x="213687" y="121748"/>
                    <a:pt x="213687" y="121741"/>
                  </a:cubicBezTo>
                  <a:cubicBezTo>
                    <a:pt x="213687" y="121726"/>
                    <a:pt x="213777" y="121577"/>
                    <a:pt x="213784" y="121502"/>
                  </a:cubicBezTo>
                  <a:cubicBezTo>
                    <a:pt x="213844" y="120979"/>
                    <a:pt x="213725" y="120561"/>
                    <a:pt x="213627" y="120001"/>
                  </a:cubicBezTo>
                  <a:cubicBezTo>
                    <a:pt x="213299" y="118045"/>
                    <a:pt x="212761" y="116081"/>
                    <a:pt x="212231" y="114259"/>
                  </a:cubicBezTo>
                  <a:cubicBezTo>
                    <a:pt x="211238" y="110861"/>
                    <a:pt x="210021" y="107717"/>
                    <a:pt x="208729" y="104738"/>
                  </a:cubicBezTo>
                  <a:cubicBezTo>
                    <a:pt x="207437" y="101766"/>
                    <a:pt x="206108" y="98943"/>
                    <a:pt x="204861" y="96165"/>
                  </a:cubicBezTo>
                  <a:cubicBezTo>
                    <a:pt x="203502" y="93103"/>
                    <a:pt x="202471" y="90005"/>
                    <a:pt x="201008" y="87227"/>
                  </a:cubicBezTo>
                  <a:cubicBezTo>
                    <a:pt x="198013" y="81566"/>
                    <a:pt x="193734" y="77355"/>
                    <a:pt x="188858" y="74256"/>
                  </a:cubicBezTo>
                  <a:cubicBezTo>
                    <a:pt x="187193" y="73180"/>
                    <a:pt x="185102" y="72404"/>
                    <a:pt x="183818" y="71022"/>
                  </a:cubicBezTo>
                  <a:cubicBezTo>
                    <a:pt x="182683" y="69813"/>
                    <a:pt x="182167" y="68215"/>
                    <a:pt x="181914" y="66617"/>
                  </a:cubicBezTo>
                  <a:cubicBezTo>
                    <a:pt x="181749" y="65623"/>
                    <a:pt x="181779" y="64600"/>
                    <a:pt x="181704" y="63592"/>
                  </a:cubicBezTo>
                  <a:cubicBezTo>
                    <a:pt x="181592" y="62226"/>
                    <a:pt x="180532" y="61748"/>
                    <a:pt x="179248" y="61180"/>
                  </a:cubicBezTo>
                  <a:cubicBezTo>
                    <a:pt x="177403" y="60366"/>
                    <a:pt x="175253" y="59933"/>
                    <a:pt x="172968" y="59874"/>
                  </a:cubicBezTo>
                  <a:cubicBezTo>
                    <a:pt x="170242" y="59799"/>
                    <a:pt x="167285" y="60232"/>
                    <a:pt x="164305" y="61151"/>
                  </a:cubicBezTo>
                  <a:cubicBezTo>
                    <a:pt x="162670" y="61658"/>
                    <a:pt x="161080" y="62286"/>
                    <a:pt x="159534" y="63032"/>
                  </a:cubicBezTo>
                  <a:cubicBezTo>
                    <a:pt x="158167" y="63704"/>
                    <a:pt x="156868" y="64660"/>
                    <a:pt x="155516" y="65310"/>
                  </a:cubicBezTo>
                  <a:cubicBezTo>
                    <a:pt x="154665" y="65721"/>
                    <a:pt x="154217" y="65937"/>
                    <a:pt x="153500" y="66632"/>
                  </a:cubicBezTo>
                  <a:cubicBezTo>
                    <a:pt x="152783" y="67319"/>
                    <a:pt x="151932" y="68274"/>
                    <a:pt x="151185" y="69096"/>
                  </a:cubicBezTo>
                  <a:cubicBezTo>
                    <a:pt x="149893" y="70522"/>
                    <a:pt x="148572" y="72217"/>
                    <a:pt x="146794" y="73412"/>
                  </a:cubicBezTo>
                  <a:cubicBezTo>
                    <a:pt x="146742" y="73464"/>
                    <a:pt x="146675" y="73434"/>
                    <a:pt x="146697" y="73390"/>
                  </a:cubicBezTo>
                  <a:cubicBezTo>
                    <a:pt x="147056" y="72493"/>
                    <a:pt x="146137" y="73763"/>
                    <a:pt x="145734" y="73957"/>
                  </a:cubicBezTo>
                  <a:cubicBezTo>
                    <a:pt x="145331" y="74151"/>
                    <a:pt x="145361" y="74144"/>
                    <a:pt x="145152" y="73994"/>
                  </a:cubicBezTo>
                  <a:cubicBezTo>
                    <a:pt x="145092" y="73935"/>
                    <a:pt x="145114" y="73703"/>
                    <a:pt x="145129" y="73629"/>
                  </a:cubicBezTo>
                  <a:cubicBezTo>
                    <a:pt x="145189" y="73390"/>
                    <a:pt x="145846" y="72770"/>
                    <a:pt x="146040" y="72501"/>
                  </a:cubicBezTo>
                  <a:cubicBezTo>
                    <a:pt x="146234" y="72232"/>
                    <a:pt x="146600" y="71881"/>
                    <a:pt x="146339" y="72008"/>
                  </a:cubicBezTo>
                  <a:cubicBezTo>
                    <a:pt x="145712" y="72314"/>
                    <a:pt x="145241" y="73539"/>
                    <a:pt x="144771" y="73935"/>
                  </a:cubicBezTo>
                  <a:cubicBezTo>
                    <a:pt x="144308" y="74338"/>
                    <a:pt x="143471" y="74674"/>
                    <a:pt x="142971" y="74943"/>
                  </a:cubicBezTo>
                  <a:cubicBezTo>
                    <a:pt x="136153" y="78542"/>
                    <a:pt x="129313" y="79901"/>
                    <a:pt x="122936" y="80387"/>
                  </a:cubicBezTo>
                  <a:cubicBezTo>
                    <a:pt x="119867" y="80618"/>
                    <a:pt x="116888" y="80678"/>
                    <a:pt x="113893" y="80797"/>
                  </a:cubicBezTo>
                  <a:cubicBezTo>
                    <a:pt x="112064" y="80864"/>
                    <a:pt x="110145" y="80820"/>
                    <a:pt x="108128" y="81245"/>
                  </a:cubicBezTo>
                  <a:cubicBezTo>
                    <a:pt x="105828" y="81738"/>
                    <a:pt x="103663" y="82179"/>
                    <a:pt x="101497" y="82365"/>
                  </a:cubicBezTo>
                  <a:cubicBezTo>
                    <a:pt x="97390" y="82709"/>
                    <a:pt x="93552" y="82552"/>
                    <a:pt x="89251" y="83261"/>
                  </a:cubicBezTo>
                  <a:cubicBezTo>
                    <a:pt x="87668" y="83523"/>
                    <a:pt x="86227" y="84068"/>
                    <a:pt x="85256" y="83433"/>
                  </a:cubicBezTo>
                  <a:cubicBezTo>
                    <a:pt x="84853" y="83172"/>
                    <a:pt x="84584" y="82798"/>
                    <a:pt x="84255" y="82470"/>
                  </a:cubicBezTo>
                  <a:cubicBezTo>
                    <a:pt x="84128" y="82336"/>
                    <a:pt x="83994" y="82209"/>
                    <a:pt x="83859" y="82089"/>
                  </a:cubicBezTo>
                  <a:cubicBezTo>
                    <a:pt x="83158" y="81544"/>
                    <a:pt x="82553" y="81678"/>
                    <a:pt x="81261" y="82029"/>
                  </a:cubicBezTo>
                  <a:cubicBezTo>
                    <a:pt x="76975" y="83224"/>
                    <a:pt x="72823" y="84232"/>
                    <a:pt x="68716" y="84822"/>
                  </a:cubicBezTo>
                  <a:cubicBezTo>
                    <a:pt x="64609" y="85412"/>
                    <a:pt x="60569" y="85726"/>
                    <a:pt x="56536" y="86174"/>
                  </a:cubicBezTo>
                  <a:cubicBezTo>
                    <a:pt x="54543" y="86390"/>
                    <a:pt x="52556" y="86644"/>
                    <a:pt x="50570" y="86943"/>
                  </a:cubicBezTo>
                  <a:cubicBezTo>
                    <a:pt x="49622" y="87077"/>
                    <a:pt x="48658" y="87242"/>
                    <a:pt x="47702" y="87406"/>
                  </a:cubicBezTo>
                  <a:cubicBezTo>
                    <a:pt x="46433" y="87630"/>
                    <a:pt x="45709" y="87481"/>
                    <a:pt x="44559" y="87264"/>
                  </a:cubicBezTo>
                  <a:cubicBezTo>
                    <a:pt x="40982" y="86577"/>
                    <a:pt x="37495" y="85711"/>
                    <a:pt x="34134" y="84538"/>
                  </a:cubicBezTo>
                  <a:cubicBezTo>
                    <a:pt x="20536" y="79998"/>
                    <a:pt x="9268" y="69320"/>
                    <a:pt x="4750" y="49651"/>
                  </a:cubicBezTo>
                  <a:cubicBezTo>
                    <a:pt x="4422" y="48269"/>
                    <a:pt x="4123" y="46858"/>
                    <a:pt x="3862" y="45424"/>
                  </a:cubicBezTo>
                  <a:cubicBezTo>
                    <a:pt x="3600" y="43983"/>
                    <a:pt x="3496" y="42348"/>
                    <a:pt x="3160" y="40959"/>
                  </a:cubicBezTo>
                  <a:cubicBezTo>
                    <a:pt x="2898" y="39868"/>
                    <a:pt x="3010" y="39831"/>
                    <a:pt x="2480" y="40048"/>
                  </a:cubicBezTo>
                  <a:cubicBezTo>
                    <a:pt x="2256" y="40130"/>
                    <a:pt x="2039" y="40458"/>
                    <a:pt x="1838" y="40653"/>
                  </a:cubicBezTo>
                  <a:cubicBezTo>
                    <a:pt x="1629" y="40847"/>
                    <a:pt x="1338" y="41302"/>
                    <a:pt x="1121" y="41257"/>
                  </a:cubicBezTo>
                  <a:cubicBezTo>
                    <a:pt x="897" y="41213"/>
                    <a:pt x="994" y="41399"/>
                    <a:pt x="882" y="41190"/>
                  </a:cubicBezTo>
                  <a:cubicBezTo>
                    <a:pt x="770" y="40989"/>
                    <a:pt x="1024" y="37852"/>
                    <a:pt x="1031" y="37412"/>
                  </a:cubicBezTo>
                  <a:cubicBezTo>
                    <a:pt x="1061" y="32558"/>
                    <a:pt x="680" y="27256"/>
                    <a:pt x="949" y="22163"/>
                  </a:cubicBezTo>
                  <a:cubicBezTo>
                    <a:pt x="1031" y="20670"/>
                    <a:pt x="1240" y="19288"/>
                    <a:pt x="1330" y="17780"/>
                  </a:cubicBezTo>
                  <a:cubicBezTo>
                    <a:pt x="1405" y="16533"/>
                    <a:pt x="1240" y="17168"/>
                    <a:pt x="1106" y="16525"/>
                  </a:cubicBezTo>
                  <a:cubicBezTo>
                    <a:pt x="919" y="15555"/>
                    <a:pt x="1248" y="13628"/>
                    <a:pt x="501" y="13538"/>
                  </a:cubicBezTo>
                  <a:cubicBezTo>
                    <a:pt x="486" y="13538"/>
                    <a:pt x="464" y="13516"/>
                    <a:pt x="456" y="13464"/>
                  </a:cubicBezTo>
                  <a:cubicBezTo>
                    <a:pt x="61" y="11560"/>
                    <a:pt x="202" y="9700"/>
                    <a:pt x="449" y="8087"/>
                  </a:cubicBezTo>
                  <a:cubicBezTo>
                    <a:pt x="912" y="4966"/>
                    <a:pt x="1741" y="2457"/>
                    <a:pt x="2540" y="82"/>
                  </a:cubicBezTo>
                  <a:cubicBezTo>
                    <a:pt x="2562" y="0"/>
                    <a:pt x="2622" y="187"/>
                    <a:pt x="259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1225525" y="515525"/>
              <a:ext cx="5469875" cy="4381700"/>
            </a:xfrm>
            <a:custGeom>
              <a:avLst/>
              <a:gdLst/>
              <a:ahLst/>
              <a:cxnLst/>
              <a:rect l="l" t="t" r="r" b="b"/>
              <a:pathLst>
                <a:path w="218795" h="175268" extrusionOk="0">
                  <a:moveTo>
                    <a:pt x="2606" y="277"/>
                  </a:moveTo>
                  <a:cubicBezTo>
                    <a:pt x="1934" y="2271"/>
                    <a:pt x="1270" y="4354"/>
                    <a:pt x="777" y="6788"/>
                  </a:cubicBezTo>
                  <a:cubicBezTo>
                    <a:pt x="523" y="8050"/>
                    <a:pt x="0" y="10716"/>
                    <a:pt x="366" y="12553"/>
                  </a:cubicBezTo>
                  <a:cubicBezTo>
                    <a:pt x="575" y="13554"/>
                    <a:pt x="911" y="13166"/>
                    <a:pt x="1105" y="13965"/>
                  </a:cubicBezTo>
                  <a:cubicBezTo>
                    <a:pt x="1300" y="14771"/>
                    <a:pt x="665" y="16406"/>
                    <a:pt x="1494" y="16690"/>
                  </a:cubicBezTo>
                  <a:cubicBezTo>
                    <a:pt x="1524" y="16735"/>
                    <a:pt x="1546" y="16787"/>
                    <a:pt x="1546" y="16840"/>
                  </a:cubicBezTo>
                  <a:cubicBezTo>
                    <a:pt x="762" y="22731"/>
                    <a:pt x="993" y="28967"/>
                    <a:pt x="1076" y="35023"/>
                  </a:cubicBezTo>
                  <a:cubicBezTo>
                    <a:pt x="1098" y="36344"/>
                    <a:pt x="1098" y="37629"/>
                    <a:pt x="1068" y="38898"/>
                  </a:cubicBezTo>
                  <a:cubicBezTo>
                    <a:pt x="1061" y="39115"/>
                    <a:pt x="926" y="41146"/>
                    <a:pt x="949" y="41198"/>
                  </a:cubicBezTo>
                  <a:cubicBezTo>
                    <a:pt x="1098" y="41497"/>
                    <a:pt x="2786" y="39608"/>
                    <a:pt x="2935" y="39458"/>
                  </a:cubicBezTo>
                  <a:cubicBezTo>
                    <a:pt x="3084" y="39309"/>
                    <a:pt x="3010" y="39481"/>
                    <a:pt x="3010" y="39555"/>
                  </a:cubicBezTo>
                  <a:cubicBezTo>
                    <a:pt x="4921" y="55849"/>
                    <a:pt x="10529" y="68551"/>
                    <a:pt x="19102" y="76168"/>
                  </a:cubicBezTo>
                  <a:cubicBezTo>
                    <a:pt x="23276" y="79924"/>
                    <a:pt x="28025" y="82568"/>
                    <a:pt x="33103" y="84472"/>
                  </a:cubicBezTo>
                  <a:cubicBezTo>
                    <a:pt x="35552" y="85368"/>
                    <a:pt x="38046" y="86122"/>
                    <a:pt x="40585" y="86727"/>
                  </a:cubicBezTo>
                  <a:cubicBezTo>
                    <a:pt x="41855" y="87033"/>
                    <a:pt x="43147" y="87317"/>
                    <a:pt x="44431" y="87571"/>
                  </a:cubicBezTo>
                  <a:cubicBezTo>
                    <a:pt x="46059" y="87884"/>
                    <a:pt x="47470" y="87705"/>
                    <a:pt x="49270" y="87429"/>
                  </a:cubicBezTo>
                  <a:cubicBezTo>
                    <a:pt x="54811" y="86563"/>
                    <a:pt x="60299" y="86197"/>
                    <a:pt x="65930" y="85525"/>
                  </a:cubicBezTo>
                  <a:cubicBezTo>
                    <a:pt x="69051" y="85174"/>
                    <a:pt x="72150" y="84658"/>
                    <a:pt x="75219" y="83971"/>
                  </a:cubicBezTo>
                  <a:cubicBezTo>
                    <a:pt x="76825" y="83620"/>
                    <a:pt x="78460" y="83187"/>
                    <a:pt x="80103" y="82709"/>
                  </a:cubicBezTo>
                  <a:cubicBezTo>
                    <a:pt x="81148" y="82403"/>
                    <a:pt x="82238" y="81851"/>
                    <a:pt x="83052" y="82090"/>
                  </a:cubicBezTo>
                  <a:cubicBezTo>
                    <a:pt x="83709" y="82276"/>
                    <a:pt x="84075" y="82769"/>
                    <a:pt x="84471" y="83180"/>
                  </a:cubicBezTo>
                  <a:cubicBezTo>
                    <a:pt x="84859" y="83591"/>
                    <a:pt x="85046" y="83867"/>
                    <a:pt x="85524" y="84016"/>
                  </a:cubicBezTo>
                  <a:cubicBezTo>
                    <a:pt x="86345" y="84278"/>
                    <a:pt x="87406" y="83956"/>
                    <a:pt x="88474" y="83762"/>
                  </a:cubicBezTo>
                  <a:cubicBezTo>
                    <a:pt x="91453" y="83217"/>
                    <a:pt x="94224" y="83105"/>
                    <a:pt x="96972" y="82993"/>
                  </a:cubicBezTo>
                  <a:cubicBezTo>
                    <a:pt x="100085" y="82874"/>
                    <a:pt x="103222" y="82739"/>
                    <a:pt x="106642" y="81963"/>
                  </a:cubicBezTo>
                  <a:cubicBezTo>
                    <a:pt x="108023" y="81657"/>
                    <a:pt x="109084" y="81432"/>
                    <a:pt x="110331" y="81358"/>
                  </a:cubicBezTo>
                  <a:cubicBezTo>
                    <a:pt x="111585" y="81283"/>
                    <a:pt x="112631" y="81238"/>
                    <a:pt x="113758" y="81194"/>
                  </a:cubicBezTo>
                  <a:cubicBezTo>
                    <a:pt x="119030" y="80992"/>
                    <a:pt x="124287" y="80969"/>
                    <a:pt x="130052" y="79842"/>
                  </a:cubicBezTo>
                  <a:cubicBezTo>
                    <a:pt x="133233" y="79215"/>
                    <a:pt x="136332" y="78259"/>
                    <a:pt x="139304" y="76982"/>
                  </a:cubicBezTo>
                  <a:cubicBezTo>
                    <a:pt x="140917" y="76295"/>
                    <a:pt x="142746" y="75496"/>
                    <a:pt x="144128" y="74436"/>
                  </a:cubicBezTo>
                  <a:cubicBezTo>
                    <a:pt x="144927" y="73831"/>
                    <a:pt x="145390" y="72830"/>
                    <a:pt x="146241" y="72285"/>
                  </a:cubicBezTo>
                  <a:cubicBezTo>
                    <a:pt x="146271" y="72270"/>
                    <a:pt x="146301" y="72263"/>
                    <a:pt x="146331" y="72270"/>
                  </a:cubicBezTo>
                  <a:cubicBezTo>
                    <a:pt x="146443" y="72322"/>
                    <a:pt x="146279" y="72434"/>
                    <a:pt x="146279" y="72539"/>
                  </a:cubicBezTo>
                  <a:cubicBezTo>
                    <a:pt x="146279" y="72643"/>
                    <a:pt x="145801" y="73174"/>
                    <a:pt x="145711" y="73323"/>
                  </a:cubicBezTo>
                  <a:cubicBezTo>
                    <a:pt x="145472" y="73711"/>
                    <a:pt x="145360" y="73622"/>
                    <a:pt x="145427" y="74032"/>
                  </a:cubicBezTo>
                  <a:cubicBezTo>
                    <a:pt x="145494" y="74443"/>
                    <a:pt x="145435" y="74324"/>
                    <a:pt x="145838" y="74040"/>
                  </a:cubicBezTo>
                  <a:cubicBezTo>
                    <a:pt x="146241" y="73763"/>
                    <a:pt x="146346" y="73435"/>
                    <a:pt x="146764" y="73323"/>
                  </a:cubicBezTo>
                  <a:cubicBezTo>
                    <a:pt x="146861" y="73293"/>
                    <a:pt x="146674" y="73696"/>
                    <a:pt x="146727" y="73696"/>
                  </a:cubicBezTo>
                  <a:cubicBezTo>
                    <a:pt x="147100" y="73659"/>
                    <a:pt x="148452" y="72158"/>
                    <a:pt x="148698" y="71912"/>
                  </a:cubicBezTo>
                  <a:cubicBezTo>
                    <a:pt x="150020" y="70538"/>
                    <a:pt x="151200" y="69134"/>
                    <a:pt x="152506" y="67767"/>
                  </a:cubicBezTo>
                  <a:cubicBezTo>
                    <a:pt x="153193" y="67043"/>
                    <a:pt x="153925" y="66274"/>
                    <a:pt x="154881" y="65781"/>
                  </a:cubicBezTo>
                  <a:cubicBezTo>
                    <a:pt x="156636" y="64870"/>
                    <a:pt x="158413" y="63809"/>
                    <a:pt x="160220" y="62988"/>
                  </a:cubicBezTo>
                  <a:cubicBezTo>
                    <a:pt x="164327" y="61136"/>
                    <a:pt x="168599" y="60165"/>
                    <a:pt x="172422" y="60188"/>
                  </a:cubicBezTo>
                  <a:cubicBezTo>
                    <a:pt x="174296" y="60210"/>
                    <a:pt x="176081" y="60457"/>
                    <a:pt x="177694" y="60957"/>
                  </a:cubicBezTo>
                  <a:cubicBezTo>
                    <a:pt x="178463" y="61188"/>
                    <a:pt x="179202" y="61495"/>
                    <a:pt x="179912" y="61860"/>
                  </a:cubicBezTo>
                  <a:cubicBezTo>
                    <a:pt x="180419" y="62122"/>
                    <a:pt x="181442" y="62503"/>
                    <a:pt x="181666" y="62981"/>
                  </a:cubicBezTo>
                  <a:cubicBezTo>
                    <a:pt x="181890" y="63458"/>
                    <a:pt x="181674" y="64959"/>
                    <a:pt x="181719" y="65557"/>
                  </a:cubicBezTo>
                  <a:cubicBezTo>
                    <a:pt x="181771" y="66535"/>
                    <a:pt x="181928" y="67498"/>
                    <a:pt x="182197" y="68439"/>
                  </a:cubicBezTo>
                  <a:cubicBezTo>
                    <a:pt x="182719" y="70231"/>
                    <a:pt x="183765" y="71725"/>
                    <a:pt x="185564" y="72681"/>
                  </a:cubicBezTo>
                  <a:cubicBezTo>
                    <a:pt x="189604" y="74801"/>
                    <a:pt x="193390" y="77467"/>
                    <a:pt x="196534" y="81037"/>
                  </a:cubicBezTo>
                  <a:cubicBezTo>
                    <a:pt x="198326" y="83068"/>
                    <a:pt x="199864" y="85308"/>
                    <a:pt x="201119" y="87713"/>
                  </a:cubicBezTo>
                  <a:cubicBezTo>
                    <a:pt x="202396" y="90169"/>
                    <a:pt x="203322" y="92887"/>
                    <a:pt x="204502" y="95568"/>
                  </a:cubicBezTo>
                  <a:cubicBezTo>
                    <a:pt x="206966" y="101117"/>
                    <a:pt x="209908" y="106777"/>
                    <a:pt x="211984" y="113497"/>
                  </a:cubicBezTo>
                  <a:cubicBezTo>
                    <a:pt x="212477" y="115103"/>
                    <a:pt x="212925" y="116753"/>
                    <a:pt x="213306" y="118463"/>
                  </a:cubicBezTo>
                  <a:cubicBezTo>
                    <a:pt x="213448" y="119061"/>
                    <a:pt x="213978" y="120972"/>
                    <a:pt x="213911" y="121570"/>
                  </a:cubicBezTo>
                  <a:cubicBezTo>
                    <a:pt x="213851" y="122167"/>
                    <a:pt x="213485" y="122204"/>
                    <a:pt x="214000" y="122048"/>
                  </a:cubicBezTo>
                  <a:cubicBezTo>
                    <a:pt x="214762" y="121816"/>
                    <a:pt x="215509" y="120741"/>
                    <a:pt x="216143" y="120114"/>
                  </a:cubicBezTo>
                  <a:cubicBezTo>
                    <a:pt x="216173" y="120084"/>
                    <a:pt x="216218" y="120151"/>
                    <a:pt x="216218" y="120226"/>
                  </a:cubicBezTo>
                  <a:cubicBezTo>
                    <a:pt x="216539" y="128694"/>
                    <a:pt x="217196" y="137722"/>
                    <a:pt x="217816" y="147668"/>
                  </a:cubicBezTo>
                  <a:cubicBezTo>
                    <a:pt x="218346" y="156189"/>
                    <a:pt x="218794" y="165388"/>
                    <a:pt x="218757" y="175118"/>
                  </a:cubicBezTo>
                  <a:cubicBezTo>
                    <a:pt x="218757" y="175268"/>
                    <a:pt x="218682" y="175215"/>
                    <a:pt x="218682" y="175066"/>
                  </a:cubicBezTo>
                  <a:cubicBezTo>
                    <a:pt x="218794" y="155890"/>
                    <a:pt x="217062" y="139365"/>
                    <a:pt x="216323" y="124736"/>
                  </a:cubicBezTo>
                  <a:cubicBezTo>
                    <a:pt x="216263" y="123720"/>
                    <a:pt x="216225" y="122720"/>
                    <a:pt x="216181" y="121719"/>
                  </a:cubicBezTo>
                  <a:cubicBezTo>
                    <a:pt x="216136" y="120718"/>
                    <a:pt x="216039" y="120629"/>
                    <a:pt x="215613" y="120853"/>
                  </a:cubicBezTo>
                  <a:cubicBezTo>
                    <a:pt x="215180" y="121077"/>
                    <a:pt x="214605" y="121898"/>
                    <a:pt x="214045" y="122212"/>
                  </a:cubicBezTo>
                  <a:cubicBezTo>
                    <a:pt x="213739" y="122391"/>
                    <a:pt x="213739" y="122451"/>
                    <a:pt x="213560" y="122130"/>
                  </a:cubicBezTo>
                  <a:cubicBezTo>
                    <a:pt x="213537" y="122092"/>
                    <a:pt x="213627" y="121898"/>
                    <a:pt x="213627" y="121891"/>
                  </a:cubicBezTo>
                  <a:cubicBezTo>
                    <a:pt x="213627" y="121876"/>
                    <a:pt x="213716" y="121727"/>
                    <a:pt x="213724" y="121652"/>
                  </a:cubicBezTo>
                  <a:cubicBezTo>
                    <a:pt x="213784" y="121122"/>
                    <a:pt x="213672" y="120711"/>
                    <a:pt x="213567" y="120151"/>
                  </a:cubicBezTo>
                  <a:cubicBezTo>
                    <a:pt x="213238" y="118202"/>
                    <a:pt x="212701" y="116253"/>
                    <a:pt x="212156" y="114438"/>
                  </a:cubicBezTo>
                  <a:cubicBezTo>
                    <a:pt x="211163" y="111063"/>
                    <a:pt x="209930" y="107927"/>
                    <a:pt x="208639" y="104962"/>
                  </a:cubicBezTo>
                  <a:cubicBezTo>
                    <a:pt x="207354" y="102005"/>
                    <a:pt x="205995" y="99197"/>
                    <a:pt x="204756" y="96412"/>
                  </a:cubicBezTo>
                  <a:cubicBezTo>
                    <a:pt x="203382" y="93373"/>
                    <a:pt x="202351" y="90289"/>
                    <a:pt x="200880" y="87526"/>
                  </a:cubicBezTo>
                  <a:cubicBezTo>
                    <a:pt x="197878" y="81888"/>
                    <a:pt x="193592" y="77706"/>
                    <a:pt x="188701" y="74630"/>
                  </a:cubicBezTo>
                  <a:cubicBezTo>
                    <a:pt x="187028" y="73562"/>
                    <a:pt x="184937" y="72800"/>
                    <a:pt x="183645" y="71419"/>
                  </a:cubicBezTo>
                  <a:cubicBezTo>
                    <a:pt x="182510" y="70216"/>
                    <a:pt x="181988" y="68626"/>
                    <a:pt x="181741" y="67028"/>
                  </a:cubicBezTo>
                  <a:cubicBezTo>
                    <a:pt x="181577" y="66035"/>
                    <a:pt x="181607" y="65012"/>
                    <a:pt x="181525" y="64004"/>
                  </a:cubicBezTo>
                  <a:cubicBezTo>
                    <a:pt x="181420" y="62645"/>
                    <a:pt x="180345" y="62167"/>
                    <a:pt x="179068" y="61607"/>
                  </a:cubicBezTo>
                  <a:cubicBezTo>
                    <a:pt x="177223" y="60793"/>
                    <a:pt x="175073" y="60374"/>
                    <a:pt x="172780" y="60322"/>
                  </a:cubicBezTo>
                  <a:cubicBezTo>
                    <a:pt x="170040" y="60247"/>
                    <a:pt x="167083" y="60696"/>
                    <a:pt x="164103" y="61614"/>
                  </a:cubicBezTo>
                  <a:cubicBezTo>
                    <a:pt x="162475" y="62137"/>
                    <a:pt x="160877" y="62771"/>
                    <a:pt x="159339" y="63511"/>
                  </a:cubicBezTo>
                  <a:cubicBezTo>
                    <a:pt x="157965" y="64175"/>
                    <a:pt x="156666" y="65146"/>
                    <a:pt x="155307" y="65796"/>
                  </a:cubicBezTo>
                  <a:cubicBezTo>
                    <a:pt x="154463" y="66206"/>
                    <a:pt x="154015" y="66423"/>
                    <a:pt x="153298" y="67117"/>
                  </a:cubicBezTo>
                  <a:cubicBezTo>
                    <a:pt x="152581" y="67804"/>
                    <a:pt x="151730" y="68745"/>
                    <a:pt x="150976" y="69582"/>
                  </a:cubicBezTo>
                  <a:cubicBezTo>
                    <a:pt x="149684" y="71008"/>
                    <a:pt x="148362" y="72703"/>
                    <a:pt x="146585" y="73913"/>
                  </a:cubicBezTo>
                  <a:cubicBezTo>
                    <a:pt x="146532" y="73950"/>
                    <a:pt x="146465" y="73928"/>
                    <a:pt x="146480" y="73883"/>
                  </a:cubicBezTo>
                  <a:cubicBezTo>
                    <a:pt x="146846" y="72979"/>
                    <a:pt x="145920" y="74249"/>
                    <a:pt x="145524" y="74443"/>
                  </a:cubicBezTo>
                  <a:cubicBezTo>
                    <a:pt x="145121" y="74637"/>
                    <a:pt x="145151" y="74630"/>
                    <a:pt x="144942" y="74480"/>
                  </a:cubicBezTo>
                  <a:cubicBezTo>
                    <a:pt x="144740" y="74331"/>
                    <a:pt x="144905" y="74189"/>
                    <a:pt x="144912" y="74122"/>
                  </a:cubicBezTo>
                  <a:cubicBezTo>
                    <a:pt x="144979" y="73883"/>
                    <a:pt x="145636" y="73263"/>
                    <a:pt x="145831" y="72987"/>
                  </a:cubicBezTo>
                  <a:cubicBezTo>
                    <a:pt x="145920" y="72845"/>
                    <a:pt x="146391" y="72367"/>
                    <a:pt x="146129" y="72501"/>
                  </a:cubicBezTo>
                  <a:cubicBezTo>
                    <a:pt x="145502" y="72808"/>
                    <a:pt x="145024" y="74032"/>
                    <a:pt x="144561" y="74421"/>
                  </a:cubicBezTo>
                  <a:cubicBezTo>
                    <a:pt x="144091" y="74816"/>
                    <a:pt x="143262" y="75167"/>
                    <a:pt x="142761" y="75444"/>
                  </a:cubicBezTo>
                  <a:cubicBezTo>
                    <a:pt x="135944" y="79043"/>
                    <a:pt x="129096" y="80417"/>
                    <a:pt x="122719" y="80902"/>
                  </a:cubicBezTo>
                  <a:cubicBezTo>
                    <a:pt x="119650" y="81134"/>
                    <a:pt x="116670" y="81201"/>
                    <a:pt x="113676" y="81313"/>
                  </a:cubicBezTo>
                  <a:cubicBezTo>
                    <a:pt x="111847" y="81388"/>
                    <a:pt x="109912" y="81328"/>
                    <a:pt x="107904" y="81769"/>
                  </a:cubicBezTo>
                  <a:cubicBezTo>
                    <a:pt x="105611" y="82261"/>
                    <a:pt x="103446" y="82694"/>
                    <a:pt x="101280" y="82881"/>
                  </a:cubicBezTo>
                  <a:cubicBezTo>
                    <a:pt x="97173" y="83225"/>
                    <a:pt x="93335" y="83068"/>
                    <a:pt x="89041" y="83770"/>
                  </a:cubicBezTo>
                  <a:cubicBezTo>
                    <a:pt x="87443" y="84031"/>
                    <a:pt x="86017" y="84561"/>
                    <a:pt x="85046" y="83934"/>
                  </a:cubicBezTo>
                  <a:cubicBezTo>
                    <a:pt x="84635" y="83665"/>
                    <a:pt x="84367" y="83292"/>
                    <a:pt x="84038" y="82963"/>
                  </a:cubicBezTo>
                  <a:cubicBezTo>
                    <a:pt x="83911" y="82836"/>
                    <a:pt x="83784" y="82709"/>
                    <a:pt x="83642" y="82590"/>
                  </a:cubicBezTo>
                  <a:cubicBezTo>
                    <a:pt x="82948" y="82037"/>
                    <a:pt x="82335" y="82172"/>
                    <a:pt x="81051" y="82523"/>
                  </a:cubicBezTo>
                  <a:cubicBezTo>
                    <a:pt x="76765" y="83710"/>
                    <a:pt x="72620" y="84718"/>
                    <a:pt x="68506" y="85301"/>
                  </a:cubicBezTo>
                  <a:cubicBezTo>
                    <a:pt x="64391" y="85876"/>
                    <a:pt x="60366" y="86197"/>
                    <a:pt x="56342" y="86622"/>
                  </a:cubicBezTo>
                  <a:cubicBezTo>
                    <a:pt x="54355" y="86839"/>
                    <a:pt x="52369" y="87078"/>
                    <a:pt x="50390" y="87369"/>
                  </a:cubicBezTo>
                  <a:cubicBezTo>
                    <a:pt x="49434" y="87511"/>
                    <a:pt x="48471" y="87668"/>
                    <a:pt x="47523" y="87840"/>
                  </a:cubicBezTo>
                  <a:cubicBezTo>
                    <a:pt x="46261" y="88049"/>
                    <a:pt x="45521" y="87899"/>
                    <a:pt x="44386" y="87690"/>
                  </a:cubicBezTo>
                  <a:cubicBezTo>
                    <a:pt x="40809" y="86988"/>
                    <a:pt x="37322" y="86100"/>
                    <a:pt x="33969" y="84912"/>
                  </a:cubicBezTo>
                  <a:cubicBezTo>
                    <a:pt x="20401" y="80312"/>
                    <a:pt x="9170" y="69559"/>
                    <a:pt x="4690" y="49808"/>
                  </a:cubicBezTo>
                  <a:cubicBezTo>
                    <a:pt x="4361" y="48419"/>
                    <a:pt x="4070" y="47008"/>
                    <a:pt x="3809" y="45567"/>
                  </a:cubicBezTo>
                  <a:cubicBezTo>
                    <a:pt x="3547" y="44118"/>
                    <a:pt x="3450" y="42483"/>
                    <a:pt x="3114" y="41086"/>
                  </a:cubicBezTo>
                  <a:cubicBezTo>
                    <a:pt x="2853" y="39988"/>
                    <a:pt x="2972" y="39951"/>
                    <a:pt x="2442" y="40160"/>
                  </a:cubicBezTo>
                  <a:cubicBezTo>
                    <a:pt x="2203" y="40250"/>
                    <a:pt x="2001" y="40578"/>
                    <a:pt x="1792" y="40765"/>
                  </a:cubicBezTo>
                  <a:cubicBezTo>
                    <a:pt x="1591" y="40952"/>
                    <a:pt x="1300" y="41430"/>
                    <a:pt x="1076" y="41370"/>
                  </a:cubicBezTo>
                  <a:cubicBezTo>
                    <a:pt x="851" y="41318"/>
                    <a:pt x="956" y="41512"/>
                    <a:pt x="844" y="41310"/>
                  </a:cubicBezTo>
                  <a:cubicBezTo>
                    <a:pt x="732" y="41101"/>
                    <a:pt x="993" y="37957"/>
                    <a:pt x="993" y="37517"/>
                  </a:cubicBezTo>
                  <a:cubicBezTo>
                    <a:pt x="1031" y="32648"/>
                    <a:pt x="657" y="27324"/>
                    <a:pt x="934" y="22216"/>
                  </a:cubicBezTo>
                  <a:cubicBezTo>
                    <a:pt x="1023" y="20715"/>
                    <a:pt x="1225" y="19334"/>
                    <a:pt x="1322" y="17833"/>
                  </a:cubicBezTo>
                  <a:cubicBezTo>
                    <a:pt x="1397" y="16578"/>
                    <a:pt x="1225" y="17213"/>
                    <a:pt x="1105" y="16563"/>
                  </a:cubicBezTo>
                  <a:cubicBezTo>
                    <a:pt x="919" y="15592"/>
                    <a:pt x="1247" y="13666"/>
                    <a:pt x="501" y="13561"/>
                  </a:cubicBezTo>
                  <a:cubicBezTo>
                    <a:pt x="478" y="13561"/>
                    <a:pt x="463" y="13539"/>
                    <a:pt x="448" y="13487"/>
                  </a:cubicBezTo>
                  <a:cubicBezTo>
                    <a:pt x="67" y="11575"/>
                    <a:pt x="209" y="9708"/>
                    <a:pt x="448" y="8095"/>
                  </a:cubicBezTo>
                  <a:cubicBezTo>
                    <a:pt x="919" y="4966"/>
                    <a:pt x="1755" y="2457"/>
                    <a:pt x="2554" y="83"/>
                  </a:cubicBezTo>
                  <a:cubicBezTo>
                    <a:pt x="2576" y="1"/>
                    <a:pt x="2636" y="187"/>
                    <a:pt x="2606" y="27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1209475" y="532325"/>
              <a:ext cx="5470050" cy="4380775"/>
            </a:xfrm>
            <a:custGeom>
              <a:avLst/>
              <a:gdLst/>
              <a:ahLst/>
              <a:cxnLst/>
              <a:rect l="l" t="t" r="r" b="b"/>
              <a:pathLst>
                <a:path w="218802" h="175231" extrusionOk="0">
                  <a:moveTo>
                    <a:pt x="2606" y="284"/>
                  </a:moveTo>
                  <a:cubicBezTo>
                    <a:pt x="1934" y="2278"/>
                    <a:pt x="1269" y="4362"/>
                    <a:pt x="777" y="6796"/>
                  </a:cubicBezTo>
                  <a:cubicBezTo>
                    <a:pt x="523" y="8065"/>
                    <a:pt x="0" y="10739"/>
                    <a:pt x="366" y="12583"/>
                  </a:cubicBezTo>
                  <a:cubicBezTo>
                    <a:pt x="560" y="13584"/>
                    <a:pt x="896" y="13188"/>
                    <a:pt x="1090" y="14002"/>
                  </a:cubicBezTo>
                  <a:cubicBezTo>
                    <a:pt x="1292" y="14816"/>
                    <a:pt x="657" y="16451"/>
                    <a:pt x="1479" y="16735"/>
                  </a:cubicBezTo>
                  <a:cubicBezTo>
                    <a:pt x="1501" y="16750"/>
                    <a:pt x="1531" y="16832"/>
                    <a:pt x="1523" y="16892"/>
                  </a:cubicBezTo>
                  <a:cubicBezTo>
                    <a:pt x="739" y="22799"/>
                    <a:pt x="956" y="29041"/>
                    <a:pt x="1038" y="35127"/>
                  </a:cubicBezTo>
                  <a:cubicBezTo>
                    <a:pt x="1045" y="36441"/>
                    <a:pt x="1045" y="37741"/>
                    <a:pt x="1016" y="39010"/>
                  </a:cubicBezTo>
                  <a:cubicBezTo>
                    <a:pt x="1016" y="39227"/>
                    <a:pt x="881" y="41273"/>
                    <a:pt x="904" y="41310"/>
                  </a:cubicBezTo>
                  <a:cubicBezTo>
                    <a:pt x="1045" y="41616"/>
                    <a:pt x="2733" y="39742"/>
                    <a:pt x="2882" y="39593"/>
                  </a:cubicBezTo>
                  <a:cubicBezTo>
                    <a:pt x="3032" y="39443"/>
                    <a:pt x="2950" y="39608"/>
                    <a:pt x="2957" y="39675"/>
                  </a:cubicBezTo>
                  <a:cubicBezTo>
                    <a:pt x="4846" y="56036"/>
                    <a:pt x="10424" y="68805"/>
                    <a:pt x="18975" y="76482"/>
                  </a:cubicBezTo>
                  <a:cubicBezTo>
                    <a:pt x="23134" y="80260"/>
                    <a:pt x="27876" y="82919"/>
                    <a:pt x="32939" y="84845"/>
                  </a:cubicBezTo>
                  <a:cubicBezTo>
                    <a:pt x="35380" y="85764"/>
                    <a:pt x="37875" y="86525"/>
                    <a:pt x="40406" y="87138"/>
                  </a:cubicBezTo>
                  <a:cubicBezTo>
                    <a:pt x="41675" y="87459"/>
                    <a:pt x="42960" y="87735"/>
                    <a:pt x="44252" y="87989"/>
                  </a:cubicBezTo>
                  <a:cubicBezTo>
                    <a:pt x="45872" y="88310"/>
                    <a:pt x="47291" y="88146"/>
                    <a:pt x="49083" y="87862"/>
                  </a:cubicBezTo>
                  <a:cubicBezTo>
                    <a:pt x="54616" y="87018"/>
                    <a:pt x="60105" y="86660"/>
                    <a:pt x="65720" y="86010"/>
                  </a:cubicBezTo>
                  <a:cubicBezTo>
                    <a:pt x="68842" y="85659"/>
                    <a:pt x="71933" y="85144"/>
                    <a:pt x="75002" y="84479"/>
                  </a:cubicBezTo>
                  <a:cubicBezTo>
                    <a:pt x="76608" y="84113"/>
                    <a:pt x="78243" y="83695"/>
                    <a:pt x="79871" y="83210"/>
                  </a:cubicBezTo>
                  <a:cubicBezTo>
                    <a:pt x="80931" y="82911"/>
                    <a:pt x="82014" y="82359"/>
                    <a:pt x="82821" y="82590"/>
                  </a:cubicBezTo>
                  <a:cubicBezTo>
                    <a:pt x="83635" y="82821"/>
                    <a:pt x="83851" y="83284"/>
                    <a:pt x="84239" y="83680"/>
                  </a:cubicBezTo>
                  <a:cubicBezTo>
                    <a:pt x="84635" y="84083"/>
                    <a:pt x="84829" y="84375"/>
                    <a:pt x="85307" y="84532"/>
                  </a:cubicBezTo>
                  <a:cubicBezTo>
                    <a:pt x="86121" y="84793"/>
                    <a:pt x="87182" y="84464"/>
                    <a:pt x="88257" y="84270"/>
                  </a:cubicBezTo>
                  <a:cubicBezTo>
                    <a:pt x="91221" y="83733"/>
                    <a:pt x="93999" y="83620"/>
                    <a:pt x="96747" y="83516"/>
                  </a:cubicBezTo>
                  <a:cubicBezTo>
                    <a:pt x="99861" y="83396"/>
                    <a:pt x="102997" y="83262"/>
                    <a:pt x="106418" y="82485"/>
                  </a:cubicBezTo>
                  <a:cubicBezTo>
                    <a:pt x="107799" y="82179"/>
                    <a:pt x="108859" y="81955"/>
                    <a:pt x="110106" y="81881"/>
                  </a:cubicBezTo>
                  <a:cubicBezTo>
                    <a:pt x="111361" y="81806"/>
                    <a:pt x="112391" y="81761"/>
                    <a:pt x="113534" y="81716"/>
                  </a:cubicBezTo>
                  <a:cubicBezTo>
                    <a:pt x="118806" y="81515"/>
                    <a:pt x="124063" y="81492"/>
                    <a:pt x="129828" y="80350"/>
                  </a:cubicBezTo>
                  <a:cubicBezTo>
                    <a:pt x="133009" y="79730"/>
                    <a:pt x="136115" y="78774"/>
                    <a:pt x="139087" y="77497"/>
                  </a:cubicBezTo>
                  <a:cubicBezTo>
                    <a:pt x="140708" y="76795"/>
                    <a:pt x="142537" y="76004"/>
                    <a:pt x="143919" y="74936"/>
                  </a:cubicBezTo>
                  <a:cubicBezTo>
                    <a:pt x="144710" y="74331"/>
                    <a:pt x="145173" y="73330"/>
                    <a:pt x="146024" y="72778"/>
                  </a:cubicBezTo>
                  <a:cubicBezTo>
                    <a:pt x="146054" y="72763"/>
                    <a:pt x="146084" y="72755"/>
                    <a:pt x="146122" y="72763"/>
                  </a:cubicBezTo>
                  <a:cubicBezTo>
                    <a:pt x="146234" y="72815"/>
                    <a:pt x="146062" y="72942"/>
                    <a:pt x="146062" y="73032"/>
                  </a:cubicBezTo>
                  <a:cubicBezTo>
                    <a:pt x="146062" y="73129"/>
                    <a:pt x="145584" y="73666"/>
                    <a:pt x="145494" y="73823"/>
                  </a:cubicBezTo>
                  <a:cubicBezTo>
                    <a:pt x="145263" y="74212"/>
                    <a:pt x="145151" y="74122"/>
                    <a:pt x="145211" y="74533"/>
                  </a:cubicBezTo>
                  <a:cubicBezTo>
                    <a:pt x="145278" y="74943"/>
                    <a:pt x="145225" y="74824"/>
                    <a:pt x="145621" y="74533"/>
                  </a:cubicBezTo>
                  <a:cubicBezTo>
                    <a:pt x="146024" y="74249"/>
                    <a:pt x="146129" y="73928"/>
                    <a:pt x="146547" y="73816"/>
                  </a:cubicBezTo>
                  <a:cubicBezTo>
                    <a:pt x="146644" y="73801"/>
                    <a:pt x="146458" y="74197"/>
                    <a:pt x="146510" y="74189"/>
                  </a:cubicBezTo>
                  <a:cubicBezTo>
                    <a:pt x="146883" y="74159"/>
                    <a:pt x="148235" y="72651"/>
                    <a:pt x="148481" y="72404"/>
                  </a:cubicBezTo>
                  <a:cubicBezTo>
                    <a:pt x="149803" y="71045"/>
                    <a:pt x="150983" y="69627"/>
                    <a:pt x="152290" y="68253"/>
                  </a:cubicBezTo>
                  <a:cubicBezTo>
                    <a:pt x="152992" y="67536"/>
                    <a:pt x="153708" y="66767"/>
                    <a:pt x="154672" y="66266"/>
                  </a:cubicBezTo>
                  <a:cubicBezTo>
                    <a:pt x="156427" y="65363"/>
                    <a:pt x="158196" y="64295"/>
                    <a:pt x="160018" y="63473"/>
                  </a:cubicBezTo>
                  <a:cubicBezTo>
                    <a:pt x="164125" y="61607"/>
                    <a:pt x="168389" y="60628"/>
                    <a:pt x="172227" y="60643"/>
                  </a:cubicBezTo>
                  <a:cubicBezTo>
                    <a:pt x="174012" y="60643"/>
                    <a:pt x="175797" y="60897"/>
                    <a:pt x="177507" y="61405"/>
                  </a:cubicBezTo>
                  <a:cubicBezTo>
                    <a:pt x="178269" y="61629"/>
                    <a:pt x="179015" y="61928"/>
                    <a:pt x="179725" y="62286"/>
                  </a:cubicBezTo>
                  <a:cubicBezTo>
                    <a:pt x="180232" y="62548"/>
                    <a:pt x="181263" y="62921"/>
                    <a:pt x="181487" y="63406"/>
                  </a:cubicBezTo>
                  <a:cubicBezTo>
                    <a:pt x="181711" y="63892"/>
                    <a:pt x="181494" y="65378"/>
                    <a:pt x="181532" y="65975"/>
                  </a:cubicBezTo>
                  <a:cubicBezTo>
                    <a:pt x="181592" y="66946"/>
                    <a:pt x="181748" y="67909"/>
                    <a:pt x="182010" y="68850"/>
                  </a:cubicBezTo>
                  <a:cubicBezTo>
                    <a:pt x="182540" y="70642"/>
                    <a:pt x="183585" y="72136"/>
                    <a:pt x="185400" y="73069"/>
                  </a:cubicBezTo>
                  <a:cubicBezTo>
                    <a:pt x="189447" y="75182"/>
                    <a:pt x="193241" y="77833"/>
                    <a:pt x="196392" y="81365"/>
                  </a:cubicBezTo>
                  <a:cubicBezTo>
                    <a:pt x="198184" y="83396"/>
                    <a:pt x="199722" y="85629"/>
                    <a:pt x="200984" y="88026"/>
                  </a:cubicBezTo>
                  <a:cubicBezTo>
                    <a:pt x="202276" y="90468"/>
                    <a:pt x="203195" y="93179"/>
                    <a:pt x="204382" y="95845"/>
                  </a:cubicBezTo>
                  <a:cubicBezTo>
                    <a:pt x="206869" y="101370"/>
                    <a:pt x="209818" y="107001"/>
                    <a:pt x="211894" y="113684"/>
                  </a:cubicBezTo>
                  <a:cubicBezTo>
                    <a:pt x="212402" y="115275"/>
                    <a:pt x="212850" y="116933"/>
                    <a:pt x="213238" y="118643"/>
                  </a:cubicBezTo>
                  <a:cubicBezTo>
                    <a:pt x="213380" y="119225"/>
                    <a:pt x="213925" y="121129"/>
                    <a:pt x="213858" y="121719"/>
                  </a:cubicBezTo>
                  <a:cubicBezTo>
                    <a:pt x="213791" y="122309"/>
                    <a:pt x="213417" y="122361"/>
                    <a:pt x="213940" y="122205"/>
                  </a:cubicBezTo>
                  <a:cubicBezTo>
                    <a:pt x="214709" y="121966"/>
                    <a:pt x="215456" y="120890"/>
                    <a:pt x="216076" y="120263"/>
                  </a:cubicBezTo>
                  <a:cubicBezTo>
                    <a:pt x="216113" y="120233"/>
                    <a:pt x="216151" y="120293"/>
                    <a:pt x="216165" y="120368"/>
                  </a:cubicBezTo>
                  <a:cubicBezTo>
                    <a:pt x="216487" y="128813"/>
                    <a:pt x="217159" y="137811"/>
                    <a:pt x="217793" y="147728"/>
                  </a:cubicBezTo>
                  <a:cubicBezTo>
                    <a:pt x="218346" y="156218"/>
                    <a:pt x="218801" y="165374"/>
                    <a:pt x="218779" y="175081"/>
                  </a:cubicBezTo>
                  <a:cubicBezTo>
                    <a:pt x="218779" y="175230"/>
                    <a:pt x="218712" y="175178"/>
                    <a:pt x="218712" y="175029"/>
                  </a:cubicBezTo>
                  <a:cubicBezTo>
                    <a:pt x="218787" y="155920"/>
                    <a:pt x="217024" y="139454"/>
                    <a:pt x="216263" y="124878"/>
                  </a:cubicBezTo>
                  <a:cubicBezTo>
                    <a:pt x="216218" y="123855"/>
                    <a:pt x="216173" y="122862"/>
                    <a:pt x="216128" y="121861"/>
                  </a:cubicBezTo>
                  <a:cubicBezTo>
                    <a:pt x="216076" y="120860"/>
                    <a:pt x="215986" y="120778"/>
                    <a:pt x="215546" y="121002"/>
                  </a:cubicBezTo>
                  <a:cubicBezTo>
                    <a:pt x="215105" y="121226"/>
                    <a:pt x="214545" y="122048"/>
                    <a:pt x="213985" y="122376"/>
                  </a:cubicBezTo>
                  <a:cubicBezTo>
                    <a:pt x="213679" y="122548"/>
                    <a:pt x="213671" y="122608"/>
                    <a:pt x="213492" y="122287"/>
                  </a:cubicBezTo>
                  <a:cubicBezTo>
                    <a:pt x="213477" y="122249"/>
                    <a:pt x="213567" y="122055"/>
                    <a:pt x="213567" y="122048"/>
                  </a:cubicBezTo>
                  <a:cubicBezTo>
                    <a:pt x="213567" y="122040"/>
                    <a:pt x="213664" y="121891"/>
                    <a:pt x="213671" y="121816"/>
                  </a:cubicBezTo>
                  <a:cubicBezTo>
                    <a:pt x="213724" y="121279"/>
                    <a:pt x="213604" y="120868"/>
                    <a:pt x="213500" y="120323"/>
                  </a:cubicBezTo>
                  <a:cubicBezTo>
                    <a:pt x="213164" y="118366"/>
                    <a:pt x="212626" y="116425"/>
                    <a:pt x="212081" y="114625"/>
                  </a:cubicBezTo>
                  <a:cubicBezTo>
                    <a:pt x="211073" y="111257"/>
                    <a:pt x="209841" y="108136"/>
                    <a:pt x="208549" y="105186"/>
                  </a:cubicBezTo>
                  <a:cubicBezTo>
                    <a:pt x="207249" y="102237"/>
                    <a:pt x="205898" y="99451"/>
                    <a:pt x="204643" y="96688"/>
                  </a:cubicBezTo>
                  <a:cubicBezTo>
                    <a:pt x="203269" y="93664"/>
                    <a:pt x="202224" y="90588"/>
                    <a:pt x="200753" y="87840"/>
                  </a:cubicBezTo>
                  <a:cubicBezTo>
                    <a:pt x="197736" y="82224"/>
                    <a:pt x="193435" y="78072"/>
                    <a:pt x="188536" y="75011"/>
                  </a:cubicBezTo>
                  <a:cubicBezTo>
                    <a:pt x="186864" y="73958"/>
                    <a:pt x="184765" y="73203"/>
                    <a:pt x="183466" y="71829"/>
                  </a:cubicBezTo>
                  <a:cubicBezTo>
                    <a:pt x="182338" y="70627"/>
                    <a:pt x="181816" y="69037"/>
                    <a:pt x="181562" y="67454"/>
                  </a:cubicBezTo>
                  <a:cubicBezTo>
                    <a:pt x="181405" y="66453"/>
                    <a:pt x="181420" y="65437"/>
                    <a:pt x="181345" y="64437"/>
                  </a:cubicBezTo>
                  <a:cubicBezTo>
                    <a:pt x="181233" y="63070"/>
                    <a:pt x="180158" y="62600"/>
                    <a:pt x="178881" y="62047"/>
                  </a:cubicBezTo>
                  <a:cubicBezTo>
                    <a:pt x="177022" y="61233"/>
                    <a:pt x="174878" y="60823"/>
                    <a:pt x="172578" y="60770"/>
                  </a:cubicBezTo>
                  <a:cubicBezTo>
                    <a:pt x="169845" y="60711"/>
                    <a:pt x="166888" y="61159"/>
                    <a:pt x="163901" y="62092"/>
                  </a:cubicBezTo>
                  <a:cubicBezTo>
                    <a:pt x="162266" y="62607"/>
                    <a:pt x="160668" y="63249"/>
                    <a:pt x="159130" y="63996"/>
                  </a:cubicBezTo>
                  <a:cubicBezTo>
                    <a:pt x="157756" y="64668"/>
                    <a:pt x="156449" y="65632"/>
                    <a:pt x="155097" y="66281"/>
                  </a:cubicBezTo>
                  <a:cubicBezTo>
                    <a:pt x="154246" y="66692"/>
                    <a:pt x="153798" y="66916"/>
                    <a:pt x="153081" y="67610"/>
                  </a:cubicBezTo>
                  <a:cubicBezTo>
                    <a:pt x="152364" y="68297"/>
                    <a:pt x="151513" y="69246"/>
                    <a:pt x="150766" y="70075"/>
                  </a:cubicBezTo>
                  <a:cubicBezTo>
                    <a:pt x="149482" y="71508"/>
                    <a:pt x="148145" y="73203"/>
                    <a:pt x="146368" y="74406"/>
                  </a:cubicBezTo>
                  <a:cubicBezTo>
                    <a:pt x="146316" y="74443"/>
                    <a:pt x="146248" y="74421"/>
                    <a:pt x="146271" y="74376"/>
                  </a:cubicBezTo>
                  <a:cubicBezTo>
                    <a:pt x="146629" y="73472"/>
                    <a:pt x="145711" y="74742"/>
                    <a:pt x="145308" y="74943"/>
                  </a:cubicBezTo>
                  <a:cubicBezTo>
                    <a:pt x="144904" y="75152"/>
                    <a:pt x="144934" y="75130"/>
                    <a:pt x="144725" y="74981"/>
                  </a:cubicBezTo>
                  <a:cubicBezTo>
                    <a:pt x="144665" y="74936"/>
                    <a:pt x="144680" y="74697"/>
                    <a:pt x="144703" y="74630"/>
                  </a:cubicBezTo>
                  <a:cubicBezTo>
                    <a:pt x="144762" y="74383"/>
                    <a:pt x="145420" y="73764"/>
                    <a:pt x="145614" y="73487"/>
                  </a:cubicBezTo>
                  <a:cubicBezTo>
                    <a:pt x="145808" y="73218"/>
                    <a:pt x="146174" y="72875"/>
                    <a:pt x="145912" y="73002"/>
                  </a:cubicBezTo>
                  <a:cubicBezTo>
                    <a:pt x="145285" y="73301"/>
                    <a:pt x="144800" y="74533"/>
                    <a:pt x="144344" y="74928"/>
                  </a:cubicBezTo>
                  <a:cubicBezTo>
                    <a:pt x="143889" y="75317"/>
                    <a:pt x="143045" y="75675"/>
                    <a:pt x="142545" y="75937"/>
                  </a:cubicBezTo>
                  <a:cubicBezTo>
                    <a:pt x="135719" y="79551"/>
                    <a:pt x="128872" y="80932"/>
                    <a:pt x="122495" y="81425"/>
                  </a:cubicBezTo>
                  <a:cubicBezTo>
                    <a:pt x="119426" y="81657"/>
                    <a:pt x="116446" y="81724"/>
                    <a:pt x="113452" y="81836"/>
                  </a:cubicBezTo>
                  <a:cubicBezTo>
                    <a:pt x="111622" y="81910"/>
                    <a:pt x="109688" y="81866"/>
                    <a:pt x="107680" y="82291"/>
                  </a:cubicBezTo>
                  <a:cubicBezTo>
                    <a:pt x="105387" y="82784"/>
                    <a:pt x="103221" y="83217"/>
                    <a:pt x="101056" y="83404"/>
                  </a:cubicBezTo>
                  <a:cubicBezTo>
                    <a:pt x="96949" y="83747"/>
                    <a:pt x="93111" y="83583"/>
                    <a:pt x="88817" y="84278"/>
                  </a:cubicBezTo>
                  <a:cubicBezTo>
                    <a:pt x="87219" y="84539"/>
                    <a:pt x="85793" y="85077"/>
                    <a:pt x="84822" y="84442"/>
                  </a:cubicBezTo>
                  <a:cubicBezTo>
                    <a:pt x="84419" y="84181"/>
                    <a:pt x="84150" y="83807"/>
                    <a:pt x="83821" y="83479"/>
                  </a:cubicBezTo>
                  <a:cubicBezTo>
                    <a:pt x="83694" y="83344"/>
                    <a:pt x="83560" y="83217"/>
                    <a:pt x="83418" y="83098"/>
                  </a:cubicBezTo>
                  <a:cubicBezTo>
                    <a:pt x="82724" y="82553"/>
                    <a:pt x="82126" y="82672"/>
                    <a:pt x="80834" y="83031"/>
                  </a:cubicBezTo>
                  <a:cubicBezTo>
                    <a:pt x="76548" y="84218"/>
                    <a:pt x="72404" y="85211"/>
                    <a:pt x="68297" y="85786"/>
                  </a:cubicBezTo>
                  <a:cubicBezTo>
                    <a:pt x="64190" y="86354"/>
                    <a:pt x="60172" y="86660"/>
                    <a:pt x="56147" y="87078"/>
                  </a:cubicBezTo>
                  <a:cubicBezTo>
                    <a:pt x="54153" y="87287"/>
                    <a:pt x="52175" y="87533"/>
                    <a:pt x="50203" y="87817"/>
                  </a:cubicBezTo>
                  <a:cubicBezTo>
                    <a:pt x="49240" y="87952"/>
                    <a:pt x="48284" y="88108"/>
                    <a:pt x="47336" y="88265"/>
                  </a:cubicBezTo>
                  <a:cubicBezTo>
                    <a:pt x="46074" y="88482"/>
                    <a:pt x="45334" y="88332"/>
                    <a:pt x="44199" y="88108"/>
                  </a:cubicBezTo>
                  <a:cubicBezTo>
                    <a:pt x="40630" y="87399"/>
                    <a:pt x="37150" y="86503"/>
                    <a:pt x="33812" y="85301"/>
                  </a:cubicBezTo>
                  <a:cubicBezTo>
                    <a:pt x="20259" y="80641"/>
                    <a:pt x="9065" y="69806"/>
                    <a:pt x="4615" y="49980"/>
                  </a:cubicBezTo>
                  <a:cubicBezTo>
                    <a:pt x="4294" y="48591"/>
                    <a:pt x="4003" y="47157"/>
                    <a:pt x="3756" y="45709"/>
                  </a:cubicBezTo>
                  <a:cubicBezTo>
                    <a:pt x="3502" y="44267"/>
                    <a:pt x="3390" y="42610"/>
                    <a:pt x="3062" y="41213"/>
                  </a:cubicBezTo>
                  <a:cubicBezTo>
                    <a:pt x="2800" y="40108"/>
                    <a:pt x="2920" y="40086"/>
                    <a:pt x="2390" y="40287"/>
                  </a:cubicBezTo>
                  <a:cubicBezTo>
                    <a:pt x="2158" y="40369"/>
                    <a:pt x="1949" y="40698"/>
                    <a:pt x="1747" y="40885"/>
                  </a:cubicBezTo>
                  <a:cubicBezTo>
                    <a:pt x="1538" y="41071"/>
                    <a:pt x="1255" y="41549"/>
                    <a:pt x="1038" y="41489"/>
                  </a:cubicBezTo>
                  <a:cubicBezTo>
                    <a:pt x="821" y="41437"/>
                    <a:pt x="904" y="41631"/>
                    <a:pt x="792" y="41415"/>
                  </a:cubicBezTo>
                  <a:cubicBezTo>
                    <a:pt x="680" y="41206"/>
                    <a:pt x="941" y="38069"/>
                    <a:pt x="956" y="37621"/>
                  </a:cubicBezTo>
                  <a:cubicBezTo>
                    <a:pt x="993" y="32738"/>
                    <a:pt x="627" y="27398"/>
                    <a:pt x="919" y="22283"/>
                  </a:cubicBezTo>
                  <a:cubicBezTo>
                    <a:pt x="1001" y="20782"/>
                    <a:pt x="1217" y="19386"/>
                    <a:pt x="1307" y="17885"/>
                  </a:cubicBezTo>
                  <a:cubicBezTo>
                    <a:pt x="1381" y="16623"/>
                    <a:pt x="1217" y="17258"/>
                    <a:pt x="1083" y="16608"/>
                  </a:cubicBezTo>
                  <a:cubicBezTo>
                    <a:pt x="904" y="15630"/>
                    <a:pt x="1232" y="13703"/>
                    <a:pt x="485" y="13591"/>
                  </a:cubicBezTo>
                  <a:cubicBezTo>
                    <a:pt x="470" y="13591"/>
                    <a:pt x="448" y="13576"/>
                    <a:pt x="441" y="13524"/>
                  </a:cubicBezTo>
                  <a:cubicBezTo>
                    <a:pt x="60" y="11597"/>
                    <a:pt x="209" y="9731"/>
                    <a:pt x="448" y="8110"/>
                  </a:cubicBezTo>
                  <a:cubicBezTo>
                    <a:pt x="926" y="4974"/>
                    <a:pt x="1755" y="2465"/>
                    <a:pt x="2546" y="98"/>
                  </a:cubicBezTo>
                  <a:cubicBezTo>
                    <a:pt x="2576" y="1"/>
                    <a:pt x="2629" y="187"/>
                    <a:pt x="2606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1193400" y="549125"/>
              <a:ext cx="5470250" cy="4379850"/>
            </a:xfrm>
            <a:custGeom>
              <a:avLst/>
              <a:gdLst/>
              <a:ahLst/>
              <a:cxnLst/>
              <a:rect l="l" t="t" r="r" b="b"/>
              <a:pathLst>
                <a:path w="218810" h="175194" extrusionOk="0">
                  <a:moveTo>
                    <a:pt x="2614" y="284"/>
                  </a:moveTo>
                  <a:cubicBezTo>
                    <a:pt x="1942" y="2293"/>
                    <a:pt x="1278" y="4369"/>
                    <a:pt x="777" y="6811"/>
                  </a:cubicBezTo>
                  <a:cubicBezTo>
                    <a:pt x="524" y="8080"/>
                    <a:pt x="1" y="10754"/>
                    <a:pt x="352" y="12613"/>
                  </a:cubicBezTo>
                  <a:cubicBezTo>
                    <a:pt x="553" y="13614"/>
                    <a:pt x="889" y="13233"/>
                    <a:pt x="1084" y="14039"/>
                  </a:cubicBezTo>
                  <a:cubicBezTo>
                    <a:pt x="1278" y="14853"/>
                    <a:pt x="636" y="16489"/>
                    <a:pt x="1464" y="16787"/>
                  </a:cubicBezTo>
                  <a:cubicBezTo>
                    <a:pt x="1494" y="16832"/>
                    <a:pt x="1509" y="16884"/>
                    <a:pt x="1509" y="16937"/>
                  </a:cubicBezTo>
                  <a:cubicBezTo>
                    <a:pt x="718" y="22851"/>
                    <a:pt x="927" y="29124"/>
                    <a:pt x="1001" y="35224"/>
                  </a:cubicBezTo>
                  <a:cubicBezTo>
                    <a:pt x="1009" y="36546"/>
                    <a:pt x="1009" y="37853"/>
                    <a:pt x="979" y="39122"/>
                  </a:cubicBezTo>
                  <a:cubicBezTo>
                    <a:pt x="972" y="39339"/>
                    <a:pt x="837" y="41385"/>
                    <a:pt x="860" y="41430"/>
                  </a:cubicBezTo>
                  <a:cubicBezTo>
                    <a:pt x="1001" y="41736"/>
                    <a:pt x="2689" y="39862"/>
                    <a:pt x="2838" y="39712"/>
                  </a:cubicBezTo>
                  <a:cubicBezTo>
                    <a:pt x="2988" y="39563"/>
                    <a:pt x="2906" y="39727"/>
                    <a:pt x="2913" y="39802"/>
                  </a:cubicBezTo>
                  <a:cubicBezTo>
                    <a:pt x="4765" y="56223"/>
                    <a:pt x="10321" y="69052"/>
                    <a:pt x="18848" y="76780"/>
                  </a:cubicBezTo>
                  <a:cubicBezTo>
                    <a:pt x="22993" y="80596"/>
                    <a:pt x="27720" y="83285"/>
                    <a:pt x="32783" y="85226"/>
                  </a:cubicBezTo>
                  <a:cubicBezTo>
                    <a:pt x="35217" y="86152"/>
                    <a:pt x="37711" y="86921"/>
                    <a:pt x="40242" y="87548"/>
                  </a:cubicBezTo>
                  <a:cubicBezTo>
                    <a:pt x="41497" y="87870"/>
                    <a:pt x="42781" y="88153"/>
                    <a:pt x="44066" y="88415"/>
                  </a:cubicBezTo>
                  <a:cubicBezTo>
                    <a:pt x="45679" y="88743"/>
                    <a:pt x="47098" y="88579"/>
                    <a:pt x="48890" y="88303"/>
                  </a:cubicBezTo>
                  <a:cubicBezTo>
                    <a:pt x="54430" y="87466"/>
                    <a:pt x="59897" y="87130"/>
                    <a:pt x="65520" y="86488"/>
                  </a:cubicBezTo>
                  <a:cubicBezTo>
                    <a:pt x="68633" y="86145"/>
                    <a:pt x="71725" y="85637"/>
                    <a:pt x="74787" y="84972"/>
                  </a:cubicBezTo>
                  <a:cubicBezTo>
                    <a:pt x="76400" y="84606"/>
                    <a:pt x="78027" y="84196"/>
                    <a:pt x="79655" y="83710"/>
                  </a:cubicBezTo>
                  <a:cubicBezTo>
                    <a:pt x="80716" y="83411"/>
                    <a:pt x="81798" y="82859"/>
                    <a:pt x="82605" y="83098"/>
                  </a:cubicBezTo>
                  <a:cubicBezTo>
                    <a:pt x="83419" y="83329"/>
                    <a:pt x="83635" y="83785"/>
                    <a:pt x="84024" y="84196"/>
                  </a:cubicBezTo>
                  <a:cubicBezTo>
                    <a:pt x="84419" y="84606"/>
                    <a:pt x="84606" y="84890"/>
                    <a:pt x="85084" y="85039"/>
                  </a:cubicBezTo>
                  <a:cubicBezTo>
                    <a:pt x="85898" y="85308"/>
                    <a:pt x="86958" y="84980"/>
                    <a:pt x="88026" y="84785"/>
                  </a:cubicBezTo>
                  <a:cubicBezTo>
                    <a:pt x="90998" y="84255"/>
                    <a:pt x="93769" y="84143"/>
                    <a:pt x="96524" y="84039"/>
                  </a:cubicBezTo>
                  <a:cubicBezTo>
                    <a:pt x="99630" y="83919"/>
                    <a:pt x="102767" y="83785"/>
                    <a:pt x="106194" y="83008"/>
                  </a:cubicBezTo>
                  <a:cubicBezTo>
                    <a:pt x="107576" y="82702"/>
                    <a:pt x="108629" y="82478"/>
                    <a:pt x="109883" y="82403"/>
                  </a:cubicBezTo>
                  <a:cubicBezTo>
                    <a:pt x="111130" y="82329"/>
                    <a:pt x="112168" y="82284"/>
                    <a:pt x="113303" y="82247"/>
                  </a:cubicBezTo>
                  <a:cubicBezTo>
                    <a:pt x="118583" y="82037"/>
                    <a:pt x="123832" y="82015"/>
                    <a:pt x="129605" y="80865"/>
                  </a:cubicBezTo>
                  <a:cubicBezTo>
                    <a:pt x="132786" y="80238"/>
                    <a:pt x="135892" y="79282"/>
                    <a:pt x="138872" y="77998"/>
                  </a:cubicBezTo>
                  <a:cubicBezTo>
                    <a:pt x="140477" y="77296"/>
                    <a:pt x="142314" y="76504"/>
                    <a:pt x="143695" y="75444"/>
                  </a:cubicBezTo>
                  <a:cubicBezTo>
                    <a:pt x="144494" y="74824"/>
                    <a:pt x="144950" y="73831"/>
                    <a:pt x="145809" y="73286"/>
                  </a:cubicBezTo>
                  <a:cubicBezTo>
                    <a:pt x="145839" y="73263"/>
                    <a:pt x="145868" y="73256"/>
                    <a:pt x="145898" y="73263"/>
                  </a:cubicBezTo>
                  <a:cubicBezTo>
                    <a:pt x="146010" y="73323"/>
                    <a:pt x="145846" y="73435"/>
                    <a:pt x="145846" y="73540"/>
                  </a:cubicBezTo>
                  <a:cubicBezTo>
                    <a:pt x="145846" y="73637"/>
                    <a:pt x="145368" y="74174"/>
                    <a:pt x="145279" y="74324"/>
                  </a:cubicBezTo>
                  <a:cubicBezTo>
                    <a:pt x="145040" y="74712"/>
                    <a:pt x="144928" y="74630"/>
                    <a:pt x="144995" y="75041"/>
                  </a:cubicBezTo>
                  <a:cubicBezTo>
                    <a:pt x="145062" y="75451"/>
                    <a:pt x="145002" y="75332"/>
                    <a:pt x="145405" y="75041"/>
                  </a:cubicBezTo>
                  <a:cubicBezTo>
                    <a:pt x="145809" y="74749"/>
                    <a:pt x="145913" y="74436"/>
                    <a:pt x="146331" y="74324"/>
                  </a:cubicBezTo>
                  <a:cubicBezTo>
                    <a:pt x="146429" y="74294"/>
                    <a:pt x="146242" y="74697"/>
                    <a:pt x="146294" y="74697"/>
                  </a:cubicBezTo>
                  <a:cubicBezTo>
                    <a:pt x="146667" y="74660"/>
                    <a:pt x="148019" y="73151"/>
                    <a:pt x="148265" y="72905"/>
                  </a:cubicBezTo>
                  <a:cubicBezTo>
                    <a:pt x="149587" y="71538"/>
                    <a:pt x="150767" y="70120"/>
                    <a:pt x="152081" y="68746"/>
                  </a:cubicBezTo>
                  <a:cubicBezTo>
                    <a:pt x="152776" y="68029"/>
                    <a:pt x="153493" y="67267"/>
                    <a:pt x="154463" y="66759"/>
                  </a:cubicBezTo>
                  <a:cubicBezTo>
                    <a:pt x="156218" y="65848"/>
                    <a:pt x="157988" y="64780"/>
                    <a:pt x="159803" y="63951"/>
                  </a:cubicBezTo>
                  <a:cubicBezTo>
                    <a:pt x="163917" y="62085"/>
                    <a:pt x="168196" y="61091"/>
                    <a:pt x="172027" y="61106"/>
                  </a:cubicBezTo>
                  <a:cubicBezTo>
                    <a:pt x="173916" y="61114"/>
                    <a:pt x="175701" y="61345"/>
                    <a:pt x="177314" y="61838"/>
                  </a:cubicBezTo>
                  <a:cubicBezTo>
                    <a:pt x="178075" y="62070"/>
                    <a:pt x="178822" y="62368"/>
                    <a:pt x="179531" y="62727"/>
                  </a:cubicBezTo>
                  <a:cubicBezTo>
                    <a:pt x="180047" y="62988"/>
                    <a:pt x="181077" y="63354"/>
                    <a:pt x="181301" y="63839"/>
                  </a:cubicBezTo>
                  <a:cubicBezTo>
                    <a:pt x="181525" y="64325"/>
                    <a:pt x="181309" y="65796"/>
                    <a:pt x="181353" y="66408"/>
                  </a:cubicBezTo>
                  <a:cubicBezTo>
                    <a:pt x="181413" y="67379"/>
                    <a:pt x="181570" y="68335"/>
                    <a:pt x="181831" y="69268"/>
                  </a:cubicBezTo>
                  <a:cubicBezTo>
                    <a:pt x="182362" y="71053"/>
                    <a:pt x="183407" y="72539"/>
                    <a:pt x="185229" y="73472"/>
                  </a:cubicBezTo>
                  <a:cubicBezTo>
                    <a:pt x="189291" y="75563"/>
                    <a:pt x="193077" y="78192"/>
                    <a:pt x="196243" y="81716"/>
                  </a:cubicBezTo>
                  <a:cubicBezTo>
                    <a:pt x="198043" y="83725"/>
                    <a:pt x="199589" y="85950"/>
                    <a:pt x="200851" y="88332"/>
                  </a:cubicBezTo>
                  <a:cubicBezTo>
                    <a:pt x="202143" y="90767"/>
                    <a:pt x="203076" y="93463"/>
                    <a:pt x="204271" y="96114"/>
                  </a:cubicBezTo>
                  <a:cubicBezTo>
                    <a:pt x="206750" y="101624"/>
                    <a:pt x="209722" y="107225"/>
                    <a:pt x="211820" y="113878"/>
                  </a:cubicBezTo>
                  <a:cubicBezTo>
                    <a:pt x="212328" y="115469"/>
                    <a:pt x="212784" y="117112"/>
                    <a:pt x="213172" y="118807"/>
                  </a:cubicBezTo>
                  <a:cubicBezTo>
                    <a:pt x="213314" y="119397"/>
                    <a:pt x="213859" y="121294"/>
                    <a:pt x="213792" y="121891"/>
                  </a:cubicBezTo>
                  <a:cubicBezTo>
                    <a:pt x="213724" y="122488"/>
                    <a:pt x="213359" y="122533"/>
                    <a:pt x="213874" y="122361"/>
                  </a:cubicBezTo>
                  <a:cubicBezTo>
                    <a:pt x="214643" y="122122"/>
                    <a:pt x="215390" y="121040"/>
                    <a:pt x="216024" y="120412"/>
                  </a:cubicBezTo>
                  <a:cubicBezTo>
                    <a:pt x="216062" y="120383"/>
                    <a:pt x="216099" y="120442"/>
                    <a:pt x="216107" y="120517"/>
                  </a:cubicBezTo>
                  <a:cubicBezTo>
                    <a:pt x="216443" y="128933"/>
                    <a:pt x="217130" y="137909"/>
                    <a:pt x="217779" y="147788"/>
                  </a:cubicBezTo>
                  <a:cubicBezTo>
                    <a:pt x="218339" y="156256"/>
                    <a:pt x="218810" y="165374"/>
                    <a:pt x="218802" y="175044"/>
                  </a:cubicBezTo>
                  <a:cubicBezTo>
                    <a:pt x="218802" y="175193"/>
                    <a:pt x="218728" y="175141"/>
                    <a:pt x="218728" y="174992"/>
                  </a:cubicBezTo>
                  <a:cubicBezTo>
                    <a:pt x="218787" y="155950"/>
                    <a:pt x="216995" y="139536"/>
                    <a:pt x="216211" y="125005"/>
                  </a:cubicBezTo>
                  <a:lnTo>
                    <a:pt x="216069" y="122003"/>
                  </a:lnTo>
                  <a:cubicBezTo>
                    <a:pt x="216024" y="120995"/>
                    <a:pt x="215927" y="120920"/>
                    <a:pt x="215487" y="121152"/>
                  </a:cubicBezTo>
                  <a:cubicBezTo>
                    <a:pt x="215054" y="121383"/>
                    <a:pt x="214479" y="122205"/>
                    <a:pt x="213919" y="122533"/>
                  </a:cubicBezTo>
                  <a:cubicBezTo>
                    <a:pt x="213612" y="122712"/>
                    <a:pt x="213605" y="122765"/>
                    <a:pt x="213426" y="122451"/>
                  </a:cubicBezTo>
                  <a:cubicBezTo>
                    <a:pt x="213441" y="122369"/>
                    <a:pt x="213471" y="122287"/>
                    <a:pt x="213500" y="122205"/>
                  </a:cubicBezTo>
                  <a:cubicBezTo>
                    <a:pt x="213486" y="122122"/>
                    <a:pt x="213598" y="122048"/>
                    <a:pt x="213605" y="121973"/>
                  </a:cubicBezTo>
                  <a:cubicBezTo>
                    <a:pt x="213657" y="121450"/>
                    <a:pt x="213538" y="121032"/>
                    <a:pt x="213433" y="120480"/>
                  </a:cubicBezTo>
                  <a:cubicBezTo>
                    <a:pt x="213097" y="118538"/>
                    <a:pt x="212552" y="116612"/>
                    <a:pt x="212007" y="114812"/>
                  </a:cubicBezTo>
                  <a:cubicBezTo>
                    <a:pt x="210991" y="111459"/>
                    <a:pt x="209752" y="108360"/>
                    <a:pt x="208453" y="105425"/>
                  </a:cubicBezTo>
                  <a:cubicBezTo>
                    <a:pt x="207153" y="102483"/>
                    <a:pt x="205779" y="99713"/>
                    <a:pt x="204532" y="96965"/>
                  </a:cubicBezTo>
                  <a:cubicBezTo>
                    <a:pt x="203151" y="93940"/>
                    <a:pt x="202105" y="90886"/>
                    <a:pt x="200619" y="88153"/>
                  </a:cubicBezTo>
                  <a:cubicBezTo>
                    <a:pt x="197587" y="82560"/>
                    <a:pt x="193286" y="78431"/>
                    <a:pt x="188373" y="75391"/>
                  </a:cubicBezTo>
                  <a:cubicBezTo>
                    <a:pt x="186693" y="74346"/>
                    <a:pt x="184594" y="73599"/>
                    <a:pt x="183295" y="72240"/>
                  </a:cubicBezTo>
                  <a:cubicBezTo>
                    <a:pt x="182160" y="71038"/>
                    <a:pt x="181630" y="69455"/>
                    <a:pt x="181376" y="67872"/>
                  </a:cubicBezTo>
                  <a:cubicBezTo>
                    <a:pt x="181212" y="66879"/>
                    <a:pt x="181241" y="65863"/>
                    <a:pt x="181159" y="64855"/>
                  </a:cubicBezTo>
                  <a:cubicBezTo>
                    <a:pt x="181047" y="63503"/>
                    <a:pt x="179972" y="63025"/>
                    <a:pt x="178695" y="62488"/>
                  </a:cubicBezTo>
                  <a:cubicBezTo>
                    <a:pt x="176836" y="61681"/>
                    <a:pt x="174685" y="61271"/>
                    <a:pt x="172385" y="61226"/>
                  </a:cubicBezTo>
                  <a:cubicBezTo>
                    <a:pt x="169652" y="61166"/>
                    <a:pt x="166680" y="61629"/>
                    <a:pt x="163693" y="62570"/>
                  </a:cubicBezTo>
                  <a:cubicBezTo>
                    <a:pt x="162058" y="63093"/>
                    <a:pt x="160467" y="63727"/>
                    <a:pt x="158921" y="64482"/>
                  </a:cubicBezTo>
                  <a:cubicBezTo>
                    <a:pt x="157540" y="65154"/>
                    <a:pt x="156248" y="66117"/>
                    <a:pt x="154882" y="66782"/>
                  </a:cubicBezTo>
                  <a:cubicBezTo>
                    <a:pt x="154045" y="67192"/>
                    <a:pt x="153582" y="67401"/>
                    <a:pt x="152873" y="68096"/>
                  </a:cubicBezTo>
                  <a:cubicBezTo>
                    <a:pt x="152163" y="68783"/>
                    <a:pt x="151297" y="69739"/>
                    <a:pt x="150551" y="70568"/>
                  </a:cubicBezTo>
                  <a:cubicBezTo>
                    <a:pt x="149266" y="72009"/>
                    <a:pt x="147929" y="73696"/>
                    <a:pt x="146152" y="74906"/>
                  </a:cubicBezTo>
                  <a:cubicBezTo>
                    <a:pt x="146100" y="74943"/>
                    <a:pt x="146033" y="74929"/>
                    <a:pt x="146055" y="74869"/>
                  </a:cubicBezTo>
                  <a:cubicBezTo>
                    <a:pt x="146414" y="73973"/>
                    <a:pt x="145495" y="75242"/>
                    <a:pt x="145092" y="75444"/>
                  </a:cubicBezTo>
                  <a:cubicBezTo>
                    <a:pt x="144689" y="75638"/>
                    <a:pt x="144718" y="75638"/>
                    <a:pt x="144509" y="75489"/>
                  </a:cubicBezTo>
                  <a:cubicBezTo>
                    <a:pt x="144450" y="75429"/>
                    <a:pt x="144465" y="75197"/>
                    <a:pt x="144487" y="75123"/>
                  </a:cubicBezTo>
                  <a:cubicBezTo>
                    <a:pt x="144547" y="74884"/>
                    <a:pt x="145204" y="74264"/>
                    <a:pt x="145398" y="73988"/>
                  </a:cubicBezTo>
                  <a:cubicBezTo>
                    <a:pt x="145495" y="73853"/>
                    <a:pt x="145958" y="73368"/>
                    <a:pt x="145697" y="73502"/>
                  </a:cubicBezTo>
                  <a:cubicBezTo>
                    <a:pt x="145069" y="73808"/>
                    <a:pt x="144584" y="75033"/>
                    <a:pt x="144129" y="75429"/>
                  </a:cubicBezTo>
                  <a:cubicBezTo>
                    <a:pt x="143673" y="75832"/>
                    <a:pt x="142829" y="76176"/>
                    <a:pt x="142329" y="76437"/>
                  </a:cubicBezTo>
                  <a:cubicBezTo>
                    <a:pt x="135504" y="80059"/>
                    <a:pt x="128641" y="81455"/>
                    <a:pt x="122272" y="81948"/>
                  </a:cubicBezTo>
                  <a:cubicBezTo>
                    <a:pt x="119188" y="82179"/>
                    <a:pt x="116223" y="82247"/>
                    <a:pt x="113221" y="82366"/>
                  </a:cubicBezTo>
                  <a:cubicBezTo>
                    <a:pt x="111384" y="82433"/>
                    <a:pt x="109465" y="82388"/>
                    <a:pt x="107456" y="82814"/>
                  </a:cubicBezTo>
                  <a:cubicBezTo>
                    <a:pt x="105156" y="83307"/>
                    <a:pt x="102991" y="83740"/>
                    <a:pt x="100818" y="83927"/>
                  </a:cubicBezTo>
                  <a:cubicBezTo>
                    <a:pt x="96718" y="84270"/>
                    <a:pt x="92887" y="84106"/>
                    <a:pt x="88594" y="84793"/>
                  </a:cubicBezTo>
                  <a:cubicBezTo>
                    <a:pt x="87003" y="85054"/>
                    <a:pt x="85577" y="85584"/>
                    <a:pt x="84606" y="84950"/>
                  </a:cubicBezTo>
                  <a:cubicBezTo>
                    <a:pt x="84195" y="84681"/>
                    <a:pt x="83927" y="84308"/>
                    <a:pt x="83606" y="83979"/>
                  </a:cubicBezTo>
                  <a:cubicBezTo>
                    <a:pt x="83479" y="83852"/>
                    <a:pt x="83344" y="83725"/>
                    <a:pt x="83202" y="83606"/>
                  </a:cubicBezTo>
                  <a:cubicBezTo>
                    <a:pt x="82508" y="83061"/>
                    <a:pt x="81895" y="83180"/>
                    <a:pt x="80611" y="83531"/>
                  </a:cubicBezTo>
                  <a:cubicBezTo>
                    <a:pt x="76332" y="84711"/>
                    <a:pt x="72203" y="85696"/>
                    <a:pt x="68096" y="86271"/>
                  </a:cubicBezTo>
                  <a:cubicBezTo>
                    <a:pt x="63989" y="86839"/>
                    <a:pt x="59964" y="87130"/>
                    <a:pt x="55946" y="87541"/>
                  </a:cubicBezTo>
                  <a:cubicBezTo>
                    <a:pt x="53960" y="87743"/>
                    <a:pt x="51981" y="87974"/>
                    <a:pt x="50010" y="88258"/>
                  </a:cubicBezTo>
                  <a:cubicBezTo>
                    <a:pt x="49054" y="88385"/>
                    <a:pt x="48098" y="88534"/>
                    <a:pt x="47150" y="88706"/>
                  </a:cubicBezTo>
                  <a:cubicBezTo>
                    <a:pt x="45888" y="88907"/>
                    <a:pt x="45156" y="88758"/>
                    <a:pt x="44021" y="88534"/>
                  </a:cubicBezTo>
                  <a:cubicBezTo>
                    <a:pt x="40467" y="87810"/>
                    <a:pt x="36979" y="86891"/>
                    <a:pt x="33641" y="85682"/>
                  </a:cubicBezTo>
                  <a:cubicBezTo>
                    <a:pt x="20125" y="80970"/>
                    <a:pt x="8962" y="70045"/>
                    <a:pt x="4548" y="50137"/>
                  </a:cubicBezTo>
                  <a:cubicBezTo>
                    <a:pt x="4227" y="48740"/>
                    <a:pt x="3951" y="47307"/>
                    <a:pt x="3690" y="45865"/>
                  </a:cubicBezTo>
                  <a:cubicBezTo>
                    <a:pt x="3428" y="44417"/>
                    <a:pt x="3339" y="42752"/>
                    <a:pt x="3018" y="41348"/>
                  </a:cubicBezTo>
                  <a:cubicBezTo>
                    <a:pt x="2756" y="40242"/>
                    <a:pt x="2876" y="40205"/>
                    <a:pt x="2346" y="40414"/>
                  </a:cubicBezTo>
                  <a:cubicBezTo>
                    <a:pt x="2107" y="40496"/>
                    <a:pt x="1905" y="40825"/>
                    <a:pt x="1696" y="41012"/>
                  </a:cubicBezTo>
                  <a:cubicBezTo>
                    <a:pt x="1494" y="41198"/>
                    <a:pt x="1203" y="41661"/>
                    <a:pt x="987" y="41616"/>
                  </a:cubicBezTo>
                  <a:cubicBezTo>
                    <a:pt x="777" y="41572"/>
                    <a:pt x="860" y="41743"/>
                    <a:pt x="755" y="41542"/>
                  </a:cubicBezTo>
                  <a:cubicBezTo>
                    <a:pt x="650" y="41333"/>
                    <a:pt x="904" y="38181"/>
                    <a:pt x="912" y="37733"/>
                  </a:cubicBezTo>
                  <a:cubicBezTo>
                    <a:pt x="964" y="32835"/>
                    <a:pt x="598" y="27473"/>
                    <a:pt x="897" y="22351"/>
                  </a:cubicBezTo>
                  <a:cubicBezTo>
                    <a:pt x="979" y="20835"/>
                    <a:pt x="1196" y="19446"/>
                    <a:pt x="1285" y="17937"/>
                  </a:cubicBezTo>
                  <a:cubicBezTo>
                    <a:pt x="1375" y="16675"/>
                    <a:pt x="1196" y="17310"/>
                    <a:pt x="1076" y="16653"/>
                  </a:cubicBezTo>
                  <a:cubicBezTo>
                    <a:pt x="897" y="15675"/>
                    <a:pt x="1225" y="13741"/>
                    <a:pt x="479" y="13629"/>
                  </a:cubicBezTo>
                  <a:cubicBezTo>
                    <a:pt x="456" y="13614"/>
                    <a:pt x="441" y="13584"/>
                    <a:pt x="441" y="13554"/>
                  </a:cubicBezTo>
                  <a:cubicBezTo>
                    <a:pt x="53" y="11627"/>
                    <a:pt x="202" y="9746"/>
                    <a:pt x="449" y="8125"/>
                  </a:cubicBezTo>
                  <a:cubicBezTo>
                    <a:pt x="927" y="4989"/>
                    <a:pt x="1763" y="2480"/>
                    <a:pt x="2555" y="98"/>
                  </a:cubicBezTo>
                  <a:cubicBezTo>
                    <a:pt x="2585" y="1"/>
                    <a:pt x="2644" y="202"/>
                    <a:pt x="2614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1177350" y="565925"/>
              <a:ext cx="5470450" cy="4379275"/>
            </a:xfrm>
            <a:custGeom>
              <a:avLst/>
              <a:gdLst/>
              <a:ahLst/>
              <a:cxnLst/>
              <a:rect l="l" t="t" r="r" b="b"/>
              <a:pathLst>
                <a:path w="218818" h="175171" extrusionOk="0">
                  <a:moveTo>
                    <a:pt x="2622" y="285"/>
                  </a:moveTo>
                  <a:cubicBezTo>
                    <a:pt x="1950" y="2293"/>
                    <a:pt x="1278" y="4369"/>
                    <a:pt x="785" y="6818"/>
                  </a:cubicBezTo>
                  <a:cubicBezTo>
                    <a:pt x="523" y="8088"/>
                    <a:pt x="1" y="10776"/>
                    <a:pt x="352" y="12643"/>
                  </a:cubicBezTo>
                  <a:cubicBezTo>
                    <a:pt x="546" y="13651"/>
                    <a:pt x="882" y="13255"/>
                    <a:pt x="1068" y="14069"/>
                  </a:cubicBezTo>
                  <a:cubicBezTo>
                    <a:pt x="1292" y="15018"/>
                    <a:pt x="620" y="16526"/>
                    <a:pt x="1457" y="16832"/>
                  </a:cubicBezTo>
                  <a:cubicBezTo>
                    <a:pt x="1487" y="16877"/>
                    <a:pt x="1494" y="16929"/>
                    <a:pt x="1494" y="16982"/>
                  </a:cubicBezTo>
                  <a:cubicBezTo>
                    <a:pt x="695" y="22918"/>
                    <a:pt x="897" y="29213"/>
                    <a:pt x="956" y="35322"/>
                  </a:cubicBezTo>
                  <a:cubicBezTo>
                    <a:pt x="971" y="36651"/>
                    <a:pt x="971" y="37958"/>
                    <a:pt x="934" y="39234"/>
                  </a:cubicBezTo>
                  <a:cubicBezTo>
                    <a:pt x="934" y="39444"/>
                    <a:pt x="792" y="41505"/>
                    <a:pt x="807" y="41542"/>
                  </a:cubicBezTo>
                  <a:cubicBezTo>
                    <a:pt x="956" y="41848"/>
                    <a:pt x="2637" y="39981"/>
                    <a:pt x="2786" y="39832"/>
                  </a:cubicBezTo>
                  <a:cubicBezTo>
                    <a:pt x="2935" y="39682"/>
                    <a:pt x="2853" y="39854"/>
                    <a:pt x="2861" y="39929"/>
                  </a:cubicBezTo>
                  <a:cubicBezTo>
                    <a:pt x="4690" y="56402"/>
                    <a:pt x="10216" y="69291"/>
                    <a:pt x="18714" y="77087"/>
                  </a:cubicBezTo>
                  <a:cubicBezTo>
                    <a:pt x="22851" y="80925"/>
                    <a:pt x="27570" y="83636"/>
                    <a:pt x="32618" y="85599"/>
                  </a:cubicBezTo>
                  <a:cubicBezTo>
                    <a:pt x="35045" y="86540"/>
                    <a:pt x="37532" y="87324"/>
                    <a:pt x="40063" y="87959"/>
                  </a:cubicBezTo>
                  <a:cubicBezTo>
                    <a:pt x="41318" y="88280"/>
                    <a:pt x="42602" y="88579"/>
                    <a:pt x="43886" y="88840"/>
                  </a:cubicBezTo>
                  <a:cubicBezTo>
                    <a:pt x="45499" y="89176"/>
                    <a:pt x="46911" y="89012"/>
                    <a:pt x="48703" y="88743"/>
                  </a:cubicBezTo>
                  <a:cubicBezTo>
                    <a:pt x="54229" y="87922"/>
                    <a:pt x="59702" y="87593"/>
                    <a:pt x="65310" y="86959"/>
                  </a:cubicBezTo>
                  <a:cubicBezTo>
                    <a:pt x="68417" y="86630"/>
                    <a:pt x="71508" y="86130"/>
                    <a:pt x="74570" y="85465"/>
                  </a:cubicBezTo>
                  <a:cubicBezTo>
                    <a:pt x="76183" y="85114"/>
                    <a:pt x="77811" y="84696"/>
                    <a:pt x="79439" y="84218"/>
                  </a:cubicBezTo>
                  <a:cubicBezTo>
                    <a:pt x="80484" y="83912"/>
                    <a:pt x="81582" y="83367"/>
                    <a:pt x="82388" y="83598"/>
                  </a:cubicBezTo>
                  <a:cubicBezTo>
                    <a:pt x="83053" y="83800"/>
                    <a:pt x="83411" y="84300"/>
                    <a:pt x="83807" y="84703"/>
                  </a:cubicBezTo>
                  <a:cubicBezTo>
                    <a:pt x="84210" y="85107"/>
                    <a:pt x="84389" y="85405"/>
                    <a:pt x="84860" y="85555"/>
                  </a:cubicBezTo>
                  <a:cubicBezTo>
                    <a:pt x="85674" y="85816"/>
                    <a:pt x="86742" y="85487"/>
                    <a:pt x="87802" y="85301"/>
                  </a:cubicBezTo>
                  <a:cubicBezTo>
                    <a:pt x="90774" y="84771"/>
                    <a:pt x="93544" y="84666"/>
                    <a:pt x="96300" y="84562"/>
                  </a:cubicBezTo>
                  <a:cubicBezTo>
                    <a:pt x="99406" y="84442"/>
                    <a:pt x="102543" y="84308"/>
                    <a:pt x="105970" y="83546"/>
                  </a:cubicBezTo>
                  <a:cubicBezTo>
                    <a:pt x="107344" y="83240"/>
                    <a:pt x="108397" y="83016"/>
                    <a:pt x="109652" y="82941"/>
                  </a:cubicBezTo>
                  <a:cubicBezTo>
                    <a:pt x="110914" y="82866"/>
                    <a:pt x="111944" y="82814"/>
                    <a:pt x="113079" y="82769"/>
                  </a:cubicBezTo>
                  <a:cubicBezTo>
                    <a:pt x="118344" y="82568"/>
                    <a:pt x="123608" y="82538"/>
                    <a:pt x="129380" y="81388"/>
                  </a:cubicBezTo>
                  <a:cubicBezTo>
                    <a:pt x="132561" y="80753"/>
                    <a:pt x="135668" y="79790"/>
                    <a:pt x="138647" y="78513"/>
                  </a:cubicBezTo>
                  <a:cubicBezTo>
                    <a:pt x="140260" y="77811"/>
                    <a:pt x="142090" y="77012"/>
                    <a:pt x="143479" y="75944"/>
                  </a:cubicBezTo>
                  <a:cubicBezTo>
                    <a:pt x="144278" y="75332"/>
                    <a:pt x="144733" y="74331"/>
                    <a:pt x="145592" y="73794"/>
                  </a:cubicBezTo>
                  <a:cubicBezTo>
                    <a:pt x="145622" y="73771"/>
                    <a:pt x="145652" y="73764"/>
                    <a:pt x="145682" y="73771"/>
                  </a:cubicBezTo>
                  <a:cubicBezTo>
                    <a:pt x="145794" y="73816"/>
                    <a:pt x="145629" y="73943"/>
                    <a:pt x="145629" y="74040"/>
                  </a:cubicBezTo>
                  <a:cubicBezTo>
                    <a:pt x="145629" y="74144"/>
                    <a:pt x="145151" y="74675"/>
                    <a:pt x="145062" y="74824"/>
                  </a:cubicBezTo>
                  <a:cubicBezTo>
                    <a:pt x="144823" y="75220"/>
                    <a:pt x="144711" y="75123"/>
                    <a:pt x="144778" y="75533"/>
                  </a:cubicBezTo>
                  <a:cubicBezTo>
                    <a:pt x="144845" y="75944"/>
                    <a:pt x="144785" y="75825"/>
                    <a:pt x="145189" y="75533"/>
                  </a:cubicBezTo>
                  <a:cubicBezTo>
                    <a:pt x="145592" y="75250"/>
                    <a:pt x="145697" y="74929"/>
                    <a:pt x="146115" y="74817"/>
                  </a:cubicBezTo>
                  <a:cubicBezTo>
                    <a:pt x="146212" y="74802"/>
                    <a:pt x="146025" y="75197"/>
                    <a:pt x="146077" y="75190"/>
                  </a:cubicBezTo>
                  <a:cubicBezTo>
                    <a:pt x="146451" y="75153"/>
                    <a:pt x="147810" y="73652"/>
                    <a:pt x="148049" y="73405"/>
                  </a:cubicBezTo>
                  <a:cubicBezTo>
                    <a:pt x="149370" y="72039"/>
                    <a:pt x="150550" y="70620"/>
                    <a:pt x="151865" y="69246"/>
                  </a:cubicBezTo>
                  <a:cubicBezTo>
                    <a:pt x="152559" y="68522"/>
                    <a:pt x="153283" y="67760"/>
                    <a:pt x="154247" y="67260"/>
                  </a:cubicBezTo>
                  <a:cubicBezTo>
                    <a:pt x="156001" y="66334"/>
                    <a:pt x="157786" y="65266"/>
                    <a:pt x="159593" y="64437"/>
                  </a:cubicBezTo>
                  <a:cubicBezTo>
                    <a:pt x="163723" y="62563"/>
                    <a:pt x="167987" y="61562"/>
                    <a:pt x="171832" y="61562"/>
                  </a:cubicBezTo>
                  <a:cubicBezTo>
                    <a:pt x="173714" y="61562"/>
                    <a:pt x="175499" y="61793"/>
                    <a:pt x="177119" y="62279"/>
                  </a:cubicBezTo>
                  <a:cubicBezTo>
                    <a:pt x="177888" y="62510"/>
                    <a:pt x="178628" y="62802"/>
                    <a:pt x="179344" y="63160"/>
                  </a:cubicBezTo>
                  <a:cubicBezTo>
                    <a:pt x="179860" y="63421"/>
                    <a:pt x="180890" y="63787"/>
                    <a:pt x="181107" y="64273"/>
                  </a:cubicBezTo>
                  <a:cubicBezTo>
                    <a:pt x="181323" y="64758"/>
                    <a:pt x="181129" y="66229"/>
                    <a:pt x="181174" y="66826"/>
                  </a:cubicBezTo>
                  <a:cubicBezTo>
                    <a:pt x="181226" y="67797"/>
                    <a:pt x="181391" y="68761"/>
                    <a:pt x="181652" y="69694"/>
                  </a:cubicBezTo>
                  <a:cubicBezTo>
                    <a:pt x="182182" y="71479"/>
                    <a:pt x="183235" y="72950"/>
                    <a:pt x="185050" y="73876"/>
                  </a:cubicBezTo>
                  <a:cubicBezTo>
                    <a:pt x="189119" y="75944"/>
                    <a:pt x="192928" y="78558"/>
                    <a:pt x="196086" y="82060"/>
                  </a:cubicBezTo>
                  <a:cubicBezTo>
                    <a:pt x="197901" y="84054"/>
                    <a:pt x="199454" y="86264"/>
                    <a:pt x="200716" y="88639"/>
                  </a:cubicBezTo>
                  <a:cubicBezTo>
                    <a:pt x="202015" y="91066"/>
                    <a:pt x="202949" y="93746"/>
                    <a:pt x="204159" y="96397"/>
                  </a:cubicBezTo>
                  <a:cubicBezTo>
                    <a:pt x="206645" y="101878"/>
                    <a:pt x="209625" y="107442"/>
                    <a:pt x="211745" y="114080"/>
                  </a:cubicBezTo>
                  <a:cubicBezTo>
                    <a:pt x="212246" y="115656"/>
                    <a:pt x="212709" y="117299"/>
                    <a:pt x="213097" y="118986"/>
                  </a:cubicBezTo>
                  <a:cubicBezTo>
                    <a:pt x="213239" y="119576"/>
                    <a:pt x="213791" y="121450"/>
                    <a:pt x="213724" y="122048"/>
                  </a:cubicBezTo>
                  <a:cubicBezTo>
                    <a:pt x="213657" y="122645"/>
                    <a:pt x="213291" y="122690"/>
                    <a:pt x="213806" y="122526"/>
                  </a:cubicBezTo>
                  <a:cubicBezTo>
                    <a:pt x="214583" y="122272"/>
                    <a:pt x="215330" y="121189"/>
                    <a:pt x="215964" y="120569"/>
                  </a:cubicBezTo>
                  <a:cubicBezTo>
                    <a:pt x="215994" y="120532"/>
                    <a:pt x="216039" y="120599"/>
                    <a:pt x="216039" y="120674"/>
                  </a:cubicBezTo>
                  <a:cubicBezTo>
                    <a:pt x="216390" y="129067"/>
                    <a:pt x="217092" y="137998"/>
                    <a:pt x="217757" y="147848"/>
                  </a:cubicBezTo>
                  <a:cubicBezTo>
                    <a:pt x="218324" y="156286"/>
                    <a:pt x="218817" y="165374"/>
                    <a:pt x="218817" y="175022"/>
                  </a:cubicBezTo>
                  <a:cubicBezTo>
                    <a:pt x="218817" y="175171"/>
                    <a:pt x="218757" y="175111"/>
                    <a:pt x="218757" y="174962"/>
                  </a:cubicBezTo>
                  <a:cubicBezTo>
                    <a:pt x="218772" y="155980"/>
                    <a:pt x="216950" y="139634"/>
                    <a:pt x="216159" y="125147"/>
                  </a:cubicBezTo>
                  <a:cubicBezTo>
                    <a:pt x="216106" y="124139"/>
                    <a:pt x="216054" y="123138"/>
                    <a:pt x="216009" y="122152"/>
                  </a:cubicBezTo>
                  <a:cubicBezTo>
                    <a:pt x="215964" y="121159"/>
                    <a:pt x="215860" y="121077"/>
                    <a:pt x="215419" y="121309"/>
                  </a:cubicBezTo>
                  <a:cubicBezTo>
                    <a:pt x="214986" y="121540"/>
                    <a:pt x="214426" y="122354"/>
                    <a:pt x="213851" y="122690"/>
                  </a:cubicBezTo>
                  <a:cubicBezTo>
                    <a:pt x="213545" y="122869"/>
                    <a:pt x="213538" y="122922"/>
                    <a:pt x="213366" y="122608"/>
                  </a:cubicBezTo>
                  <a:cubicBezTo>
                    <a:pt x="213351" y="122578"/>
                    <a:pt x="213433" y="122384"/>
                    <a:pt x="213433" y="122361"/>
                  </a:cubicBezTo>
                  <a:cubicBezTo>
                    <a:pt x="213433" y="122347"/>
                    <a:pt x="213530" y="122205"/>
                    <a:pt x="213538" y="122130"/>
                  </a:cubicBezTo>
                  <a:cubicBezTo>
                    <a:pt x="213590" y="121607"/>
                    <a:pt x="213470" y="121197"/>
                    <a:pt x="213366" y="120644"/>
                  </a:cubicBezTo>
                  <a:cubicBezTo>
                    <a:pt x="213022" y="118717"/>
                    <a:pt x="212470" y="116791"/>
                    <a:pt x="211932" y="115006"/>
                  </a:cubicBezTo>
                  <a:cubicBezTo>
                    <a:pt x="210902" y="111668"/>
                    <a:pt x="209662" y="108577"/>
                    <a:pt x="208348" y="105657"/>
                  </a:cubicBezTo>
                  <a:cubicBezTo>
                    <a:pt x="207026" y="102737"/>
                    <a:pt x="205674" y="99974"/>
                    <a:pt x="204405" y="97234"/>
                  </a:cubicBezTo>
                  <a:cubicBezTo>
                    <a:pt x="203024" y="94232"/>
                    <a:pt x="201971" y="91185"/>
                    <a:pt x="200485" y="88459"/>
                  </a:cubicBezTo>
                  <a:cubicBezTo>
                    <a:pt x="197445" y="82896"/>
                    <a:pt x="193122" y="78789"/>
                    <a:pt x="188201" y="75780"/>
                  </a:cubicBezTo>
                  <a:cubicBezTo>
                    <a:pt x="186521" y="74742"/>
                    <a:pt x="184422" y="74003"/>
                    <a:pt x="183116" y="72651"/>
                  </a:cubicBezTo>
                  <a:cubicBezTo>
                    <a:pt x="181980" y="71456"/>
                    <a:pt x="181443" y="69881"/>
                    <a:pt x="181196" y="68290"/>
                  </a:cubicBezTo>
                  <a:cubicBezTo>
                    <a:pt x="181032" y="67304"/>
                    <a:pt x="181055" y="66281"/>
                    <a:pt x="180980" y="65288"/>
                  </a:cubicBezTo>
                  <a:cubicBezTo>
                    <a:pt x="180868" y="63929"/>
                    <a:pt x="179785" y="63466"/>
                    <a:pt x="178501" y="62914"/>
                  </a:cubicBezTo>
                  <a:cubicBezTo>
                    <a:pt x="176649" y="62129"/>
                    <a:pt x="174491" y="61726"/>
                    <a:pt x="172191" y="61681"/>
                  </a:cubicBezTo>
                  <a:cubicBezTo>
                    <a:pt x="169443" y="61637"/>
                    <a:pt x="166478" y="62100"/>
                    <a:pt x="163484" y="63048"/>
                  </a:cubicBezTo>
                  <a:cubicBezTo>
                    <a:pt x="161848" y="63578"/>
                    <a:pt x="160250" y="64220"/>
                    <a:pt x="158705" y="64967"/>
                  </a:cubicBezTo>
                  <a:cubicBezTo>
                    <a:pt x="157331" y="65639"/>
                    <a:pt x="156024" y="66602"/>
                    <a:pt x="154672" y="67267"/>
                  </a:cubicBezTo>
                  <a:cubicBezTo>
                    <a:pt x="153828" y="67685"/>
                    <a:pt x="153373" y="67902"/>
                    <a:pt x="152656" y="68589"/>
                  </a:cubicBezTo>
                  <a:cubicBezTo>
                    <a:pt x="151939" y="69283"/>
                    <a:pt x="151080" y="70232"/>
                    <a:pt x="150334" y="71060"/>
                  </a:cubicBezTo>
                  <a:cubicBezTo>
                    <a:pt x="149042" y="72502"/>
                    <a:pt x="147713" y="74197"/>
                    <a:pt x="145935" y="75406"/>
                  </a:cubicBezTo>
                  <a:cubicBezTo>
                    <a:pt x="145883" y="75451"/>
                    <a:pt x="145816" y="75421"/>
                    <a:pt x="145838" y="75377"/>
                  </a:cubicBezTo>
                  <a:cubicBezTo>
                    <a:pt x="146197" y="74473"/>
                    <a:pt x="145278" y="75750"/>
                    <a:pt x="144875" y="75944"/>
                  </a:cubicBezTo>
                  <a:cubicBezTo>
                    <a:pt x="144472" y="76138"/>
                    <a:pt x="144502" y="76131"/>
                    <a:pt x="144293" y="75981"/>
                  </a:cubicBezTo>
                  <a:cubicBezTo>
                    <a:pt x="144233" y="75937"/>
                    <a:pt x="144248" y="75690"/>
                    <a:pt x="144270" y="75631"/>
                  </a:cubicBezTo>
                  <a:cubicBezTo>
                    <a:pt x="144330" y="75384"/>
                    <a:pt x="144987" y="74772"/>
                    <a:pt x="145181" y="74488"/>
                  </a:cubicBezTo>
                  <a:cubicBezTo>
                    <a:pt x="145278" y="74346"/>
                    <a:pt x="145741" y="73876"/>
                    <a:pt x="145480" y="74003"/>
                  </a:cubicBezTo>
                  <a:cubicBezTo>
                    <a:pt x="144853" y="74309"/>
                    <a:pt x="144367" y="75533"/>
                    <a:pt x="143912" y="75937"/>
                  </a:cubicBezTo>
                  <a:cubicBezTo>
                    <a:pt x="143456" y="76340"/>
                    <a:pt x="142612" y="76683"/>
                    <a:pt x="142105" y="76952"/>
                  </a:cubicBezTo>
                  <a:cubicBezTo>
                    <a:pt x="135280" y="80574"/>
                    <a:pt x="128417" y="81963"/>
                    <a:pt x="122040" y="82471"/>
                  </a:cubicBezTo>
                  <a:cubicBezTo>
                    <a:pt x="118963" y="82702"/>
                    <a:pt x="115991" y="82769"/>
                    <a:pt x="112989" y="82889"/>
                  </a:cubicBezTo>
                  <a:cubicBezTo>
                    <a:pt x="111160" y="82956"/>
                    <a:pt x="109233" y="82911"/>
                    <a:pt x="107225" y="83337"/>
                  </a:cubicBezTo>
                  <a:cubicBezTo>
                    <a:pt x="104932" y="83830"/>
                    <a:pt x="102767" y="84263"/>
                    <a:pt x="100594" y="84450"/>
                  </a:cubicBezTo>
                  <a:cubicBezTo>
                    <a:pt x="96487" y="84793"/>
                    <a:pt x="92663" y="84614"/>
                    <a:pt x="88362" y="85308"/>
                  </a:cubicBezTo>
                  <a:cubicBezTo>
                    <a:pt x="86779" y="85570"/>
                    <a:pt x="85353" y="86100"/>
                    <a:pt x="84374" y="85465"/>
                  </a:cubicBezTo>
                  <a:cubicBezTo>
                    <a:pt x="83979" y="85196"/>
                    <a:pt x="83702" y="84823"/>
                    <a:pt x="83381" y="84494"/>
                  </a:cubicBezTo>
                  <a:cubicBezTo>
                    <a:pt x="83254" y="84360"/>
                    <a:pt x="83120" y="84233"/>
                    <a:pt x="82978" y="84113"/>
                  </a:cubicBezTo>
                  <a:cubicBezTo>
                    <a:pt x="82284" y="83561"/>
                    <a:pt x="81679" y="83680"/>
                    <a:pt x="80394" y="84039"/>
                  </a:cubicBezTo>
                  <a:cubicBezTo>
                    <a:pt x="76116" y="85211"/>
                    <a:pt x="71979" y="86197"/>
                    <a:pt x="67887" y="86757"/>
                  </a:cubicBezTo>
                  <a:cubicBezTo>
                    <a:pt x="63787" y="87317"/>
                    <a:pt x="59762" y="87593"/>
                    <a:pt x="55752" y="87997"/>
                  </a:cubicBezTo>
                  <a:cubicBezTo>
                    <a:pt x="53773" y="88191"/>
                    <a:pt x="51794" y="88415"/>
                    <a:pt x="49815" y="88698"/>
                  </a:cubicBezTo>
                  <a:cubicBezTo>
                    <a:pt x="48860" y="88825"/>
                    <a:pt x="47911" y="88975"/>
                    <a:pt x="46963" y="89132"/>
                  </a:cubicBezTo>
                  <a:cubicBezTo>
                    <a:pt x="45708" y="89341"/>
                    <a:pt x="44969" y="89191"/>
                    <a:pt x="43842" y="88960"/>
                  </a:cubicBezTo>
                  <a:cubicBezTo>
                    <a:pt x="40280" y="88221"/>
                    <a:pt x="36807" y="87295"/>
                    <a:pt x="33477" y="86062"/>
                  </a:cubicBezTo>
                  <a:cubicBezTo>
                    <a:pt x="19983" y="81283"/>
                    <a:pt x="8857" y="70291"/>
                    <a:pt x="4489" y="50294"/>
                  </a:cubicBezTo>
                  <a:cubicBezTo>
                    <a:pt x="4167" y="48897"/>
                    <a:pt x="3876" y="47464"/>
                    <a:pt x="3630" y="46000"/>
                  </a:cubicBezTo>
                  <a:cubicBezTo>
                    <a:pt x="3376" y="44536"/>
                    <a:pt x="3279" y="42886"/>
                    <a:pt x="2958" y="41475"/>
                  </a:cubicBezTo>
                  <a:cubicBezTo>
                    <a:pt x="2704" y="40362"/>
                    <a:pt x="2823" y="40325"/>
                    <a:pt x="2293" y="40534"/>
                  </a:cubicBezTo>
                  <a:cubicBezTo>
                    <a:pt x="2062" y="40616"/>
                    <a:pt x="1853" y="40944"/>
                    <a:pt x="1651" y="41131"/>
                  </a:cubicBezTo>
                  <a:cubicBezTo>
                    <a:pt x="1442" y="41318"/>
                    <a:pt x="1166" y="41781"/>
                    <a:pt x="942" y="41729"/>
                  </a:cubicBezTo>
                  <a:cubicBezTo>
                    <a:pt x="718" y="41669"/>
                    <a:pt x="815" y="41863"/>
                    <a:pt x="703" y="41654"/>
                  </a:cubicBezTo>
                  <a:cubicBezTo>
                    <a:pt x="591" y="41437"/>
                    <a:pt x="867" y="38279"/>
                    <a:pt x="874" y="37831"/>
                  </a:cubicBezTo>
                  <a:cubicBezTo>
                    <a:pt x="919" y="32924"/>
                    <a:pt x="576" y="27548"/>
                    <a:pt x="874" y="22403"/>
                  </a:cubicBezTo>
                  <a:cubicBezTo>
                    <a:pt x="956" y="20895"/>
                    <a:pt x="1173" y="19491"/>
                    <a:pt x="1278" y="17982"/>
                  </a:cubicBezTo>
                  <a:cubicBezTo>
                    <a:pt x="1352" y="16720"/>
                    <a:pt x="1180" y="17355"/>
                    <a:pt x="1061" y="16690"/>
                  </a:cubicBezTo>
                  <a:cubicBezTo>
                    <a:pt x="882" y="15712"/>
                    <a:pt x="1210" y="13771"/>
                    <a:pt x="471" y="13659"/>
                  </a:cubicBezTo>
                  <a:cubicBezTo>
                    <a:pt x="449" y="13644"/>
                    <a:pt x="426" y="13614"/>
                    <a:pt x="426" y="13584"/>
                  </a:cubicBezTo>
                  <a:cubicBezTo>
                    <a:pt x="53" y="11642"/>
                    <a:pt x="202" y="9753"/>
                    <a:pt x="456" y="8140"/>
                  </a:cubicBezTo>
                  <a:cubicBezTo>
                    <a:pt x="927" y="4996"/>
                    <a:pt x="1763" y="2472"/>
                    <a:pt x="2562" y="98"/>
                  </a:cubicBezTo>
                  <a:cubicBezTo>
                    <a:pt x="2592" y="1"/>
                    <a:pt x="2644" y="195"/>
                    <a:pt x="2622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1161100" y="582725"/>
              <a:ext cx="5471000" cy="4378550"/>
            </a:xfrm>
            <a:custGeom>
              <a:avLst/>
              <a:gdLst/>
              <a:ahLst/>
              <a:cxnLst/>
              <a:rect l="l" t="t" r="r" b="b"/>
              <a:pathLst>
                <a:path w="218840" h="175142" extrusionOk="0">
                  <a:moveTo>
                    <a:pt x="2629" y="285"/>
                  </a:moveTo>
                  <a:cubicBezTo>
                    <a:pt x="1957" y="2293"/>
                    <a:pt x="1293" y="4369"/>
                    <a:pt x="785" y="6826"/>
                  </a:cubicBezTo>
                  <a:cubicBezTo>
                    <a:pt x="539" y="8095"/>
                    <a:pt x="1" y="10784"/>
                    <a:pt x="359" y="12658"/>
                  </a:cubicBezTo>
                  <a:cubicBezTo>
                    <a:pt x="546" y="13666"/>
                    <a:pt x="882" y="13285"/>
                    <a:pt x="1069" y="14099"/>
                  </a:cubicBezTo>
                  <a:cubicBezTo>
                    <a:pt x="1293" y="15055"/>
                    <a:pt x="628" y="16563"/>
                    <a:pt x="1442" y="16877"/>
                  </a:cubicBezTo>
                  <a:cubicBezTo>
                    <a:pt x="1472" y="16892"/>
                    <a:pt x="1494" y="16974"/>
                    <a:pt x="1487" y="17026"/>
                  </a:cubicBezTo>
                  <a:cubicBezTo>
                    <a:pt x="688" y="22971"/>
                    <a:pt x="882" y="29288"/>
                    <a:pt x="927" y="35419"/>
                  </a:cubicBezTo>
                  <a:cubicBezTo>
                    <a:pt x="934" y="36740"/>
                    <a:pt x="934" y="38055"/>
                    <a:pt x="897" y="39339"/>
                  </a:cubicBezTo>
                  <a:cubicBezTo>
                    <a:pt x="890" y="39548"/>
                    <a:pt x="763" y="41617"/>
                    <a:pt x="778" y="41654"/>
                  </a:cubicBezTo>
                  <a:cubicBezTo>
                    <a:pt x="919" y="41968"/>
                    <a:pt x="2600" y="40101"/>
                    <a:pt x="2749" y="39951"/>
                  </a:cubicBezTo>
                  <a:cubicBezTo>
                    <a:pt x="2898" y="39802"/>
                    <a:pt x="2809" y="39974"/>
                    <a:pt x="2824" y="40048"/>
                  </a:cubicBezTo>
                  <a:cubicBezTo>
                    <a:pt x="4623" y="56574"/>
                    <a:pt x="10119" y="69545"/>
                    <a:pt x="18595" y="77385"/>
                  </a:cubicBezTo>
                  <a:cubicBezTo>
                    <a:pt x="22724" y="81246"/>
                    <a:pt x="27429" y="83994"/>
                    <a:pt x="32469" y="85980"/>
                  </a:cubicBezTo>
                  <a:cubicBezTo>
                    <a:pt x="34889" y="86929"/>
                    <a:pt x="37368" y="87728"/>
                    <a:pt x="39884" y="88370"/>
                  </a:cubicBezTo>
                  <a:cubicBezTo>
                    <a:pt x="41161" y="88699"/>
                    <a:pt x="42431" y="88982"/>
                    <a:pt x="43715" y="89259"/>
                  </a:cubicBezTo>
                  <a:cubicBezTo>
                    <a:pt x="45320" y="89595"/>
                    <a:pt x="46732" y="89445"/>
                    <a:pt x="48524" y="89184"/>
                  </a:cubicBezTo>
                  <a:cubicBezTo>
                    <a:pt x="54042" y="88370"/>
                    <a:pt x="59501" y="88064"/>
                    <a:pt x="65109" y="87437"/>
                  </a:cubicBezTo>
                  <a:cubicBezTo>
                    <a:pt x="68133" y="87100"/>
                    <a:pt x="71217" y="86652"/>
                    <a:pt x="74369" y="85958"/>
                  </a:cubicBezTo>
                  <a:cubicBezTo>
                    <a:pt x="75974" y="85607"/>
                    <a:pt x="77594" y="85196"/>
                    <a:pt x="79230" y="84718"/>
                  </a:cubicBezTo>
                  <a:cubicBezTo>
                    <a:pt x="80275" y="84412"/>
                    <a:pt x="81373" y="83867"/>
                    <a:pt x="82179" y="84114"/>
                  </a:cubicBezTo>
                  <a:cubicBezTo>
                    <a:pt x="82844" y="84300"/>
                    <a:pt x="83202" y="84801"/>
                    <a:pt x="83591" y="85211"/>
                  </a:cubicBezTo>
                  <a:cubicBezTo>
                    <a:pt x="83979" y="85622"/>
                    <a:pt x="84166" y="85906"/>
                    <a:pt x="84644" y="86063"/>
                  </a:cubicBezTo>
                  <a:cubicBezTo>
                    <a:pt x="85465" y="86324"/>
                    <a:pt x="86518" y="85995"/>
                    <a:pt x="87593" y="85809"/>
                  </a:cubicBezTo>
                  <a:cubicBezTo>
                    <a:pt x="90565" y="85278"/>
                    <a:pt x="93336" y="85174"/>
                    <a:pt x="96076" y="85077"/>
                  </a:cubicBezTo>
                  <a:cubicBezTo>
                    <a:pt x="99175" y="84965"/>
                    <a:pt x="102326" y="84830"/>
                    <a:pt x="105746" y="84069"/>
                  </a:cubicBezTo>
                  <a:cubicBezTo>
                    <a:pt x="107120" y="83755"/>
                    <a:pt x="108173" y="83531"/>
                    <a:pt x="109435" y="83456"/>
                  </a:cubicBezTo>
                  <a:cubicBezTo>
                    <a:pt x="110697" y="83382"/>
                    <a:pt x="111720" y="83337"/>
                    <a:pt x="112855" y="83292"/>
                  </a:cubicBezTo>
                  <a:cubicBezTo>
                    <a:pt x="118127" y="83083"/>
                    <a:pt x="123392" y="83061"/>
                    <a:pt x="129157" y="81903"/>
                  </a:cubicBezTo>
                  <a:cubicBezTo>
                    <a:pt x="132345" y="81268"/>
                    <a:pt x="135459" y="80305"/>
                    <a:pt x="138439" y="79013"/>
                  </a:cubicBezTo>
                  <a:cubicBezTo>
                    <a:pt x="140052" y="78319"/>
                    <a:pt x="141881" y="77512"/>
                    <a:pt x="143270" y="76452"/>
                  </a:cubicBezTo>
                  <a:cubicBezTo>
                    <a:pt x="144069" y="75832"/>
                    <a:pt x="144524" y="74832"/>
                    <a:pt x="145383" y="74286"/>
                  </a:cubicBezTo>
                  <a:cubicBezTo>
                    <a:pt x="145413" y="74264"/>
                    <a:pt x="145443" y="74257"/>
                    <a:pt x="145473" y="74272"/>
                  </a:cubicBezTo>
                  <a:cubicBezTo>
                    <a:pt x="145577" y="74324"/>
                    <a:pt x="145421" y="74443"/>
                    <a:pt x="145421" y="74533"/>
                  </a:cubicBezTo>
                  <a:cubicBezTo>
                    <a:pt x="145421" y="74630"/>
                    <a:pt x="144943" y="75168"/>
                    <a:pt x="144853" y="75332"/>
                  </a:cubicBezTo>
                  <a:cubicBezTo>
                    <a:pt x="144614" y="75713"/>
                    <a:pt x="144502" y="75631"/>
                    <a:pt x="144569" y="76041"/>
                  </a:cubicBezTo>
                  <a:cubicBezTo>
                    <a:pt x="144636" y="76452"/>
                    <a:pt x="144577" y="76325"/>
                    <a:pt x="144980" y="76041"/>
                  </a:cubicBezTo>
                  <a:cubicBezTo>
                    <a:pt x="145383" y="75750"/>
                    <a:pt x="145488" y="75429"/>
                    <a:pt x="145906" y="75317"/>
                  </a:cubicBezTo>
                  <a:cubicBezTo>
                    <a:pt x="146003" y="75295"/>
                    <a:pt x="145816" y="75690"/>
                    <a:pt x="145869" y="75690"/>
                  </a:cubicBezTo>
                  <a:cubicBezTo>
                    <a:pt x="146242" y="75653"/>
                    <a:pt x="147601" y="74145"/>
                    <a:pt x="147840" y="73898"/>
                  </a:cubicBezTo>
                  <a:cubicBezTo>
                    <a:pt x="149162" y="72532"/>
                    <a:pt x="150349" y="71113"/>
                    <a:pt x="151656" y="69739"/>
                  </a:cubicBezTo>
                  <a:cubicBezTo>
                    <a:pt x="152350" y="69022"/>
                    <a:pt x="153075" y="68253"/>
                    <a:pt x="154045" y="67738"/>
                  </a:cubicBezTo>
                  <a:cubicBezTo>
                    <a:pt x="155800" y="66827"/>
                    <a:pt x="157570" y="65751"/>
                    <a:pt x="159392" y="64922"/>
                  </a:cubicBezTo>
                  <a:cubicBezTo>
                    <a:pt x="163521" y="63033"/>
                    <a:pt x="167793" y="62040"/>
                    <a:pt x="171639" y="62025"/>
                  </a:cubicBezTo>
                  <a:cubicBezTo>
                    <a:pt x="173431" y="62003"/>
                    <a:pt x="175215" y="62242"/>
                    <a:pt x="176940" y="62727"/>
                  </a:cubicBezTo>
                  <a:cubicBezTo>
                    <a:pt x="177709" y="62958"/>
                    <a:pt x="178449" y="63242"/>
                    <a:pt x="179166" y="63593"/>
                  </a:cubicBezTo>
                  <a:cubicBezTo>
                    <a:pt x="179681" y="63854"/>
                    <a:pt x="180711" y="64213"/>
                    <a:pt x="180935" y="64698"/>
                  </a:cubicBezTo>
                  <a:cubicBezTo>
                    <a:pt x="181159" y="65184"/>
                    <a:pt x="180950" y="66655"/>
                    <a:pt x="180995" y="67252"/>
                  </a:cubicBezTo>
                  <a:cubicBezTo>
                    <a:pt x="181055" y="68223"/>
                    <a:pt x="181219" y="69179"/>
                    <a:pt x="181481" y="70112"/>
                  </a:cubicBezTo>
                  <a:cubicBezTo>
                    <a:pt x="182011" y="71882"/>
                    <a:pt x="183064" y="73360"/>
                    <a:pt x="184886" y="74272"/>
                  </a:cubicBezTo>
                  <a:cubicBezTo>
                    <a:pt x="188963" y="76325"/>
                    <a:pt x="192771" y="78924"/>
                    <a:pt x="195952" y="82404"/>
                  </a:cubicBezTo>
                  <a:cubicBezTo>
                    <a:pt x="197767" y="84390"/>
                    <a:pt x="199328" y="86593"/>
                    <a:pt x="200597" y="88960"/>
                  </a:cubicBezTo>
                  <a:cubicBezTo>
                    <a:pt x="201889" y="91364"/>
                    <a:pt x="202837" y="94045"/>
                    <a:pt x="204039" y="96674"/>
                  </a:cubicBezTo>
                  <a:cubicBezTo>
                    <a:pt x="206548" y="102125"/>
                    <a:pt x="209535" y="107673"/>
                    <a:pt x="211664" y="114274"/>
                  </a:cubicBezTo>
                  <a:cubicBezTo>
                    <a:pt x="212179" y="115850"/>
                    <a:pt x="212642" y="117470"/>
                    <a:pt x="213038" y="119151"/>
                  </a:cubicBezTo>
                  <a:cubicBezTo>
                    <a:pt x="213179" y="119740"/>
                    <a:pt x="213725" y="121615"/>
                    <a:pt x="213665" y="122205"/>
                  </a:cubicBezTo>
                  <a:cubicBezTo>
                    <a:pt x="213598" y="122795"/>
                    <a:pt x="213232" y="122862"/>
                    <a:pt x="213747" y="122683"/>
                  </a:cubicBezTo>
                  <a:cubicBezTo>
                    <a:pt x="214524" y="122429"/>
                    <a:pt x="215270" y="121346"/>
                    <a:pt x="215905" y="120719"/>
                  </a:cubicBezTo>
                  <a:cubicBezTo>
                    <a:pt x="215942" y="120681"/>
                    <a:pt x="215980" y="120749"/>
                    <a:pt x="215987" y="120823"/>
                  </a:cubicBezTo>
                  <a:cubicBezTo>
                    <a:pt x="216353" y="129187"/>
                    <a:pt x="217063" y="138103"/>
                    <a:pt x="217742" y="147915"/>
                  </a:cubicBezTo>
                  <a:cubicBezTo>
                    <a:pt x="218332" y="156323"/>
                    <a:pt x="218832" y="165374"/>
                    <a:pt x="218840" y="174992"/>
                  </a:cubicBezTo>
                  <a:cubicBezTo>
                    <a:pt x="218840" y="175141"/>
                    <a:pt x="218780" y="175074"/>
                    <a:pt x="218780" y="174932"/>
                  </a:cubicBezTo>
                  <a:cubicBezTo>
                    <a:pt x="218765" y="156017"/>
                    <a:pt x="216928" y="139738"/>
                    <a:pt x="216107" y="125289"/>
                  </a:cubicBezTo>
                  <a:cubicBezTo>
                    <a:pt x="216054" y="124288"/>
                    <a:pt x="216010" y="123287"/>
                    <a:pt x="215957" y="122302"/>
                  </a:cubicBezTo>
                  <a:cubicBezTo>
                    <a:pt x="215913" y="121309"/>
                    <a:pt x="215808" y="121226"/>
                    <a:pt x="215367" y="121465"/>
                  </a:cubicBezTo>
                  <a:cubicBezTo>
                    <a:pt x="214934" y="121712"/>
                    <a:pt x="214359" y="122511"/>
                    <a:pt x="213792" y="122847"/>
                  </a:cubicBezTo>
                  <a:cubicBezTo>
                    <a:pt x="213486" y="123034"/>
                    <a:pt x="213486" y="123093"/>
                    <a:pt x="213306" y="122772"/>
                  </a:cubicBezTo>
                  <a:cubicBezTo>
                    <a:pt x="213292" y="122735"/>
                    <a:pt x="213374" y="122541"/>
                    <a:pt x="213374" y="122533"/>
                  </a:cubicBezTo>
                  <a:cubicBezTo>
                    <a:pt x="213374" y="122526"/>
                    <a:pt x="213463" y="122376"/>
                    <a:pt x="213478" y="122302"/>
                  </a:cubicBezTo>
                  <a:cubicBezTo>
                    <a:pt x="213530" y="121779"/>
                    <a:pt x="213411" y="121368"/>
                    <a:pt x="213306" y="120816"/>
                  </a:cubicBezTo>
                  <a:cubicBezTo>
                    <a:pt x="212963" y="118889"/>
                    <a:pt x="212403" y="116978"/>
                    <a:pt x="211850" y="115193"/>
                  </a:cubicBezTo>
                  <a:cubicBezTo>
                    <a:pt x="210827" y="111870"/>
                    <a:pt x="209573" y="108801"/>
                    <a:pt x="208258" y="105896"/>
                  </a:cubicBezTo>
                  <a:cubicBezTo>
                    <a:pt x="206944" y="102999"/>
                    <a:pt x="205570" y="100236"/>
                    <a:pt x="204301" y="97510"/>
                  </a:cubicBezTo>
                  <a:cubicBezTo>
                    <a:pt x="202912" y="94523"/>
                    <a:pt x="201851" y="91484"/>
                    <a:pt x="200358" y="88781"/>
                  </a:cubicBezTo>
                  <a:cubicBezTo>
                    <a:pt x="197311" y="83232"/>
                    <a:pt x="192980" y="79155"/>
                    <a:pt x="188037" y="76168"/>
                  </a:cubicBezTo>
                  <a:cubicBezTo>
                    <a:pt x="186357" y="75145"/>
                    <a:pt x="184251" y="74413"/>
                    <a:pt x="182944" y="73062"/>
                  </a:cubicBezTo>
                  <a:cubicBezTo>
                    <a:pt x="181802" y="71874"/>
                    <a:pt x="181271" y="70299"/>
                    <a:pt x="181018" y="68723"/>
                  </a:cubicBezTo>
                  <a:cubicBezTo>
                    <a:pt x="180853" y="67730"/>
                    <a:pt x="180883" y="66715"/>
                    <a:pt x="180794" y="65714"/>
                  </a:cubicBezTo>
                  <a:cubicBezTo>
                    <a:pt x="180681" y="64362"/>
                    <a:pt x="179614" y="63892"/>
                    <a:pt x="178322" y="63354"/>
                  </a:cubicBezTo>
                  <a:cubicBezTo>
                    <a:pt x="176455" y="62570"/>
                    <a:pt x="174297" y="62174"/>
                    <a:pt x="171997" y="62137"/>
                  </a:cubicBezTo>
                  <a:cubicBezTo>
                    <a:pt x="169249" y="62100"/>
                    <a:pt x="166284" y="62570"/>
                    <a:pt x="163283" y="63518"/>
                  </a:cubicBezTo>
                  <a:cubicBezTo>
                    <a:pt x="161647" y="64049"/>
                    <a:pt x="160049" y="64698"/>
                    <a:pt x="158503" y="65453"/>
                  </a:cubicBezTo>
                  <a:cubicBezTo>
                    <a:pt x="157137" y="66125"/>
                    <a:pt x="155830" y="67095"/>
                    <a:pt x="154464" y="67760"/>
                  </a:cubicBezTo>
                  <a:cubicBezTo>
                    <a:pt x="153612" y="68171"/>
                    <a:pt x="153164" y="68395"/>
                    <a:pt x="152447" y="69082"/>
                  </a:cubicBezTo>
                  <a:cubicBezTo>
                    <a:pt x="151730" y="69776"/>
                    <a:pt x="150879" y="70724"/>
                    <a:pt x="150125" y="71568"/>
                  </a:cubicBezTo>
                  <a:cubicBezTo>
                    <a:pt x="148833" y="72995"/>
                    <a:pt x="147504" y="74697"/>
                    <a:pt x="145727" y="75907"/>
                  </a:cubicBezTo>
                  <a:cubicBezTo>
                    <a:pt x="145674" y="75944"/>
                    <a:pt x="145607" y="75929"/>
                    <a:pt x="145622" y="75877"/>
                  </a:cubicBezTo>
                  <a:cubicBezTo>
                    <a:pt x="145988" y="74973"/>
                    <a:pt x="145062" y="76243"/>
                    <a:pt x="144666" y="76452"/>
                  </a:cubicBezTo>
                  <a:cubicBezTo>
                    <a:pt x="144263" y="76654"/>
                    <a:pt x="144293" y="76639"/>
                    <a:pt x="144084" y="76489"/>
                  </a:cubicBezTo>
                  <a:cubicBezTo>
                    <a:pt x="144017" y="76437"/>
                    <a:pt x="144039" y="76198"/>
                    <a:pt x="144054" y="76131"/>
                  </a:cubicBezTo>
                  <a:cubicBezTo>
                    <a:pt x="144114" y="75892"/>
                    <a:pt x="144763" y="75265"/>
                    <a:pt x="144973" y="74996"/>
                  </a:cubicBezTo>
                  <a:cubicBezTo>
                    <a:pt x="145174" y="74720"/>
                    <a:pt x="145533" y="74376"/>
                    <a:pt x="145271" y="74510"/>
                  </a:cubicBezTo>
                  <a:cubicBezTo>
                    <a:pt x="144644" y="74817"/>
                    <a:pt x="144159" y="76041"/>
                    <a:pt x="143696" y="76437"/>
                  </a:cubicBezTo>
                  <a:cubicBezTo>
                    <a:pt x="143225" y="76840"/>
                    <a:pt x="142404" y="77184"/>
                    <a:pt x="141888" y="77460"/>
                  </a:cubicBezTo>
                  <a:cubicBezTo>
                    <a:pt x="135056" y="81089"/>
                    <a:pt x="128201" y="82486"/>
                    <a:pt x="121824" y="82993"/>
                  </a:cubicBezTo>
                  <a:cubicBezTo>
                    <a:pt x="118740" y="83225"/>
                    <a:pt x="115768" y="83300"/>
                    <a:pt x="112766" y="83412"/>
                  </a:cubicBezTo>
                  <a:cubicBezTo>
                    <a:pt x="110936" y="83486"/>
                    <a:pt x="109010" y="83434"/>
                    <a:pt x="107001" y="83867"/>
                  </a:cubicBezTo>
                  <a:cubicBezTo>
                    <a:pt x="104701" y="84367"/>
                    <a:pt x="102550" y="84786"/>
                    <a:pt x="100370" y="84972"/>
                  </a:cubicBezTo>
                  <a:cubicBezTo>
                    <a:pt x="96263" y="85316"/>
                    <a:pt x="92447" y="85137"/>
                    <a:pt x="88153" y="85824"/>
                  </a:cubicBezTo>
                  <a:cubicBezTo>
                    <a:pt x="86555" y="86085"/>
                    <a:pt x="85136" y="86615"/>
                    <a:pt x="84166" y="85973"/>
                  </a:cubicBezTo>
                  <a:cubicBezTo>
                    <a:pt x="83755" y="85697"/>
                    <a:pt x="83494" y="85323"/>
                    <a:pt x="83173" y="85002"/>
                  </a:cubicBezTo>
                  <a:cubicBezTo>
                    <a:pt x="83046" y="84868"/>
                    <a:pt x="82911" y="84741"/>
                    <a:pt x="82769" y="84614"/>
                  </a:cubicBezTo>
                  <a:cubicBezTo>
                    <a:pt x="82067" y="84069"/>
                    <a:pt x="81470" y="84188"/>
                    <a:pt x="80186" y="84539"/>
                  </a:cubicBezTo>
                  <a:cubicBezTo>
                    <a:pt x="75907" y="85712"/>
                    <a:pt x="71770" y="86682"/>
                    <a:pt x="67685" y="87242"/>
                  </a:cubicBezTo>
                  <a:cubicBezTo>
                    <a:pt x="63593" y="87802"/>
                    <a:pt x="59576" y="88064"/>
                    <a:pt x="55558" y="88452"/>
                  </a:cubicBezTo>
                  <a:cubicBezTo>
                    <a:pt x="53579" y="88639"/>
                    <a:pt x="51608" y="88870"/>
                    <a:pt x="49629" y="89132"/>
                  </a:cubicBezTo>
                  <a:cubicBezTo>
                    <a:pt x="48681" y="89266"/>
                    <a:pt x="47725" y="89415"/>
                    <a:pt x="46784" y="89565"/>
                  </a:cubicBezTo>
                  <a:cubicBezTo>
                    <a:pt x="45522" y="89766"/>
                    <a:pt x="44798" y="89610"/>
                    <a:pt x="43670" y="89378"/>
                  </a:cubicBezTo>
                  <a:cubicBezTo>
                    <a:pt x="40108" y="88631"/>
                    <a:pt x="36651" y="87690"/>
                    <a:pt x="33328" y="86443"/>
                  </a:cubicBezTo>
                  <a:cubicBezTo>
                    <a:pt x="19857" y="81612"/>
                    <a:pt x="8768" y="70530"/>
                    <a:pt x="4429" y="50465"/>
                  </a:cubicBezTo>
                  <a:cubicBezTo>
                    <a:pt x="4108" y="49054"/>
                    <a:pt x="3832" y="47605"/>
                    <a:pt x="3578" y="46142"/>
                  </a:cubicBezTo>
                  <a:cubicBezTo>
                    <a:pt x="3324" y="44678"/>
                    <a:pt x="3242" y="43013"/>
                    <a:pt x="2913" y="41594"/>
                  </a:cubicBezTo>
                  <a:cubicBezTo>
                    <a:pt x="2667" y="40489"/>
                    <a:pt x="2786" y="40452"/>
                    <a:pt x="2256" y="40646"/>
                  </a:cubicBezTo>
                  <a:cubicBezTo>
                    <a:pt x="2032" y="40728"/>
                    <a:pt x="1816" y="41057"/>
                    <a:pt x="1606" y="41243"/>
                  </a:cubicBezTo>
                  <a:cubicBezTo>
                    <a:pt x="1405" y="41430"/>
                    <a:pt x="1121" y="41893"/>
                    <a:pt x="897" y="41841"/>
                  </a:cubicBezTo>
                  <a:cubicBezTo>
                    <a:pt x="673" y="41781"/>
                    <a:pt x="778" y="41975"/>
                    <a:pt x="673" y="41766"/>
                  </a:cubicBezTo>
                  <a:cubicBezTo>
                    <a:pt x="576" y="41549"/>
                    <a:pt x="837" y="38383"/>
                    <a:pt x="845" y="37935"/>
                  </a:cubicBezTo>
                  <a:cubicBezTo>
                    <a:pt x="897" y="33007"/>
                    <a:pt x="554" y="27615"/>
                    <a:pt x="860" y="22463"/>
                  </a:cubicBezTo>
                  <a:cubicBezTo>
                    <a:pt x="957" y="20939"/>
                    <a:pt x="1173" y="19550"/>
                    <a:pt x="1263" y="18027"/>
                  </a:cubicBezTo>
                  <a:cubicBezTo>
                    <a:pt x="1345" y="16758"/>
                    <a:pt x="1181" y="17392"/>
                    <a:pt x="1061" y="16735"/>
                  </a:cubicBezTo>
                  <a:cubicBezTo>
                    <a:pt x="882" y="15742"/>
                    <a:pt x="1211" y="13808"/>
                    <a:pt x="479" y="13674"/>
                  </a:cubicBezTo>
                  <a:cubicBezTo>
                    <a:pt x="464" y="13674"/>
                    <a:pt x="442" y="13659"/>
                    <a:pt x="434" y="13614"/>
                  </a:cubicBezTo>
                  <a:cubicBezTo>
                    <a:pt x="61" y="11650"/>
                    <a:pt x="218" y="9768"/>
                    <a:pt x="464" y="8140"/>
                  </a:cubicBezTo>
                  <a:cubicBezTo>
                    <a:pt x="949" y="4996"/>
                    <a:pt x="1778" y="2473"/>
                    <a:pt x="2577" y="98"/>
                  </a:cubicBezTo>
                  <a:cubicBezTo>
                    <a:pt x="2607" y="1"/>
                    <a:pt x="2667" y="195"/>
                    <a:pt x="2629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1145050" y="599525"/>
              <a:ext cx="5471750" cy="4377800"/>
            </a:xfrm>
            <a:custGeom>
              <a:avLst/>
              <a:gdLst/>
              <a:ahLst/>
              <a:cxnLst/>
              <a:rect l="l" t="t" r="r" b="b"/>
              <a:pathLst>
                <a:path w="218870" h="175112" extrusionOk="0">
                  <a:moveTo>
                    <a:pt x="2637" y="285"/>
                  </a:moveTo>
                  <a:cubicBezTo>
                    <a:pt x="1965" y="2293"/>
                    <a:pt x="1300" y="4369"/>
                    <a:pt x="792" y="6834"/>
                  </a:cubicBezTo>
                  <a:cubicBezTo>
                    <a:pt x="531" y="8103"/>
                    <a:pt x="1" y="10806"/>
                    <a:pt x="359" y="12681"/>
                  </a:cubicBezTo>
                  <a:cubicBezTo>
                    <a:pt x="546" y="13696"/>
                    <a:pt x="882" y="13315"/>
                    <a:pt x="1069" y="14137"/>
                  </a:cubicBezTo>
                  <a:cubicBezTo>
                    <a:pt x="1278" y="15100"/>
                    <a:pt x="621" y="16601"/>
                    <a:pt x="1427" y="16915"/>
                  </a:cubicBezTo>
                  <a:cubicBezTo>
                    <a:pt x="1457" y="16929"/>
                    <a:pt x="1487" y="17012"/>
                    <a:pt x="1479" y="17064"/>
                  </a:cubicBezTo>
                  <a:cubicBezTo>
                    <a:pt x="665" y="23023"/>
                    <a:pt x="852" y="29363"/>
                    <a:pt x="897" y="35508"/>
                  </a:cubicBezTo>
                  <a:cubicBezTo>
                    <a:pt x="904" y="36845"/>
                    <a:pt x="897" y="38159"/>
                    <a:pt x="860" y="39444"/>
                  </a:cubicBezTo>
                  <a:cubicBezTo>
                    <a:pt x="852" y="39653"/>
                    <a:pt x="710" y="41721"/>
                    <a:pt x="733" y="41766"/>
                  </a:cubicBezTo>
                  <a:cubicBezTo>
                    <a:pt x="867" y="42080"/>
                    <a:pt x="2547" y="40213"/>
                    <a:pt x="2696" y="40078"/>
                  </a:cubicBezTo>
                  <a:cubicBezTo>
                    <a:pt x="2846" y="39936"/>
                    <a:pt x="2764" y="40093"/>
                    <a:pt x="2771" y="40161"/>
                  </a:cubicBezTo>
                  <a:cubicBezTo>
                    <a:pt x="4556" y="56753"/>
                    <a:pt x="10015" y="69784"/>
                    <a:pt x="18468" y="77684"/>
                  </a:cubicBezTo>
                  <a:cubicBezTo>
                    <a:pt x="22582" y="81575"/>
                    <a:pt x="27279" y="84338"/>
                    <a:pt x="32297" y="86354"/>
                  </a:cubicBezTo>
                  <a:cubicBezTo>
                    <a:pt x="34717" y="87310"/>
                    <a:pt x="37196" y="88124"/>
                    <a:pt x="39720" y="88773"/>
                  </a:cubicBezTo>
                  <a:cubicBezTo>
                    <a:pt x="40982" y="89109"/>
                    <a:pt x="42251" y="89408"/>
                    <a:pt x="43536" y="89677"/>
                  </a:cubicBezTo>
                  <a:cubicBezTo>
                    <a:pt x="45141" y="90020"/>
                    <a:pt x="46545" y="89871"/>
                    <a:pt x="48337" y="89625"/>
                  </a:cubicBezTo>
                  <a:cubicBezTo>
                    <a:pt x="53841" y="88818"/>
                    <a:pt x="59299" y="88527"/>
                    <a:pt x="64900" y="87915"/>
                  </a:cubicBezTo>
                  <a:cubicBezTo>
                    <a:pt x="68006" y="87593"/>
                    <a:pt x="71098" y="87108"/>
                    <a:pt x="74152" y="86458"/>
                  </a:cubicBezTo>
                  <a:cubicBezTo>
                    <a:pt x="75757" y="86100"/>
                    <a:pt x="77378" y="85689"/>
                    <a:pt x="79013" y="85219"/>
                  </a:cubicBezTo>
                  <a:cubicBezTo>
                    <a:pt x="80058" y="84920"/>
                    <a:pt x="81141" y="84375"/>
                    <a:pt x="81955" y="84621"/>
                  </a:cubicBezTo>
                  <a:cubicBezTo>
                    <a:pt x="82769" y="84860"/>
                    <a:pt x="82978" y="85308"/>
                    <a:pt x="83374" y="85719"/>
                  </a:cubicBezTo>
                  <a:cubicBezTo>
                    <a:pt x="83770" y="86130"/>
                    <a:pt x="83956" y="86421"/>
                    <a:pt x="84427" y="86570"/>
                  </a:cubicBezTo>
                  <a:cubicBezTo>
                    <a:pt x="85241" y="86839"/>
                    <a:pt x="86301" y="86511"/>
                    <a:pt x="87369" y="86324"/>
                  </a:cubicBezTo>
                  <a:cubicBezTo>
                    <a:pt x="90334" y="85801"/>
                    <a:pt x="93111" y="85704"/>
                    <a:pt x="95852" y="85600"/>
                  </a:cubicBezTo>
                  <a:cubicBezTo>
                    <a:pt x="98951" y="85488"/>
                    <a:pt x="102087" y="85353"/>
                    <a:pt x="105515" y="84592"/>
                  </a:cubicBezTo>
                  <a:cubicBezTo>
                    <a:pt x="106896" y="84285"/>
                    <a:pt x="107949" y="84061"/>
                    <a:pt x="109204" y="83987"/>
                  </a:cubicBezTo>
                  <a:cubicBezTo>
                    <a:pt x="110451" y="83912"/>
                    <a:pt x="111496" y="83860"/>
                    <a:pt x="112631" y="83822"/>
                  </a:cubicBezTo>
                  <a:cubicBezTo>
                    <a:pt x="117903" y="83621"/>
                    <a:pt x="123168" y="83583"/>
                    <a:pt x="128932" y="82426"/>
                  </a:cubicBezTo>
                  <a:cubicBezTo>
                    <a:pt x="132121" y="81791"/>
                    <a:pt x="135227" y="80820"/>
                    <a:pt x="138214" y="79529"/>
                  </a:cubicBezTo>
                  <a:cubicBezTo>
                    <a:pt x="139827" y="78819"/>
                    <a:pt x="141664" y="78020"/>
                    <a:pt x="143046" y="76952"/>
                  </a:cubicBezTo>
                  <a:cubicBezTo>
                    <a:pt x="143852" y="76340"/>
                    <a:pt x="144308" y="75339"/>
                    <a:pt x="145166" y="74787"/>
                  </a:cubicBezTo>
                  <a:cubicBezTo>
                    <a:pt x="145196" y="74772"/>
                    <a:pt x="145226" y="74764"/>
                    <a:pt x="145264" y="74772"/>
                  </a:cubicBezTo>
                  <a:cubicBezTo>
                    <a:pt x="145361" y="74824"/>
                    <a:pt x="145204" y="74951"/>
                    <a:pt x="145204" y="75041"/>
                  </a:cubicBezTo>
                  <a:cubicBezTo>
                    <a:pt x="145204" y="75138"/>
                    <a:pt x="144726" y="75675"/>
                    <a:pt x="144636" y="75832"/>
                  </a:cubicBezTo>
                  <a:cubicBezTo>
                    <a:pt x="144390" y="76221"/>
                    <a:pt x="144293" y="76131"/>
                    <a:pt x="144353" y="76542"/>
                  </a:cubicBezTo>
                  <a:cubicBezTo>
                    <a:pt x="144420" y="76952"/>
                    <a:pt x="144353" y="76833"/>
                    <a:pt x="144763" y="76542"/>
                  </a:cubicBezTo>
                  <a:cubicBezTo>
                    <a:pt x="145174" y="76258"/>
                    <a:pt x="145271" y="75937"/>
                    <a:pt x="145689" y="75825"/>
                  </a:cubicBezTo>
                  <a:cubicBezTo>
                    <a:pt x="145786" y="75795"/>
                    <a:pt x="145600" y="76198"/>
                    <a:pt x="145652" y="76191"/>
                  </a:cubicBezTo>
                  <a:cubicBezTo>
                    <a:pt x="146025" y="76153"/>
                    <a:pt x="147392" y="74652"/>
                    <a:pt x="147623" y="74406"/>
                  </a:cubicBezTo>
                  <a:cubicBezTo>
                    <a:pt x="148960" y="73025"/>
                    <a:pt x="150132" y="71606"/>
                    <a:pt x="151439" y="70232"/>
                  </a:cubicBezTo>
                  <a:cubicBezTo>
                    <a:pt x="152141" y="69515"/>
                    <a:pt x="152858" y="68753"/>
                    <a:pt x="153829" y="68238"/>
                  </a:cubicBezTo>
                  <a:cubicBezTo>
                    <a:pt x="155583" y="67312"/>
                    <a:pt x="157368" y="66237"/>
                    <a:pt x="159190" y="65408"/>
                  </a:cubicBezTo>
                  <a:cubicBezTo>
                    <a:pt x="163312" y="63526"/>
                    <a:pt x="167591" y="62503"/>
                    <a:pt x="171444" y="62488"/>
                  </a:cubicBezTo>
                  <a:cubicBezTo>
                    <a:pt x="173326" y="62481"/>
                    <a:pt x="175118" y="62705"/>
                    <a:pt x="176746" y="63175"/>
                  </a:cubicBezTo>
                  <a:cubicBezTo>
                    <a:pt x="177515" y="63399"/>
                    <a:pt x="178262" y="63683"/>
                    <a:pt x="178979" y="64034"/>
                  </a:cubicBezTo>
                  <a:cubicBezTo>
                    <a:pt x="179501" y="64288"/>
                    <a:pt x="180524" y="64654"/>
                    <a:pt x="180749" y="65131"/>
                  </a:cubicBezTo>
                  <a:cubicBezTo>
                    <a:pt x="180973" y="65602"/>
                    <a:pt x="180771" y="67088"/>
                    <a:pt x="180816" y="67685"/>
                  </a:cubicBezTo>
                  <a:cubicBezTo>
                    <a:pt x="180868" y="68649"/>
                    <a:pt x="181032" y="69604"/>
                    <a:pt x="181301" y="70530"/>
                  </a:cubicBezTo>
                  <a:cubicBezTo>
                    <a:pt x="181831" y="72308"/>
                    <a:pt x="182884" y="73771"/>
                    <a:pt x="184714" y="74690"/>
                  </a:cubicBezTo>
                  <a:cubicBezTo>
                    <a:pt x="188791" y="76721"/>
                    <a:pt x="192614" y="79290"/>
                    <a:pt x="195803" y="82755"/>
                  </a:cubicBezTo>
                  <a:cubicBezTo>
                    <a:pt x="197617" y="84726"/>
                    <a:pt x="199185" y="86914"/>
                    <a:pt x="200462" y="89266"/>
                  </a:cubicBezTo>
                  <a:cubicBezTo>
                    <a:pt x="201769" y="91678"/>
                    <a:pt x="202710" y="94336"/>
                    <a:pt x="203927" y="96958"/>
                  </a:cubicBezTo>
                  <a:cubicBezTo>
                    <a:pt x="206444" y="102394"/>
                    <a:pt x="209446" y="107897"/>
                    <a:pt x="211581" y="114469"/>
                  </a:cubicBezTo>
                  <a:cubicBezTo>
                    <a:pt x="212097" y="116037"/>
                    <a:pt x="212560" y="117665"/>
                    <a:pt x="212963" y="119330"/>
                  </a:cubicBezTo>
                  <a:cubicBezTo>
                    <a:pt x="213112" y="119920"/>
                    <a:pt x="213665" y="121787"/>
                    <a:pt x="213597" y="122377"/>
                  </a:cubicBezTo>
                  <a:cubicBezTo>
                    <a:pt x="213530" y="122966"/>
                    <a:pt x="213157" y="123019"/>
                    <a:pt x="213687" y="122854"/>
                  </a:cubicBezTo>
                  <a:cubicBezTo>
                    <a:pt x="214456" y="122593"/>
                    <a:pt x="215203" y="121510"/>
                    <a:pt x="215838" y="120883"/>
                  </a:cubicBezTo>
                  <a:cubicBezTo>
                    <a:pt x="215875" y="120846"/>
                    <a:pt x="215920" y="120913"/>
                    <a:pt x="215920" y="120988"/>
                  </a:cubicBezTo>
                  <a:cubicBezTo>
                    <a:pt x="216293" y="129321"/>
                    <a:pt x="217025" y="138200"/>
                    <a:pt x="217712" y="147982"/>
                  </a:cubicBezTo>
                  <a:cubicBezTo>
                    <a:pt x="218317" y="156361"/>
                    <a:pt x="218832" y="165389"/>
                    <a:pt x="218869" y="174962"/>
                  </a:cubicBezTo>
                  <a:cubicBezTo>
                    <a:pt x="218869" y="175111"/>
                    <a:pt x="218795" y="175059"/>
                    <a:pt x="218795" y="174910"/>
                  </a:cubicBezTo>
                  <a:cubicBezTo>
                    <a:pt x="218757" y="156054"/>
                    <a:pt x="216891" y="139828"/>
                    <a:pt x="216054" y="125431"/>
                  </a:cubicBezTo>
                  <a:cubicBezTo>
                    <a:pt x="215994" y="124430"/>
                    <a:pt x="215942" y="123437"/>
                    <a:pt x="215890" y="122451"/>
                  </a:cubicBezTo>
                  <a:cubicBezTo>
                    <a:pt x="215845" y="121458"/>
                    <a:pt x="215741" y="121383"/>
                    <a:pt x="215307" y="121622"/>
                  </a:cubicBezTo>
                  <a:cubicBezTo>
                    <a:pt x="214867" y="121854"/>
                    <a:pt x="214299" y="122683"/>
                    <a:pt x="213724" y="123019"/>
                  </a:cubicBezTo>
                  <a:cubicBezTo>
                    <a:pt x="213418" y="123198"/>
                    <a:pt x="213411" y="123250"/>
                    <a:pt x="213232" y="122944"/>
                  </a:cubicBezTo>
                  <a:cubicBezTo>
                    <a:pt x="213217" y="122907"/>
                    <a:pt x="213306" y="122713"/>
                    <a:pt x="213306" y="122705"/>
                  </a:cubicBezTo>
                  <a:cubicBezTo>
                    <a:pt x="213306" y="122690"/>
                    <a:pt x="213403" y="122541"/>
                    <a:pt x="213411" y="122466"/>
                  </a:cubicBezTo>
                  <a:cubicBezTo>
                    <a:pt x="213463" y="121943"/>
                    <a:pt x="213336" y="121533"/>
                    <a:pt x="213239" y="120995"/>
                  </a:cubicBezTo>
                  <a:cubicBezTo>
                    <a:pt x="212888" y="119068"/>
                    <a:pt x="212328" y="117164"/>
                    <a:pt x="211775" y="115395"/>
                  </a:cubicBezTo>
                  <a:cubicBezTo>
                    <a:pt x="210737" y="112079"/>
                    <a:pt x="209483" y="109025"/>
                    <a:pt x="208154" y="106135"/>
                  </a:cubicBezTo>
                  <a:cubicBezTo>
                    <a:pt x="206825" y="103238"/>
                    <a:pt x="205458" y="100505"/>
                    <a:pt x="204189" y="97786"/>
                  </a:cubicBezTo>
                  <a:cubicBezTo>
                    <a:pt x="202785" y="94814"/>
                    <a:pt x="201724" y="91790"/>
                    <a:pt x="200231" y="89087"/>
                  </a:cubicBezTo>
                  <a:cubicBezTo>
                    <a:pt x="197154" y="83583"/>
                    <a:pt x="192816" y="79529"/>
                    <a:pt x="187880" y="76564"/>
                  </a:cubicBezTo>
                  <a:cubicBezTo>
                    <a:pt x="186192" y="75534"/>
                    <a:pt x="184079" y="74817"/>
                    <a:pt x="182765" y="73473"/>
                  </a:cubicBezTo>
                  <a:cubicBezTo>
                    <a:pt x="181622" y="72285"/>
                    <a:pt x="181092" y="70717"/>
                    <a:pt x="180831" y="69141"/>
                  </a:cubicBezTo>
                  <a:cubicBezTo>
                    <a:pt x="180674" y="68163"/>
                    <a:pt x="180689" y="67148"/>
                    <a:pt x="180607" y="66147"/>
                  </a:cubicBezTo>
                  <a:cubicBezTo>
                    <a:pt x="180495" y="64795"/>
                    <a:pt x="179419" y="64332"/>
                    <a:pt x="178135" y="63802"/>
                  </a:cubicBezTo>
                  <a:cubicBezTo>
                    <a:pt x="176268" y="63018"/>
                    <a:pt x="174103" y="62637"/>
                    <a:pt x="171795" y="62608"/>
                  </a:cubicBezTo>
                  <a:cubicBezTo>
                    <a:pt x="169055" y="62570"/>
                    <a:pt x="166075" y="63048"/>
                    <a:pt x="163081" y="64011"/>
                  </a:cubicBezTo>
                  <a:cubicBezTo>
                    <a:pt x="161438" y="64534"/>
                    <a:pt x="159840" y="65176"/>
                    <a:pt x="158302" y="65938"/>
                  </a:cubicBezTo>
                  <a:cubicBezTo>
                    <a:pt x="156920" y="66610"/>
                    <a:pt x="155613" y="67581"/>
                    <a:pt x="154254" y="68253"/>
                  </a:cubicBezTo>
                  <a:cubicBezTo>
                    <a:pt x="153410" y="68664"/>
                    <a:pt x="152947" y="68888"/>
                    <a:pt x="152231" y="69582"/>
                  </a:cubicBezTo>
                  <a:cubicBezTo>
                    <a:pt x="151514" y="70269"/>
                    <a:pt x="150662" y="71232"/>
                    <a:pt x="149908" y="72061"/>
                  </a:cubicBezTo>
                  <a:cubicBezTo>
                    <a:pt x="148616" y="73502"/>
                    <a:pt x="147287" y="75198"/>
                    <a:pt x="145510" y="76407"/>
                  </a:cubicBezTo>
                  <a:cubicBezTo>
                    <a:pt x="145458" y="76452"/>
                    <a:pt x="145391" y="76430"/>
                    <a:pt x="145405" y="76377"/>
                  </a:cubicBezTo>
                  <a:cubicBezTo>
                    <a:pt x="145771" y="75481"/>
                    <a:pt x="144845" y="76751"/>
                    <a:pt x="144435" y="76952"/>
                  </a:cubicBezTo>
                  <a:cubicBezTo>
                    <a:pt x="144024" y="77161"/>
                    <a:pt x="144061" y="77139"/>
                    <a:pt x="143867" y="76990"/>
                  </a:cubicBezTo>
                  <a:cubicBezTo>
                    <a:pt x="143673" y="76840"/>
                    <a:pt x="143822" y="76706"/>
                    <a:pt x="143837" y="76639"/>
                  </a:cubicBezTo>
                  <a:cubicBezTo>
                    <a:pt x="143897" y="76392"/>
                    <a:pt x="144547" y="75773"/>
                    <a:pt x="144748" y="75496"/>
                  </a:cubicBezTo>
                  <a:cubicBezTo>
                    <a:pt x="144942" y="75227"/>
                    <a:pt x="145316" y="74884"/>
                    <a:pt x="145054" y="75011"/>
                  </a:cubicBezTo>
                  <a:cubicBezTo>
                    <a:pt x="144427" y="75310"/>
                    <a:pt x="143942" y="76542"/>
                    <a:pt x="143479" y="76937"/>
                  </a:cubicBezTo>
                  <a:cubicBezTo>
                    <a:pt x="143008" y="77326"/>
                    <a:pt x="142180" y="77692"/>
                    <a:pt x="141672" y="77960"/>
                  </a:cubicBezTo>
                  <a:cubicBezTo>
                    <a:pt x="134839" y="81605"/>
                    <a:pt x="127969" y="83016"/>
                    <a:pt x="121599" y="83516"/>
                  </a:cubicBezTo>
                  <a:cubicBezTo>
                    <a:pt x="118515" y="83748"/>
                    <a:pt x="115536" y="83822"/>
                    <a:pt x="112542" y="83934"/>
                  </a:cubicBezTo>
                  <a:cubicBezTo>
                    <a:pt x="110712" y="84009"/>
                    <a:pt x="108778" y="83964"/>
                    <a:pt x="106777" y="84397"/>
                  </a:cubicBezTo>
                  <a:cubicBezTo>
                    <a:pt x="104477" y="84890"/>
                    <a:pt x="102311" y="85316"/>
                    <a:pt x="100146" y="85495"/>
                  </a:cubicBezTo>
                  <a:cubicBezTo>
                    <a:pt x="96039" y="85831"/>
                    <a:pt x="92223" y="85652"/>
                    <a:pt x="87929" y="86339"/>
                  </a:cubicBezTo>
                  <a:cubicBezTo>
                    <a:pt x="86339" y="86600"/>
                    <a:pt x="84912" y="87123"/>
                    <a:pt x="83949" y="86488"/>
                  </a:cubicBezTo>
                  <a:cubicBezTo>
                    <a:pt x="83538" y="86212"/>
                    <a:pt x="83269" y="85839"/>
                    <a:pt x="82956" y="85503"/>
                  </a:cubicBezTo>
                  <a:cubicBezTo>
                    <a:pt x="82829" y="85368"/>
                    <a:pt x="82694" y="85241"/>
                    <a:pt x="82553" y="85122"/>
                  </a:cubicBezTo>
                  <a:cubicBezTo>
                    <a:pt x="81851" y="84569"/>
                    <a:pt x="81253" y="84696"/>
                    <a:pt x="79969" y="85047"/>
                  </a:cubicBezTo>
                  <a:cubicBezTo>
                    <a:pt x="75690" y="86204"/>
                    <a:pt x="71568" y="87175"/>
                    <a:pt x="67468" y="87720"/>
                  </a:cubicBezTo>
                  <a:cubicBezTo>
                    <a:pt x="63369" y="88258"/>
                    <a:pt x="59366" y="88519"/>
                    <a:pt x="55364" y="88900"/>
                  </a:cubicBezTo>
                  <a:cubicBezTo>
                    <a:pt x="53385" y="89102"/>
                    <a:pt x="51414" y="89311"/>
                    <a:pt x="49442" y="89572"/>
                  </a:cubicBezTo>
                  <a:cubicBezTo>
                    <a:pt x="48494" y="89707"/>
                    <a:pt x="47538" y="89849"/>
                    <a:pt x="46597" y="89998"/>
                  </a:cubicBezTo>
                  <a:cubicBezTo>
                    <a:pt x="45335" y="90200"/>
                    <a:pt x="44611" y="90043"/>
                    <a:pt x="43476" y="89796"/>
                  </a:cubicBezTo>
                  <a:cubicBezTo>
                    <a:pt x="39944" y="89035"/>
                    <a:pt x="36479" y="88094"/>
                    <a:pt x="33156" y="86824"/>
                  </a:cubicBezTo>
                  <a:cubicBezTo>
                    <a:pt x="19715" y="81933"/>
                    <a:pt x="8663" y="70769"/>
                    <a:pt x="4362" y="50615"/>
                  </a:cubicBezTo>
                  <a:cubicBezTo>
                    <a:pt x="4048" y="49204"/>
                    <a:pt x="3772" y="47755"/>
                    <a:pt x="3518" y="46284"/>
                  </a:cubicBezTo>
                  <a:cubicBezTo>
                    <a:pt x="3264" y="44805"/>
                    <a:pt x="3182" y="43147"/>
                    <a:pt x="2868" y="41729"/>
                  </a:cubicBezTo>
                  <a:cubicBezTo>
                    <a:pt x="2614" y="40609"/>
                    <a:pt x="2734" y="40571"/>
                    <a:pt x="2204" y="40765"/>
                  </a:cubicBezTo>
                  <a:cubicBezTo>
                    <a:pt x="1980" y="40848"/>
                    <a:pt x="1763" y="41176"/>
                    <a:pt x="1569" y="41355"/>
                  </a:cubicBezTo>
                  <a:cubicBezTo>
                    <a:pt x="1375" y="41535"/>
                    <a:pt x="1076" y="42005"/>
                    <a:pt x="860" y="41953"/>
                  </a:cubicBezTo>
                  <a:cubicBezTo>
                    <a:pt x="643" y="41893"/>
                    <a:pt x="725" y="42095"/>
                    <a:pt x="628" y="41878"/>
                  </a:cubicBezTo>
                  <a:cubicBezTo>
                    <a:pt x="523" y="41661"/>
                    <a:pt x="792" y="38488"/>
                    <a:pt x="800" y="38032"/>
                  </a:cubicBezTo>
                  <a:cubicBezTo>
                    <a:pt x="867" y="33096"/>
                    <a:pt x="531" y="27690"/>
                    <a:pt x="837" y="22515"/>
                  </a:cubicBezTo>
                  <a:cubicBezTo>
                    <a:pt x="934" y="20984"/>
                    <a:pt x="1151" y="19595"/>
                    <a:pt x="1248" y="18065"/>
                  </a:cubicBezTo>
                  <a:cubicBezTo>
                    <a:pt x="1337" y="16795"/>
                    <a:pt x="1166" y="17437"/>
                    <a:pt x="1046" y="16780"/>
                  </a:cubicBezTo>
                  <a:cubicBezTo>
                    <a:pt x="867" y="15779"/>
                    <a:pt x="1203" y="13838"/>
                    <a:pt x="464" y="13704"/>
                  </a:cubicBezTo>
                  <a:cubicBezTo>
                    <a:pt x="449" y="13704"/>
                    <a:pt x="426" y="13681"/>
                    <a:pt x="426" y="13629"/>
                  </a:cubicBezTo>
                  <a:cubicBezTo>
                    <a:pt x="53" y="11672"/>
                    <a:pt x="217" y="9776"/>
                    <a:pt x="464" y="8155"/>
                  </a:cubicBezTo>
                  <a:cubicBezTo>
                    <a:pt x="942" y="4997"/>
                    <a:pt x="1785" y="2465"/>
                    <a:pt x="2584" y="90"/>
                  </a:cubicBezTo>
                  <a:cubicBezTo>
                    <a:pt x="2614" y="1"/>
                    <a:pt x="2667" y="188"/>
                    <a:pt x="2637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1129200" y="616150"/>
              <a:ext cx="5471925" cy="4377400"/>
            </a:xfrm>
            <a:custGeom>
              <a:avLst/>
              <a:gdLst/>
              <a:ahLst/>
              <a:cxnLst/>
              <a:rect l="l" t="t" r="r" b="b"/>
              <a:pathLst>
                <a:path w="218877" h="175096" extrusionOk="0">
                  <a:moveTo>
                    <a:pt x="2644" y="284"/>
                  </a:moveTo>
                  <a:cubicBezTo>
                    <a:pt x="1964" y="2285"/>
                    <a:pt x="1299" y="4376"/>
                    <a:pt x="792" y="6841"/>
                  </a:cubicBezTo>
                  <a:cubicBezTo>
                    <a:pt x="530" y="8110"/>
                    <a:pt x="0" y="10821"/>
                    <a:pt x="344" y="12703"/>
                  </a:cubicBezTo>
                  <a:cubicBezTo>
                    <a:pt x="530" y="13726"/>
                    <a:pt x="866" y="13337"/>
                    <a:pt x="1045" y="14159"/>
                  </a:cubicBezTo>
                  <a:cubicBezTo>
                    <a:pt x="1262" y="15129"/>
                    <a:pt x="597" y="16638"/>
                    <a:pt x="1411" y="16959"/>
                  </a:cubicBezTo>
                  <a:cubicBezTo>
                    <a:pt x="1441" y="16974"/>
                    <a:pt x="1464" y="17056"/>
                    <a:pt x="1456" y="17108"/>
                  </a:cubicBezTo>
                  <a:cubicBezTo>
                    <a:pt x="635" y="23082"/>
                    <a:pt x="814" y="29444"/>
                    <a:pt x="851" y="35605"/>
                  </a:cubicBezTo>
                  <a:cubicBezTo>
                    <a:pt x="859" y="36949"/>
                    <a:pt x="851" y="38263"/>
                    <a:pt x="814" y="39548"/>
                  </a:cubicBezTo>
                  <a:cubicBezTo>
                    <a:pt x="799" y="39764"/>
                    <a:pt x="665" y="41840"/>
                    <a:pt x="680" y="41878"/>
                  </a:cubicBezTo>
                  <a:cubicBezTo>
                    <a:pt x="821" y="42191"/>
                    <a:pt x="2494" y="40332"/>
                    <a:pt x="2651" y="40197"/>
                  </a:cubicBezTo>
                  <a:cubicBezTo>
                    <a:pt x="2808" y="40056"/>
                    <a:pt x="2718" y="40212"/>
                    <a:pt x="2726" y="40287"/>
                  </a:cubicBezTo>
                  <a:cubicBezTo>
                    <a:pt x="4473" y="56939"/>
                    <a:pt x="9917" y="70030"/>
                    <a:pt x="18332" y="77990"/>
                  </a:cubicBezTo>
                  <a:cubicBezTo>
                    <a:pt x="22432" y="81910"/>
                    <a:pt x="27114" y="84703"/>
                    <a:pt x="32132" y="86734"/>
                  </a:cubicBezTo>
                  <a:cubicBezTo>
                    <a:pt x="34544" y="87705"/>
                    <a:pt x="37016" y="88519"/>
                    <a:pt x="39532" y="89191"/>
                  </a:cubicBezTo>
                  <a:cubicBezTo>
                    <a:pt x="40787" y="89527"/>
                    <a:pt x="42064" y="89826"/>
                    <a:pt x="43341" y="90102"/>
                  </a:cubicBezTo>
                  <a:cubicBezTo>
                    <a:pt x="44946" y="90460"/>
                    <a:pt x="46350" y="90311"/>
                    <a:pt x="48135" y="90057"/>
                  </a:cubicBezTo>
                  <a:cubicBezTo>
                    <a:pt x="53646" y="89281"/>
                    <a:pt x="59097" y="88989"/>
                    <a:pt x="64690" y="88399"/>
                  </a:cubicBezTo>
                  <a:cubicBezTo>
                    <a:pt x="67789" y="88086"/>
                    <a:pt x="70873" y="87600"/>
                    <a:pt x="73927" y="86951"/>
                  </a:cubicBezTo>
                  <a:cubicBezTo>
                    <a:pt x="75533" y="86600"/>
                    <a:pt x="77153" y="86197"/>
                    <a:pt x="78788" y="85726"/>
                  </a:cubicBezTo>
                  <a:cubicBezTo>
                    <a:pt x="79834" y="85427"/>
                    <a:pt x="80916" y="84890"/>
                    <a:pt x="81730" y="85129"/>
                  </a:cubicBezTo>
                  <a:cubicBezTo>
                    <a:pt x="82395" y="85323"/>
                    <a:pt x="82746" y="85831"/>
                    <a:pt x="83142" y="86241"/>
                  </a:cubicBezTo>
                  <a:cubicBezTo>
                    <a:pt x="83530" y="86652"/>
                    <a:pt x="83717" y="86928"/>
                    <a:pt x="84195" y="87093"/>
                  </a:cubicBezTo>
                  <a:cubicBezTo>
                    <a:pt x="85016" y="87354"/>
                    <a:pt x="86069" y="87033"/>
                    <a:pt x="87137" y="86846"/>
                  </a:cubicBezTo>
                  <a:cubicBezTo>
                    <a:pt x="90101" y="86324"/>
                    <a:pt x="92872" y="86219"/>
                    <a:pt x="95620" y="86129"/>
                  </a:cubicBezTo>
                  <a:cubicBezTo>
                    <a:pt x="98719" y="86017"/>
                    <a:pt x="101855" y="85883"/>
                    <a:pt x="105283" y="85121"/>
                  </a:cubicBezTo>
                  <a:cubicBezTo>
                    <a:pt x="106664" y="84815"/>
                    <a:pt x="107717" y="84591"/>
                    <a:pt x="108964" y="84516"/>
                  </a:cubicBezTo>
                  <a:cubicBezTo>
                    <a:pt x="110218" y="84442"/>
                    <a:pt x="111256" y="84404"/>
                    <a:pt x="112391" y="84352"/>
                  </a:cubicBezTo>
                  <a:cubicBezTo>
                    <a:pt x="117671" y="84151"/>
                    <a:pt x="122935" y="84113"/>
                    <a:pt x="128708" y="82948"/>
                  </a:cubicBezTo>
                  <a:cubicBezTo>
                    <a:pt x="131896" y="82314"/>
                    <a:pt x="135010" y="81335"/>
                    <a:pt x="137990" y="80043"/>
                  </a:cubicBezTo>
                  <a:cubicBezTo>
                    <a:pt x="139603" y="79342"/>
                    <a:pt x="141440" y="78543"/>
                    <a:pt x="142821" y="77467"/>
                  </a:cubicBezTo>
                  <a:cubicBezTo>
                    <a:pt x="143627" y="76847"/>
                    <a:pt x="144083" y="75854"/>
                    <a:pt x="144942" y="75302"/>
                  </a:cubicBezTo>
                  <a:cubicBezTo>
                    <a:pt x="144964" y="75279"/>
                    <a:pt x="144994" y="75272"/>
                    <a:pt x="145024" y="75279"/>
                  </a:cubicBezTo>
                  <a:cubicBezTo>
                    <a:pt x="145136" y="75339"/>
                    <a:pt x="144979" y="75451"/>
                    <a:pt x="144972" y="75556"/>
                  </a:cubicBezTo>
                  <a:cubicBezTo>
                    <a:pt x="144964" y="75653"/>
                    <a:pt x="144501" y="76190"/>
                    <a:pt x="144412" y="76347"/>
                  </a:cubicBezTo>
                  <a:cubicBezTo>
                    <a:pt x="144165" y="76728"/>
                    <a:pt x="144068" y="76646"/>
                    <a:pt x="144128" y="77057"/>
                  </a:cubicBezTo>
                  <a:cubicBezTo>
                    <a:pt x="144195" y="77467"/>
                    <a:pt x="144128" y="77348"/>
                    <a:pt x="144538" y="77057"/>
                  </a:cubicBezTo>
                  <a:cubicBezTo>
                    <a:pt x="144949" y="76765"/>
                    <a:pt x="145039" y="76452"/>
                    <a:pt x="145457" y="76325"/>
                  </a:cubicBezTo>
                  <a:cubicBezTo>
                    <a:pt x="145547" y="76310"/>
                    <a:pt x="145375" y="76713"/>
                    <a:pt x="145427" y="76698"/>
                  </a:cubicBezTo>
                  <a:cubicBezTo>
                    <a:pt x="145800" y="76661"/>
                    <a:pt x="147167" y="75152"/>
                    <a:pt x="147398" y="74906"/>
                  </a:cubicBezTo>
                  <a:cubicBezTo>
                    <a:pt x="148735" y="73539"/>
                    <a:pt x="149908" y="72121"/>
                    <a:pt x="151222" y="70747"/>
                  </a:cubicBezTo>
                  <a:cubicBezTo>
                    <a:pt x="151916" y="70015"/>
                    <a:pt x="152633" y="69253"/>
                    <a:pt x="153604" y="68738"/>
                  </a:cubicBezTo>
                  <a:cubicBezTo>
                    <a:pt x="155366" y="67812"/>
                    <a:pt x="157143" y="66744"/>
                    <a:pt x="158965" y="65900"/>
                  </a:cubicBezTo>
                  <a:cubicBezTo>
                    <a:pt x="163095" y="64004"/>
                    <a:pt x="167374" y="62980"/>
                    <a:pt x="171234" y="62951"/>
                  </a:cubicBezTo>
                  <a:cubicBezTo>
                    <a:pt x="173124" y="62943"/>
                    <a:pt x="174916" y="63160"/>
                    <a:pt x="176551" y="63623"/>
                  </a:cubicBezTo>
                  <a:cubicBezTo>
                    <a:pt x="177313" y="63847"/>
                    <a:pt x="178060" y="64130"/>
                    <a:pt x="178776" y="64481"/>
                  </a:cubicBezTo>
                  <a:cubicBezTo>
                    <a:pt x="179299" y="64735"/>
                    <a:pt x="180330" y="65086"/>
                    <a:pt x="180554" y="65564"/>
                  </a:cubicBezTo>
                  <a:cubicBezTo>
                    <a:pt x="180778" y="66042"/>
                    <a:pt x="180569" y="67528"/>
                    <a:pt x="180621" y="68111"/>
                  </a:cubicBezTo>
                  <a:cubicBezTo>
                    <a:pt x="180681" y="69074"/>
                    <a:pt x="180845" y="70030"/>
                    <a:pt x="181106" y="70963"/>
                  </a:cubicBezTo>
                  <a:cubicBezTo>
                    <a:pt x="181644" y="72725"/>
                    <a:pt x="182697" y="74189"/>
                    <a:pt x="184526" y="75093"/>
                  </a:cubicBezTo>
                  <a:cubicBezTo>
                    <a:pt x="188618" y="77109"/>
                    <a:pt x="192457" y="79670"/>
                    <a:pt x="195645" y="83105"/>
                  </a:cubicBezTo>
                  <a:cubicBezTo>
                    <a:pt x="197467" y="85062"/>
                    <a:pt x="199035" y="87242"/>
                    <a:pt x="200320" y="89594"/>
                  </a:cubicBezTo>
                  <a:cubicBezTo>
                    <a:pt x="201627" y="91976"/>
                    <a:pt x="202582" y="94635"/>
                    <a:pt x="203792" y="97248"/>
                  </a:cubicBezTo>
                  <a:cubicBezTo>
                    <a:pt x="206324" y="102647"/>
                    <a:pt x="209340" y="108128"/>
                    <a:pt x="211491" y="114685"/>
                  </a:cubicBezTo>
                  <a:cubicBezTo>
                    <a:pt x="212006" y="116238"/>
                    <a:pt x="212477" y="117858"/>
                    <a:pt x="212872" y="119524"/>
                  </a:cubicBezTo>
                  <a:cubicBezTo>
                    <a:pt x="213022" y="120106"/>
                    <a:pt x="213574" y="121965"/>
                    <a:pt x="213522" y="122548"/>
                  </a:cubicBezTo>
                  <a:cubicBezTo>
                    <a:pt x="213462" y="123138"/>
                    <a:pt x="213081" y="123198"/>
                    <a:pt x="213604" y="123018"/>
                  </a:cubicBezTo>
                  <a:cubicBezTo>
                    <a:pt x="214381" y="122764"/>
                    <a:pt x="215135" y="121674"/>
                    <a:pt x="215770" y="121047"/>
                  </a:cubicBezTo>
                  <a:cubicBezTo>
                    <a:pt x="215800" y="121010"/>
                    <a:pt x="215844" y="121077"/>
                    <a:pt x="215844" y="121144"/>
                  </a:cubicBezTo>
                  <a:cubicBezTo>
                    <a:pt x="216233" y="129455"/>
                    <a:pt x="216972" y="138304"/>
                    <a:pt x="217681" y="148064"/>
                  </a:cubicBezTo>
                  <a:cubicBezTo>
                    <a:pt x="218301" y="156405"/>
                    <a:pt x="218831" y="165403"/>
                    <a:pt x="218876" y="174947"/>
                  </a:cubicBezTo>
                  <a:cubicBezTo>
                    <a:pt x="218876" y="175096"/>
                    <a:pt x="218802" y="175036"/>
                    <a:pt x="218802" y="174887"/>
                  </a:cubicBezTo>
                  <a:cubicBezTo>
                    <a:pt x="218734" y="156099"/>
                    <a:pt x="216845" y="139939"/>
                    <a:pt x="215986" y="125587"/>
                  </a:cubicBezTo>
                  <a:cubicBezTo>
                    <a:pt x="215927" y="124586"/>
                    <a:pt x="215874" y="123593"/>
                    <a:pt x="215829" y="122615"/>
                  </a:cubicBezTo>
                  <a:cubicBezTo>
                    <a:pt x="215777" y="121637"/>
                    <a:pt x="215680" y="121555"/>
                    <a:pt x="215232" y="121786"/>
                  </a:cubicBezTo>
                  <a:cubicBezTo>
                    <a:pt x="214777" y="122018"/>
                    <a:pt x="214217" y="122847"/>
                    <a:pt x="213649" y="123183"/>
                  </a:cubicBezTo>
                  <a:cubicBezTo>
                    <a:pt x="213343" y="123369"/>
                    <a:pt x="213335" y="123429"/>
                    <a:pt x="213156" y="123123"/>
                  </a:cubicBezTo>
                  <a:cubicBezTo>
                    <a:pt x="213134" y="123086"/>
                    <a:pt x="213231" y="122884"/>
                    <a:pt x="213223" y="122876"/>
                  </a:cubicBezTo>
                  <a:cubicBezTo>
                    <a:pt x="213208" y="122869"/>
                    <a:pt x="213320" y="122720"/>
                    <a:pt x="213320" y="122645"/>
                  </a:cubicBezTo>
                  <a:cubicBezTo>
                    <a:pt x="213380" y="122122"/>
                    <a:pt x="213261" y="121719"/>
                    <a:pt x="213156" y="121166"/>
                  </a:cubicBezTo>
                  <a:cubicBezTo>
                    <a:pt x="212798" y="119262"/>
                    <a:pt x="212238" y="117358"/>
                    <a:pt x="211678" y="115596"/>
                  </a:cubicBezTo>
                  <a:cubicBezTo>
                    <a:pt x="210647" y="112303"/>
                    <a:pt x="209378" y="109256"/>
                    <a:pt x="208048" y="106381"/>
                  </a:cubicBezTo>
                  <a:cubicBezTo>
                    <a:pt x="206727" y="103506"/>
                    <a:pt x="205330" y="100773"/>
                    <a:pt x="204053" y="98077"/>
                  </a:cubicBezTo>
                  <a:cubicBezTo>
                    <a:pt x="202657" y="95120"/>
                    <a:pt x="201589" y="92103"/>
                    <a:pt x="200081" y="89415"/>
                  </a:cubicBezTo>
                  <a:cubicBezTo>
                    <a:pt x="197004" y="83927"/>
                    <a:pt x="192651" y="79902"/>
                    <a:pt x="187700" y="76959"/>
                  </a:cubicBezTo>
                  <a:cubicBezTo>
                    <a:pt x="186012" y="75944"/>
                    <a:pt x="183892" y="75234"/>
                    <a:pt x="182585" y="73890"/>
                  </a:cubicBezTo>
                  <a:cubicBezTo>
                    <a:pt x="181435" y="72718"/>
                    <a:pt x="180905" y="71157"/>
                    <a:pt x="180643" y="69582"/>
                  </a:cubicBezTo>
                  <a:cubicBezTo>
                    <a:pt x="180479" y="68588"/>
                    <a:pt x="180501" y="67580"/>
                    <a:pt x="180419" y="66580"/>
                  </a:cubicBezTo>
                  <a:cubicBezTo>
                    <a:pt x="180307" y="65228"/>
                    <a:pt x="179224" y="64780"/>
                    <a:pt x="177940" y="64250"/>
                  </a:cubicBezTo>
                  <a:cubicBezTo>
                    <a:pt x="176058" y="63473"/>
                    <a:pt x="173908" y="63092"/>
                    <a:pt x="171593" y="63070"/>
                  </a:cubicBezTo>
                  <a:cubicBezTo>
                    <a:pt x="168837" y="63048"/>
                    <a:pt x="165865" y="63533"/>
                    <a:pt x="162863" y="64489"/>
                  </a:cubicBezTo>
                  <a:cubicBezTo>
                    <a:pt x="161221" y="65019"/>
                    <a:pt x="159623" y="65669"/>
                    <a:pt x="158077" y="66430"/>
                  </a:cubicBezTo>
                  <a:cubicBezTo>
                    <a:pt x="156703" y="67117"/>
                    <a:pt x="155396" y="68088"/>
                    <a:pt x="154030" y="68745"/>
                  </a:cubicBezTo>
                  <a:cubicBezTo>
                    <a:pt x="153186" y="69171"/>
                    <a:pt x="152738" y="69395"/>
                    <a:pt x="152013" y="70082"/>
                  </a:cubicBezTo>
                  <a:cubicBezTo>
                    <a:pt x="151296" y="70776"/>
                    <a:pt x="150438" y="71732"/>
                    <a:pt x="149691" y="72569"/>
                  </a:cubicBezTo>
                  <a:cubicBezTo>
                    <a:pt x="148392" y="74002"/>
                    <a:pt x="147062" y="75705"/>
                    <a:pt x="145285" y="76915"/>
                  </a:cubicBezTo>
                  <a:cubicBezTo>
                    <a:pt x="145233" y="76952"/>
                    <a:pt x="145166" y="76937"/>
                    <a:pt x="145181" y="76885"/>
                  </a:cubicBezTo>
                  <a:cubicBezTo>
                    <a:pt x="145539" y="75981"/>
                    <a:pt x="144621" y="77258"/>
                    <a:pt x="144210" y="77460"/>
                  </a:cubicBezTo>
                  <a:cubicBezTo>
                    <a:pt x="143799" y="77654"/>
                    <a:pt x="143837" y="77654"/>
                    <a:pt x="143642" y="77505"/>
                  </a:cubicBezTo>
                  <a:cubicBezTo>
                    <a:pt x="143448" y="77355"/>
                    <a:pt x="143598" y="77213"/>
                    <a:pt x="143613" y="77146"/>
                  </a:cubicBezTo>
                  <a:cubicBezTo>
                    <a:pt x="143672" y="76907"/>
                    <a:pt x="144322" y="76280"/>
                    <a:pt x="144524" y="76011"/>
                  </a:cubicBezTo>
                  <a:cubicBezTo>
                    <a:pt x="144718" y="75742"/>
                    <a:pt x="145091" y="75384"/>
                    <a:pt x="144822" y="75518"/>
                  </a:cubicBezTo>
                  <a:cubicBezTo>
                    <a:pt x="144195" y="75824"/>
                    <a:pt x="143717" y="77057"/>
                    <a:pt x="143254" y="77445"/>
                  </a:cubicBezTo>
                  <a:cubicBezTo>
                    <a:pt x="142784" y="77841"/>
                    <a:pt x="141955" y="78206"/>
                    <a:pt x="141447" y="78475"/>
                  </a:cubicBezTo>
                  <a:cubicBezTo>
                    <a:pt x="134607" y="82127"/>
                    <a:pt x="127737" y="83531"/>
                    <a:pt x="121352" y="84046"/>
                  </a:cubicBezTo>
                  <a:cubicBezTo>
                    <a:pt x="118283" y="84292"/>
                    <a:pt x="115304" y="84352"/>
                    <a:pt x="112309" y="84479"/>
                  </a:cubicBezTo>
                  <a:cubicBezTo>
                    <a:pt x="110480" y="84539"/>
                    <a:pt x="108546" y="84494"/>
                    <a:pt x="106537" y="84927"/>
                  </a:cubicBezTo>
                  <a:cubicBezTo>
                    <a:pt x="104245" y="85420"/>
                    <a:pt x="102079" y="85846"/>
                    <a:pt x="99913" y="86025"/>
                  </a:cubicBezTo>
                  <a:cubicBezTo>
                    <a:pt x="95806" y="86361"/>
                    <a:pt x="91991" y="86182"/>
                    <a:pt x="87697" y="86854"/>
                  </a:cubicBezTo>
                  <a:cubicBezTo>
                    <a:pt x="86106" y="87108"/>
                    <a:pt x="84688" y="87638"/>
                    <a:pt x="83717" y="86996"/>
                  </a:cubicBezTo>
                  <a:cubicBezTo>
                    <a:pt x="83314" y="86727"/>
                    <a:pt x="83045" y="86353"/>
                    <a:pt x="82716" y="86025"/>
                  </a:cubicBezTo>
                  <a:cubicBezTo>
                    <a:pt x="82597" y="85890"/>
                    <a:pt x="82462" y="85763"/>
                    <a:pt x="82320" y="85644"/>
                  </a:cubicBezTo>
                  <a:cubicBezTo>
                    <a:pt x="81626" y="85084"/>
                    <a:pt x="81021" y="85203"/>
                    <a:pt x="79744" y="85562"/>
                  </a:cubicBezTo>
                  <a:cubicBezTo>
                    <a:pt x="75465" y="86704"/>
                    <a:pt x="71343" y="87668"/>
                    <a:pt x="67251" y="88213"/>
                  </a:cubicBezTo>
                  <a:cubicBezTo>
                    <a:pt x="63167" y="88750"/>
                    <a:pt x="59157" y="88997"/>
                    <a:pt x="55154" y="89370"/>
                  </a:cubicBezTo>
                  <a:cubicBezTo>
                    <a:pt x="53183" y="89557"/>
                    <a:pt x="51219" y="89759"/>
                    <a:pt x="49247" y="90020"/>
                  </a:cubicBezTo>
                  <a:cubicBezTo>
                    <a:pt x="48292" y="90154"/>
                    <a:pt x="47351" y="90281"/>
                    <a:pt x="46402" y="90431"/>
                  </a:cubicBezTo>
                  <a:cubicBezTo>
                    <a:pt x="45148" y="90625"/>
                    <a:pt x="44423" y="90468"/>
                    <a:pt x="43288" y="90229"/>
                  </a:cubicBezTo>
                  <a:cubicBezTo>
                    <a:pt x="39756" y="89452"/>
                    <a:pt x="36299" y="88489"/>
                    <a:pt x="32983" y="87212"/>
                  </a:cubicBezTo>
                  <a:cubicBezTo>
                    <a:pt x="19572" y="82254"/>
                    <a:pt x="8558" y="71008"/>
                    <a:pt x="4294" y="50779"/>
                  </a:cubicBezTo>
                  <a:cubicBezTo>
                    <a:pt x="3988" y="49360"/>
                    <a:pt x="3704" y="47904"/>
                    <a:pt x="3465" y="46433"/>
                  </a:cubicBezTo>
                  <a:cubicBezTo>
                    <a:pt x="3218" y="44954"/>
                    <a:pt x="3129" y="43281"/>
                    <a:pt x="2808" y="41855"/>
                  </a:cubicBezTo>
                  <a:cubicBezTo>
                    <a:pt x="2569" y="40728"/>
                    <a:pt x="2681" y="40698"/>
                    <a:pt x="2151" y="40884"/>
                  </a:cubicBezTo>
                  <a:cubicBezTo>
                    <a:pt x="1927" y="40967"/>
                    <a:pt x="1718" y="41295"/>
                    <a:pt x="1516" y="41474"/>
                  </a:cubicBezTo>
                  <a:cubicBezTo>
                    <a:pt x="1307" y="41646"/>
                    <a:pt x="1031" y="42124"/>
                    <a:pt x="814" y="42072"/>
                  </a:cubicBezTo>
                  <a:cubicBezTo>
                    <a:pt x="597" y="42012"/>
                    <a:pt x="680" y="42199"/>
                    <a:pt x="583" y="41982"/>
                  </a:cubicBezTo>
                  <a:cubicBezTo>
                    <a:pt x="478" y="41773"/>
                    <a:pt x="747" y="38592"/>
                    <a:pt x="754" y="38136"/>
                  </a:cubicBezTo>
                  <a:cubicBezTo>
                    <a:pt x="829" y="33186"/>
                    <a:pt x="508" y="27757"/>
                    <a:pt x="821" y="22567"/>
                  </a:cubicBezTo>
                  <a:cubicBezTo>
                    <a:pt x="919" y="21036"/>
                    <a:pt x="1128" y="19640"/>
                    <a:pt x="1232" y="18116"/>
                  </a:cubicBezTo>
                  <a:cubicBezTo>
                    <a:pt x="1314" y="16839"/>
                    <a:pt x="1150" y="17482"/>
                    <a:pt x="1031" y="16810"/>
                  </a:cubicBezTo>
                  <a:cubicBezTo>
                    <a:pt x="851" y="15809"/>
                    <a:pt x="1187" y="13867"/>
                    <a:pt x="456" y="13733"/>
                  </a:cubicBezTo>
                  <a:cubicBezTo>
                    <a:pt x="441" y="13733"/>
                    <a:pt x="418" y="13711"/>
                    <a:pt x="411" y="13658"/>
                  </a:cubicBezTo>
                  <a:cubicBezTo>
                    <a:pt x="60" y="11687"/>
                    <a:pt x="209" y="9790"/>
                    <a:pt x="456" y="8155"/>
                  </a:cubicBezTo>
                  <a:cubicBezTo>
                    <a:pt x="941" y="4996"/>
                    <a:pt x="1785" y="2472"/>
                    <a:pt x="2584" y="83"/>
                  </a:cubicBezTo>
                  <a:cubicBezTo>
                    <a:pt x="2614" y="0"/>
                    <a:pt x="2673" y="187"/>
                    <a:pt x="2644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1113125" y="632775"/>
              <a:ext cx="5472500" cy="4377025"/>
            </a:xfrm>
            <a:custGeom>
              <a:avLst/>
              <a:gdLst/>
              <a:ahLst/>
              <a:cxnLst/>
              <a:rect l="l" t="t" r="r" b="b"/>
              <a:pathLst>
                <a:path w="218900" h="175081" extrusionOk="0">
                  <a:moveTo>
                    <a:pt x="2652" y="276"/>
                  </a:moveTo>
                  <a:cubicBezTo>
                    <a:pt x="1980" y="2293"/>
                    <a:pt x="1308" y="4376"/>
                    <a:pt x="800" y="6848"/>
                  </a:cubicBezTo>
                  <a:cubicBezTo>
                    <a:pt x="539" y="8117"/>
                    <a:pt x="1" y="10828"/>
                    <a:pt x="344" y="12732"/>
                  </a:cubicBezTo>
                  <a:cubicBezTo>
                    <a:pt x="531" y="13748"/>
                    <a:pt x="867" y="13367"/>
                    <a:pt x="1046" y="14196"/>
                  </a:cubicBezTo>
                  <a:cubicBezTo>
                    <a:pt x="1263" y="15166"/>
                    <a:pt x="598" y="16667"/>
                    <a:pt x="1397" y="17003"/>
                  </a:cubicBezTo>
                  <a:cubicBezTo>
                    <a:pt x="1427" y="17018"/>
                    <a:pt x="1457" y="17100"/>
                    <a:pt x="1450" y="17153"/>
                  </a:cubicBezTo>
                  <a:cubicBezTo>
                    <a:pt x="628" y="23142"/>
                    <a:pt x="792" y="29511"/>
                    <a:pt x="822" y="35702"/>
                  </a:cubicBezTo>
                  <a:cubicBezTo>
                    <a:pt x="822" y="37046"/>
                    <a:pt x="815" y="38360"/>
                    <a:pt x="777" y="39659"/>
                  </a:cubicBezTo>
                  <a:cubicBezTo>
                    <a:pt x="763" y="39876"/>
                    <a:pt x="628" y="41944"/>
                    <a:pt x="643" y="41997"/>
                  </a:cubicBezTo>
                  <a:cubicBezTo>
                    <a:pt x="785" y="42310"/>
                    <a:pt x="2458" y="40466"/>
                    <a:pt x="2607" y="40317"/>
                  </a:cubicBezTo>
                  <a:cubicBezTo>
                    <a:pt x="2756" y="40167"/>
                    <a:pt x="2667" y="40331"/>
                    <a:pt x="2682" y="40406"/>
                  </a:cubicBezTo>
                  <a:cubicBezTo>
                    <a:pt x="4407" y="57126"/>
                    <a:pt x="9813" y="70276"/>
                    <a:pt x="18214" y="78288"/>
                  </a:cubicBezTo>
                  <a:cubicBezTo>
                    <a:pt x="22291" y="82246"/>
                    <a:pt x="26966" y="85054"/>
                    <a:pt x="31976" y="87115"/>
                  </a:cubicBezTo>
                  <a:cubicBezTo>
                    <a:pt x="34388" y="88093"/>
                    <a:pt x="36852" y="88922"/>
                    <a:pt x="39361" y="89594"/>
                  </a:cubicBezTo>
                  <a:cubicBezTo>
                    <a:pt x="40616" y="89930"/>
                    <a:pt x="41885" y="90251"/>
                    <a:pt x="43162" y="90527"/>
                  </a:cubicBezTo>
                  <a:cubicBezTo>
                    <a:pt x="44768" y="90886"/>
                    <a:pt x="46164" y="90744"/>
                    <a:pt x="47949" y="90490"/>
                  </a:cubicBezTo>
                  <a:cubicBezTo>
                    <a:pt x="53445" y="89736"/>
                    <a:pt x="58896" y="89467"/>
                    <a:pt x="64482" y="88877"/>
                  </a:cubicBezTo>
                  <a:cubicBezTo>
                    <a:pt x="67506" y="88563"/>
                    <a:pt x="70575" y="88130"/>
                    <a:pt x="73711" y="87451"/>
                  </a:cubicBezTo>
                  <a:cubicBezTo>
                    <a:pt x="75317" y="87100"/>
                    <a:pt x="76937" y="86697"/>
                    <a:pt x="78573" y="86234"/>
                  </a:cubicBezTo>
                  <a:cubicBezTo>
                    <a:pt x="79618" y="85935"/>
                    <a:pt x="80701" y="85397"/>
                    <a:pt x="81515" y="85636"/>
                  </a:cubicBezTo>
                  <a:cubicBezTo>
                    <a:pt x="82179" y="85838"/>
                    <a:pt x="82530" y="86338"/>
                    <a:pt x="82926" y="86749"/>
                  </a:cubicBezTo>
                  <a:cubicBezTo>
                    <a:pt x="83314" y="87159"/>
                    <a:pt x="83501" y="87451"/>
                    <a:pt x="83979" y="87600"/>
                  </a:cubicBezTo>
                  <a:cubicBezTo>
                    <a:pt x="84793" y="87869"/>
                    <a:pt x="85846" y="87555"/>
                    <a:pt x="86921" y="87369"/>
                  </a:cubicBezTo>
                  <a:cubicBezTo>
                    <a:pt x="89878" y="86846"/>
                    <a:pt x="92649" y="86749"/>
                    <a:pt x="95397" y="86659"/>
                  </a:cubicBezTo>
                  <a:cubicBezTo>
                    <a:pt x="98495" y="86547"/>
                    <a:pt x="101632" y="86420"/>
                    <a:pt x="105059" y="85659"/>
                  </a:cubicBezTo>
                  <a:cubicBezTo>
                    <a:pt x="106433" y="85352"/>
                    <a:pt x="107494" y="85128"/>
                    <a:pt x="108741" y="85054"/>
                  </a:cubicBezTo>
                  <a:cubicBezTo>
                    <a:pt x="109995" y="84979"/>
                    <a:pt x="111033" y="84927"/>
                    <a:pt x="112168" y="84882"/>
                  </a:cubicBezTo>
                  <a:cubicBezTo>
                    <a:pt x="117440" y="84680"/>
                    <a:pt x="122705" y="84643"/>
                    <a:pt x="128484" y="83471"/>
                  </a:cubicBezTo>
                  <a:cubicBezTo>
                    <a:pt x="131673" y="82836"/>
                    <a:pt x="134779" y="81858"/>
                    <a:pt x="137766" y="80558"/>
                  </a:cubicBezTo>
                  <a:cubicBezTo>
                    <a:pt x="139379" y="79849"/>
                    <a:pt x="141216" y="79050"/>
                    <a:pt x="142605" y="77975"/>
                  </a:cubicBezTo>
                  <a:cubicBezTo>
                    <a:pt x="143404" y="77362"/>
                    <a:pt x="143867" y="76362"/>
                    <a:pt x="144719" y="75809"/>
                  </a:cubicBezTo>
                  <a:cubicBezTo>
                    <a:pt x="144741" y="75794"/>
                    <a:pt x="144778" y="75787"/>
                    <a:pt x="144808" y="75794"/>
                  </a:cubicBezTo>
                  <a:cubicBezTo>
                    <a:pt x="144920" y="75846"/>
                    <a:pt x="144763" y="75958"/>
                    <a:pt x="144756" y="76063"/>
                  </a:cubicBezTo>
                  <a:cubicBezTo>
                    <a:pt x="144748" y="76167"/>
                    <a:pt x="144285" y="76698"/>
                    <a:pt x="144196" y="76847"/>
                  </a:cubicBezTo>
                  <a:cubicBezTo>
                    <a:pt x="143949" y="77235"/>
                    <a:pt x="143852" y="77153"/>
                    <a:pt x="143912" y="77564"/>
                  </a:cubicBezTo>
                  <a:cubicBezTo>
                    <a:pt x="143979" y="77975"/>
                    <a:pt x="143912" y="77855"/>
                    <a:pt x="144323" y="77564"/>
                  </a:cubicBezTo>
                  <a:cubicBezTo>
                    <a:pt x="144733" y="77273"/>
                    <a:pt x="144823" y="76952"/>
                    <a:pt x="145241" y="76840"/>
                  </a:cubicBezTo>
                  <a:cubicBezTo>
                    <a:pt x="145331" y="76817"/>
                    <a:pt x="145159" y="77220"/>
                    <a:pt x="145211" y="77213"/>
                  </a:cubicBezTo>
                  <a:cubicBezTo>
                    <a:pt x="145585" y="77176"/>
                    <a:pt x="146951" y="75660"/>
                    <a:pt x="147183" y="75421"/>
                  </a:cubicBezTo>
                  <a:cubicBezTo>
                    <a:pt x="148519" y="74039"/>
                    <a:pt x="149692" y="72620"/>
                    <a:pt x="151006" y="71246"/>
                  </a:cubicBezTo>
                  <a:cubicBezTo>
                    <a:pt x="151701" y="70515"/>
                    <a:pt x="152425" y="69753"/>
                    <a:pt x="153396" y="69238"/>
                  </a:cubicBezTo>
                  <a:cubicBezTo>
                    <a:pt x="155150" y="68312"/>
                    <a:pt x="156935" y="67229"/>
                    <a:pt x="158757" y="66393"/>
                  </a:cubicBezTo>
                  <a:cubicBezTo>
                    <a:pt x="162879" y="64488"/>
                    <a:pt x="167173" y="63458"/>
                    <a:pt x="171041" y="63421"/>
                  </a:cubicBezTo>
                  <a:cubicBezTo>
                    <a:pt x="172833" y="63383"/>
                    <a:pt x="174625" y="63607"/>
                    <a:pt x="176358" y="64078"/>
                  </a:cubicBezTo>
                  <a:cubicBezTo>
                    <a:pt x="177127" y="64294"/>
                    <a:pt x="177874" y="64578"/>
                    <a:pt x="178591" y="64929"/>
                  </a:cubicBezTo>
                  <a:cubicBezTo>
                    <a:pt x="179113" y="65175"/>
                    <a:pt x="180144" y="65534"/>
                    <a:pt x="180375" y="65997"/>
                  </a:cubicBezTo>
                  <a:cubicBezTo>
                    <a:pt x="180607" y="66467"/>
                    <a:pt x="180390" y="67961"/>
                    <a:pt x="180427" y="68551"/>
                  </a:cubicBezTo>
                  <a:cubicBezTo>
                    <a:pt x="180487" y="69514"/>
                    <a:pt x="180659" y="70470"/>
                    <a:pt x="180928" y="71396"/>
                  </a:cubicBezTo>
                  <a:cubicBezTo>
                    <a:pt x="181465" y="73151"/>
                    <a:pt x="182518" y="74614"/>
                    <a:pt x="184363" y="75503"/>
                  </a:cubicBezTo>
                  <a:cubicBezTo>
                    <a:pt x="188455" y="77512"/>
                    <a:pt x="192293" y="80036"/>
                    <a:pt x="195497" y="83463"/>
                  </a:cubicBezTo>
                  <a:cubicBezTo>
                    <a:pt x="197319" y="85412"/>
                    <a:pt x="198894" y="87578"/>
                    <a:pt x="200194" y="89915"/>
                  </a:cubicBezTo>
                  <a:cubicBezTo>
                    <a:pt x="201500" y="92297"/>
                    <a:pt x="202449" y="94933"/>
                    <a:pt x="203673" y="97539"/>
                  </a:cubicBezTo>
                  <a:cubicBezTo>
                    <a:pt x="206220" y="102916"/>
                    <a:pt x="209244" y="108367"/>
                    <a:pt x="211410" y="114886"/>
                  </a:cubicBezTo>
                  <a:cubicBezTo>
                    <a:pt x="211932" y="116439"/>
                    <a:pt x="212403" y="118045"/>
                    <a:pt x="212813" y="119710"/>
                  </a:cubicBezTo>
                  <a:cubicBezTo>
                    <a:pt x="212948" y="120285"/>
                    <a:pt x="213508" y="122137"/>
                    <a:pt x="213448" y="122727"/>
                  </a:cubicBezTo>
                  <a:cubicBezTo>
                    <a:pt x="213381" y="123309"/>
                    <a:pt x="213015" y="123376"/>
                    <a:pt x="213538" y="123190"/>
                  </a:cubicBezTo>
                  <a:cubicBezTo>
                    <a:pt x="214314" y="122928"/>
                    <a:pt x="215069" y="121846"/>
                    <a:pt x="215703" y="121211"/>
                  </a:cubicBezTo>
                  <a:cubicBezTo>
                    <a:pt x="215741" y="121173"/>
                    <a:pt x="215778" y="121241"/>
                    <a:pt x="215785" y="121315"/>
                  </a:cubicBezTo>
                  <a:cubicBezTo>
                    <a:pt x="216181" y="129604"/>
                    <a:pt x="216935" y="138423"/>
                    <a:pt x="217652" y="148131"/>
                  </a:cubicBezTo>
                  <a:cubicBezTo>
                    <a:pt x="218280" y="156457"/>
                    <a:pt x="218832" y="165418"/>
                    <a:pt x="218884" y="174931"/>
                  </a:cubicBezTo>
                  <a:cubicBezTo>
                    <a:pt x="218899" y="175081"/>
                    <a:pt x="218825" y="175021"/>
                    <a:pt x="218825" y="174872"/>
                  </a:cubicBezTo>
                  <a:cubicBezTo>
                    <a:pt x="218728" y="156151"/>
                    <a:pt x="216809" y="140051"/>
                    <a:pt x="215927" y="125736"/>
                  </a:cubicBezTo>
                  <a:cubicBezTo>
                    <a:pt x="215860" y="124743"/>
                    <a:pt x="215808" y="123750"/>
                    <a:pt x="215763" y="122779"/>
                  </a:cubicBezTo>
                  <a:cubicBezTo>
                    <a:pt x="215711" y="121808"/>
                    <a:pt x="215614" y="121719"/>
                    <a:pt x="215166" y="121958"/>
                  </a:cubicBezTo>
                  <a:cubicBezTo>
                    <a:pt x="214718" y="122204"/>
                    <a:pt x="214158" y="123025"/>
                    <a:pt x="213583" y="123361"/>
                  </a:cubicBezTo>
                  <a:cubicBezTo>
                    <a:pt x="213276" y="123548"/>
                    <a:pt x="213269" y="123600"/>
                    <a:pt x="213090" y="123294"/>
                  </a:cubicBezTo>
                  <a:cubicBezTo>
                    <a:pt x="213075" y="123264"/>
                    <a:pt x="213157" y="123063"/>
                    <a:pt x="213157" y="123048"/>
                  </a:cubicBezTo>
                  <a:cubicBezTo>
                    <a:pt x="213157" y="123040"/>
                    <a:pt x="213247" y="122891"/>
                    <a:pt x="213262" y="122816"/>
                  </a:cubicBezTo>
                  <a:cubicBezTo>
                    <a:pt x="213314" y="122301"/>
                    <a:pt x="213187" y="121890"/>
                    <a:pt x="213090" y="121353"/>
                  </a:cubicBezTo>
                  <a:cubicBezTo>
                    <a:pt x="212724" y="119449"/>
                    <a:pt x="212164" y="117559"/>
                    <a:pt x="211604" y="115797"/>
                  </a:cubicBezTo>
                  <a:cubicBezTo>
                    <a:pt x="210558" y="112519"/>
                    <a:pt x="209281" y="109487"/>
                    <a:pt x="207945" y="106634"/>
                  </a:cubicBezTo>
                  <a:cubicBezTo>
                    <a:pt x="206616" y="103774"/>
                    <a:pt x="205219" y="101049"/>
                    <a:pt x="203942" y="98361"/>
                  </a:cubicBezTo>
                  <a:cubicBezTo>
                    <a:pt x="202523" y="95411"/>
                    <a:pt x="201463" y="92417"/>
                    <a:pt x="199947" y="89736"/>
                  </a:cubicBezTo>
                  <a:cubicBezTo>
                    <a:pt x="196856" y="84277"/>
                    <a:pt x="192495" y="80275"/>
                    <a:pt x="187536" y="77347"/>
                  </a:cubicBezTo>
                  <a:cubicBezTo>
                    <a:pt x="185841" y="76354"/>
                    <a:pt x="183713" y="75652"/>
                    <a:pt x="182406" y="74316"/>
                  </a:cubicBezTo>
                  <a:cubicBezTo>
                    <a:pt x="181256" y="73143"/>
                    <a:pt x="180719" y="71583"/>
                    <a:pt x="180457" y="70007"/>
                  </a:cubicBezTo>
                  <a:cubicBezTo>
                    <a:pt x="180301" y="69021"/>
                    <a:pt x="180315" y="68013"/>
                    <a:pt x="180233" y="67027"/>
                  </a:cubicBezTo>
                  <a:cubicBezTo>
                    <a:pt x="180121" y="65676"/>
                    <a:pt x="179039" y="65228"/>
                    <a:pt x="177739" y="64690"/>
                  </a:cubicBezTo>
                  <a:cubicBezTo>
                    <a:pt x="175872" y="63928"/>
                    <a:pt x="173707" y="63555"/>
                    <a:pt x="171392" y="63533"/>
                  </a:cubicBezTo>
                  <a:cubicBezTo>
                    <a:pt x="168644" y="63518"/>
                    <a:pt x="165664" y="64011"/>
                    <a:pt x="162655" y="64974"/>
                  </a:cubicBezTo>
                  <a:cubicBezTo>
                    <a:pt x="161020" y="65512"/>
                    <a:pt x="159414" y="66161"/>
                    <a:pt x="157869" y="66923"/>
                  </a:cubicBezTo>
                  <a:cubicBezTo>
                    <a:pt x="156487" y="67602"/>
                    <a:pt x="155180" y="68588"/>
                    <a:pt x="153821" y="69245"/>
                  </a:cubicBezTo>
                  <a:cubicBezTo>
                    <a:pt x="152970" y="69671"/>
                    <a:pt x="152522" y="69895"/>
                    <a:pt x="151805" y="70582"/>
                  </a:cubicBezTo>
                  <a:cubicBezTo>
                    <a:pt x="151081" y="71276"/>
                    <a:pt x="150222" y="72232"/>
                    <a:pt x="149475" y="73069"/>
                  </a:cubicBezTo>
                  <a:cubicBezTo>
                    <a:pt x="148183" y="74502"/>
                    <a:pt x="146847" y="76212"/>
                    <a:pt x="145069" y="77422"/>
                  </a:cubicBezTo>
                  <a:cubicBezTo>
                    <a:pt x="145017" y="77459"/>
                    <a:pt x="144950" y="77444"/>
                    <a:pt x="144972" y="77400"/>
                  </a:cubicBezTo>
                  <a:cubicBezTo>
                    <a:pt x="145323" y="76489"/>
                    <a:pt x="144412" y="77773"/>
                    <a:pt x="144002" y="77967"/>
                  </a:cubicBezTo>
                  <a:cubicBezTo>
                    <a:pt x="143583" y="78161"/>
                    <a:pt x="143628" y="78161"/>
                    <a:pt x="143419" y="78012"/>
                  </a:cubicBezTo>
                  <a:cubicBezTo>
                    <a:pt x="143210" y="77863"/>
                    <a:pt x="143382" y="77721"/>
                    <a:pt x="143389" y="77661"/>
                  </a:cubicBezTo>
                  <a:cubicBezTo>
                    <a:pt x="143457" y="77415"/>
                    <a:pt x="144114" y="76787"/>
                    <a:pt x="144308" y="76518"/>
                  </a:cubicBezTo>
                  <a:cubicBezTo>
                    <a:pt x="144502" y="76250"/>
                    <a:pt x="144868" y="75891"/>
                    <a:pt x="144607" y="76026"/>
                  </a:cubicBezTo>
                  <a:cubicBezTo>
                    <a:pt x="143979" y="76332"/>
                    <a:pt x="143501" y="77564"/>
                    <a:pt x="143038" y="77960"/>
                  </a:cubicBezTo>
                  <a:cubicBezTo>
                    <a:pt x="142568" y="78348"/>
                    <a:pt x="141739" y="78714"/>
                    <a:pt x="141224" y="78983"/>
                  </a:cubicBezTo>
                  <a:cubicBezTo>
                    <a:pt x="134384" y="82642"/>
                    <a:pt x="127514" y="84061"/>
                    <a:pt x="121129" y="84576"/>
                  </a:cubicBezTo>
                  <a:cubicBezTo>
                    <a:pt x="118060" y="84815"/>
                    <a:pt x="115081" y="84882"/>
                    <a:pt x="112079" y="85001"/>
                  </a:cubicBezTo>
                  <a:cubicBezTo>
                    <a:pt x="110249" y="85076"/>
                    <a:pt x="108323" y="85024"/>
                    <a:pt x="106314" y="85449"/>
                  </a:cubicBezTo>
                  <a:cubicBezTo>
                    <a:pt x="104021" y="85950"/>
                    <a:pt x="101856" y="86375"/>
                    <a:pt x="99690" y="86555"/>
                  </a:cubicBezTo>
                  <a:cubicBezTo>
                    <a:pt x="95583" y="86891"/>
                    <a:pt x="91760" y="86704"/>
                    <a:pt x="87481" y="87376"/>
                  </a:cubicBezTo>
                  <a:cubicBezTo>
                    <a:pt x="85891" y="87630"/>
                    <a:pt x="84464" y="88153"/>
                    <a:pt x="83501" y="87518"/>
                  </a:cubicBezTo>
                  <a:cubicBezTo>
                    <a:pt x="83090" y="87242"/>
                    <a:pt x="82829" y="86861"/>
                    <a:pt x="82508" y="86532"/>
                  </a:cubicBezTo>
                  <a:cubicBezTo>
                    <a:pt x="82381" y="86398"/>
                    <a:pt x="82246" y="86271"/>
                    <a:pt x="82105" y="86151"/>
                  </a:cubicBezTo>
                  <a:cubicBezTo>
                    <a:pt x="81410" y="85591"/>
                    <a:pt x="80805" y="85711"/>
                    <a:pt x="79528" y="86062"/>
                  </a:cubicBezTo>
                  <a:cubicBezTo>
                    <a:pt x="75250" y="87204"/>
                    <a:pt x="71135" y="88168"/>
                    <a:pt x="67050" y="88690"/>
                  </a:cubicBezTo>
                  <a:cubicBezTo>
                    <a:pt x="62958" y="89213"/>
                    <a:pt x="58963" y="89467"/>
                    <a:pt x="54961" y="89818"/>
                  </a:cubicBezTo>
                  <a:cubicBezTo>
                    <a:pt x="52989" y="89997"/>
                    <a:pt x="51018" y="90206"/>
                    <a:pt x="49061" y="90468"/>
                  </a:cubicBezTo>
                  <a:cubicBezTo>
                    <a:pt x="48106" y="90587"/>
                    <a:pt x="47165" y="90729"/>
                    <a:pt x="46224" y="90863"/>
                  </a:cubicBezTo>
                  <a:cubicBezTo>
                    <a:pt x="44969" y="91065"/>
                    <a:pt x="44245" y="90893"/>
                    <a:pt x="43117" y="90654"/>
                  </a:cubicBezTo>
                  <a:cubicBezTo>
                    <a:pt x="39585" y="89855"/>
                    <a:pt x="36135" y="88884"/>
                    <a:pt x="32827" y="87593"/>
                  </a:cubicBezTo>
                  <a:cubicBezTo>
                    <a:pt x="19431" y="82575"/>
                    <a:pt x="8454" y="71254"/>
                    <a:pt x="4227" y="50935"/>
                  </a:cubicBezTo>
                  <a:cubicBezTo>
                    <a:pt x="3921" y="49516"/>
                    <a:pt x="3652" y="48060"/>
                    <a:pt x="3406" y="46574"/>
                  </a:cubicBezTo>
                  <a:cubicBezTo>
                    <a:pt x="3167" y="45088"/>
                    <a:pt x="3077" y="43408"/>
                    <a:pt x="2764" y="41974"/>
                  </a:cubicBezTo>
                  <a:cubicBezTo>
                    <a:pt x="2517" y="40847"/>
                    <a:pt x="2629" y="40817"/>
                    <a:pt x="2107" y="41004"/>
                  </a:cubicBezTo>
                  <a:cubicBezTo>
                    <a:pt x="1883" y="41086"/>
                    <a:pt x="1674" y="41414"/>
                    <a:pt x="1472" y="41593"/>
                  </a:cubicBezTo>
                  <a:cubicBezTo>
                    <a:pt x="1278" y="41765"/>
                    <a:pt x="987" y="42243"/>
                    <a:pt x="763" y="42176"/>
                  </a:cubicBezTo>
                  <a:cubicBezTo>
                    <a:pt x="539" y="42116"/>
                    <a:pt x="643" y="42318"/>
                    <a:pt x="539" y="42094"/>
                  </a:cubicBezTo>
                  <a:cubicBezTo>
                    <a:pt x="441" y="41870"/>
                    <a:pt x="710" y="38696"/>
                    <a:pt x="718" y="38241"/>
                  </a:cubicBezTo>
                  <a:cubicBezTo>
                    <a:pt x="800" y="33275"/>
                    <a:pt x="479" y="27824"/>
                    <a:pt x="800" y="22626"/>
                  </a:cubicBezTo>
                  <a:cubicBezTo>
                    <a:pt x="897" y="21095"/>
                    <a:pt x="1121" y="19692"/>
                    <a:pt x="1226" y="18161"/>
                  </a:cubicBezTo>
                  <a:cubicBezTo>
                    <a:pt x="1308" y="16884"/>
                    <a:pt x="1136" y="17519"/>
                    <a:pt x="1016" y="16854"/>
                  </a:cubicBezTo>
                  <a:cubicBezTo>
                    <a:pt x="852" y="15846"/>
                    <a:pt x="1188" y="13897"/>
                    <a:pt x="456" y="13755"/>
                  </a:cubicBezTo>
                  <a:cubicBezTo>
                    <a:pt x="441" y="13755"/>
                    <a:pt x="419" y="13740"/>
                    <a:pt x="412" y="13680"/>
                  </a:cubicBezTo>
                  <a:cubicBezTo>
                    <a:pt x="53" y="11701"/>
                    <a:pt x="217" y="9805"/>
                    <a:pt x="464" y="8162"/>
                  </a:cubicBezTo>
                  <a:cubicBezTo>
                    <a:pt x="964" y="5003"/>
                    <a:pt x="1800" y="2472"/>
                    <a:pt x="2592" y="82"/>
                  </a:cubicBezTo>
                  <a:cubicBezTo>
                    <a:pt x="2622" y="0"/>
                    <a:pt x="2682" y="187"/>
                    <a:pt x="2652" y="27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1097275" y="649000"/>
              <a:ext cx="5472300" cy="4376850"/>
            </a:xfrm>
            <a:custGeom>
              <a:avLst/>
              <a:gdLst/>
              <a:ahLst/>
              <a:cxnLst/>
              <a:rect l="l" t="t" r="r" b="b"/>
              <a:pathLst>
                <a:path w="218892" h="175074" extrusionOk="0">
                  <a:moveTo>
                    <a:pt x="2651" y="292"/>
                  </a:moveTo>
                  <a:cubicBezTo>
                    <a:pt x="1979" y="2301"/>
                    <a:pt x="1307" y="4399"/>
                    <a:pt x="799" y="6863"/>
                  </a:cubicBezTo>
                  <a:cubicBezTo>
                    <a:pt x="538" y="8140"/>
                    <a:pt x="0" y="10858"/>
                    <a:pt x="336" y="12763"/>
                  </a:cubicBezTo>
                  <a:cubicBezTo>
                    <a:pt x="523" y="13793"/>
                    <a:pt x="859" y="13405"/>
                    <a:pt x="1038" y="14241"/>
                  </a:cubicBezTo>
                  <a:cubicBezTo>
                    <a:pt x="1240" y="15219"/>
                    <a:pt x="575" y="16720"/>
                    <a:pt x="1389" y="17064"/>
                  </a:cubicBezTo>
                  <a:cubicBezTo>
                    <a:pt x="1419" y="17109"/>
                    <a:pt x="1434" y="17161"/>
                    <a:pt x="1426" y="17213"/>
                  </a:cubicBezTo>
                  <a:cubicBezTo>
                    <a:pt x="605" y="23209"/>
                    <a:pt x="754" y="29601"/>
                    <a:pt x="784" y="35807"/>
                  </a:cubicBezTo>
                  <a:cubicBezTo>
                    <a:pt x="784" y="37151"/>
                    <a:pt x="777" y="38480"/>
                    <a:pt x="724" y="39780"/>
                  </a:cubicBezTo>
                  <a:cubicBezTo>
                    <a:pt x="717" y="39989"/>
                    <a:pt x="575" y="42072"/>
                    <a:pt x="598" y="42117"/>
                  </a:cubicBezTo>
                  <a:cubicBezTo>
                    <a:pt x="739" y="42438"/>
                    <a:pt x="2397" y="40586"/>
                    <a:pt x="2554" y="40452"/>
                  </a:cubicBezTo>
                  <a:cubicBezTo>
                    <a:pt x="2718" y="40310"/>
                    <a:pt x="2621" y="40467"/>
                    <a:pt x="2629" y="40541"/>
                  </a:cubicBezTo>
                  <a:cubicBezTo>
                    <a:pt x="4324" y="57313"/>
                    <a:pt x="9708" y="70530"/>
                    <a:pt x="18079" y="78610"/>
                  </a:cubicBezTo>
                  <a:cubicBezTo>
                    <a:pt x="22148" y="82583"/>
                    <a:pt x="26808" y="85428"/>
                    <a:pt x="31811" y="87511"/>
                  </a:cubicBezTo>
                  <a:cubicBezTo>
                    <a:pt x="34216" y="88497"/>
                    <a:pt x="36672" y="89341"/>
                    <a:pt x="39181" y="90020"/>
                  </a:cubicBezTo>
                  <a:cubicBezTo>
                    <a:pt x="40436" y="90371"/>
                    <a:pt x="41690" y="90685"/>
                    <a:pt x="42975" y="90976"/>
                  </a:cubicBezTo>
                  <a:cubicBezTo>
                    <a:pt x="44580" y="91327"/>
                    <a:pt x="45977" y="91200"/>
                    <a:pt x="47761" y="90954"/>
                  </a:cubicBezTo>
                  <a:cubicBezTo>
                    <a:pt x="53250" y="90207"/>
                    <a:pt x="58686" y="89960"/>
                    <a:pt x="64264" y="89378"/>
                  </a:cubicBezTo>
                  <a:cubicBezTo>
                    <a:pt x="67363" y="89079"/>
                    <a:pt x="70447" y="88609"/>
                    <a:pt x="73494" y="87967"/>
                  </a:cubicBezTo>
                  <a:cubicBezTo>
                    <a:pt x="75099" y="87623"/>
                    <a:pt x="76720" y="87212"/>
                    <a:pt x="78348" y="86757"/>
                  </a:cubicBezTo>
                  <a:cubicBezTo>
                    <a:pt x="79393" y="86458"/>
                    <a:pt x="80476" y="85928"/>
                    <a:pt x="81290" y="86167"/>
                  </a:cubicBezTo>
                  <a:cubicBezTo>
                    <a:pt x="81955" y="86361"/>
                    <a:pt x="82305" y="86869"/>
                    <a:pt x="82701" y="87280"/>
                  </a:cubicBezTo>
                  <a:cubicBezTo>
                    <a:pt x="83090" y="87690"/>
                    <a:pt x="83276" y="87982"/>
                    <a:pt x="83754" y="88138"/>
                  </a:cubicBezTo>
                  <a:cubicBezTo>
                    <a:pt x="84568" y="88407"/>
                    <a:pt x="85621" y="88079"/>
                    <a:pt x="86689" y="87892"/>
                  </a:cubicBezTo>
                  <a:cubicBezTo>
                    <a:pt x="89653" y="87384"/>
                    <a:pt x="92416" y="87287"/>
                    <a:pt x="95157" y="87197"/>
                  </a:cubicBezTo>
                  <a:cubicBezTo>
                    <a:pt x="98263" y="87093"/>
                    <a:pt x="101392" y="86973"/>
                    <a:pt x="104820" y="86204"/>
                  </a:cubicBezTo>
                  <a:cubicBezTo>
                    <a:pt x="106194" y="85898"/>
                    <a:pt x="107247" y="85674"/>
                    <a:pt x="108509" y="85599"/>
                  </a:cubicBezTo>
                  <a:cubicBezTo>
                    <a:pt x="109770" y="85525"/>
                    <a:pt x="110794" y="85480"/>
                    <a:pt x="111936" y="85428"/>
                  </a:cubicBezTo>
                  <a:cubicBezTo>
                    <a:pt x="117201" y="85226"/>
                    <a:pt x="122472" y="85189"/>
                    <a:pt x="128252" y="84009"/>
                  </a:cubicBezTo>
                  <a:cubicBezTo>
                    <a:pt x="131441" y="83367"/>
                    <a:pt x="134555" y="82396"/>
                    <a:pt x="137542" y="81097"/>
                  </a:cubicBezTo>
                  <a:cubicBezTo>
                    <a:pt x="139155" y="80387"/>
                    <a:pt x="140992" y="79581"/>
                    <a:pt x="142381" y="78505"/>
                  </a:cubicBezTo>
                  <a:cubicBezTo>
                    <a:pt x="143180" y="77886"/>
                    <a:pt x="143635" y="76892"/>
                    <a:pt x="144494" y="76340"/>
                  </a:cubicBezTo>
                  <a:cubicBezTo>
                    <a:pt x="144516" y="76318"/>
                    <a:pt x="144554" y="76310"/>
                    <a:pt x="144583" y="76318"/>
                  </a:cubicBezTo>
                  <a:cubicBezTo>
                    <a:pt x="144695" y="76377"/>
                    <a:pt x="144539" y="76489"/>
                    <a:pt x="144531" y="76594"/>
                  </a:cubicBezTo>
                  <a:cubicBezTo>
                    <a:pt x="144524" y="76691"/>
                    <a:pt x="144053" y="77229"/>
                    <a:pt x="143964" y="77378"/>
                  </a:cubicBezTo>
                  <a:cubicBezTo>
                    <a:pt x="143725" y="77766"/>
                    <a:pt x="143613" y="77684"/>
                    <a:pt x="143680" y="78095"/>
                  </a:cubicBezTo>
                  <a:cubicBezTo>
                    <a:pt x="143747" y="78505"/>
                    <a:pt x="143687" y="78386"/>
                    <a:pt x="144098" y="78087"/>
                  </a:cubicBezTo>
                  <a:cubicBezTo>
                    <a:pt x="144509" y="77789"/>
                    <a:pt x="144598" y="77475"/>
                    <a:pt x="145016" y="77363"/>
                  </a:cubicBezTo>
                  <a:cubicBezTo>
                    <a:pt x="145106" y="77341"/>
                    <a:pt x="144934" y="77736"/>
                    <a:pt x="144987" y="77736"/>
                  </a:cubicBezTo>
                  <a:cubicBezTo>
                    <a:pt x="145360" y="77699"/>
                    <a:pt x="146727" y="76191"/>
                    <a:pt x="146958" y="75937"/>
                  </a:cubicBezTo>
                  <a:cubicBezTo>
                    <a:pt x="148295" y="74563"/>
                    <a:pt x="149467" y="73136"/>
                    <a:pt x="150781" y="71762"/>
                  </a:cubicBezTo>
                  <a:cubicBezTo>
                    <a:pt x="151476" y="71038"/>
                    <a:pt x="152200" y="70269"/>
                    <a:pt x="153171" y="69761"/>
                  </a:cubicBezTo>
                  <a:cubicBezTo>
                    <a:pt x="154941" y="68828"/>
                    <a:pt x="156710" y="67752"/>
                    <a:pt x="158532" y="66901"/>
                  </a:cubicBezTo>
                  <a:cubicBezTo>
                    <a:pt x="162669" y="64997"/>
                    <a:pt x="166963" y="63951"/>
                    <a:pt x="170824" y="63907"/>
                  </a:cubicBezTo>
                  <a:cubicBezTo>
                    <a:pt x="172720" y="63884"/>
                    <a:pt x="174520" y="64093"/>
                    <a:pt x="176155" y="64549"/>
                  </a:cubicBezTo>
                  <a:cubicBezTo>
                    <a:pt x="176925" y="64765"/>
                    <a:pt x="177671" y="65049"/>
                    <a:pt x="178396" y="65393"/>
                  </a:cubicBezTo>
                  <a:cubicBezTo>
                    <a:pt x="178911" y="65639"/>
                    <a:pt x="179941" y="65990"/>
                    <a:pt x="180180" y="66461"/>
                  </a:cubicBezTo>
                  <a:cubicBezTo>
                    <a:pt x="180412" y="66938"/>
                    <a:pt x="180195" y="68417"/>
                    <a:pt x="180240" y="68999"/>
                  </a:cubicBezTo>
                  <a:cubicBezTo>
                    <a:pt x="180300" y="69963"/>
                    <a:pt x="180464" y="70911"/>
                    <a:pt x="180740" y="71837"/>
                  </a:cubicBezTo>
                  <a:cubicBezTo>
                    <a:pt x="181271" y="73592"/>
                    <a:pt x="182346" y="75048"/>
                    <a:pt x="184175" y="75937"/>
                  </a:cubicBezTo>
                  <a:cubicBezTo>
                    <a:pt x="188282" y="77923"/>
                    <a:pt x="192128" y="80440"/>
                    <a:pt x="195347" y="83837"/>
                  </a:cubicBezTo>
                  <a:cubicBezTo>
                    <a:pt x="197169" y="85771"/>
                    <a:pt x="198744" y="87929"/>
                    <a:pt x="200044" y="90259"/>
                  </a:cubicBezTo>
                  <a:cubicBezTo>
                    <a:pt x="201365" y="92626"/>
                    <a:pt x="202321" y="95262"/>
                    <a:pt x="203553" y="97846"/>
                  </a:cubicBezTo>
                  <a:cubicBezTo>
                    <a:pt x="206100" y="103200"/>
                    <a:pt x="209139" y="108629"/>
                    <a:pt x="211319" y="115111"/>
                  </a:cubicBezTo>
                  <a:cubicBezTo>
                    <a:pt x="211842" y="116664"/>
                    <a:pt x="212312" y="118262"/>
                    <a:pt x="212723" y="119920"/>
                  </a:cubicBezTo>
                  <a:cubicBezTo>
                    <a:pt x="212865" y="120502"/>
                    <a:pt x="213433" y="122339"/>
                    <a:pt x="213373" y="122929"/>
                  </a:cubicBezTo>
                  <a:cubicBezTo>
                    <a:pt x="213306" y="123511"/>
                    <a:pt x="212940" y="123571"/>
                    <a:pt x="213462" y="123392"/>
                  </a:cubicBezTo>
                  <a:cubicBezTo>
                    <a:pt x="214239" y="123123"/>
                    <a:pt x="214993" y="122033"/>
                    <a:pt x="215628" y="121398"/>
                  </a:cubicBezTo>
                  <a:cubicBezTo>
                    <a:pt x="215665" y="121368"/>
                    <a:pt x="215703" y="121421"/>
                    <a:pt x="215710" y="121495"/>
                  </a:cubicBezTo>
                  <a:cubicBezTo>
                    <a:pt x="216121" y="129769"/>
                    <a:pt x="216882" y="138551"/>
                    <a:pt x="217629" y="148229"/>
                  </a:cubicBezTo>
                  <a:cubicBezTo>
                    <a:pt x="218264" y="156517"/>
                    <a:pt x="218824" y="165456"/>
                    <a:pt x="218891" y="174932"/>
                  </a:cubicBezTo>
                  <a:cubicBezTo>
                    <a:pt x="218891" y="175074"/>
                    <a:pt x="218831" y="175029"/>
                    <a:pt x="218817" y="174880"/>
                  </a:cubicBezTo>
                  <a:cubicBezTo>
                    <a:pt x="218705" y="156211"/>
                    <a:pt x="216756" y="140179"/>
                    <a:pt x="215852" y="125916"/>
                  </a:cubicBezTo>
                  <a:cubicBezTo>
                    <a:pt x="215792" y="124915"/>
                    <a:pt x="215740" y="123937"/>
                    <a:pt x="215680" y="122951"/>
                  </a:cubicBezTo>
                  <a:cubicBezTo>
                    <a:pt x="215628" y="121973"/>
                    <a:pt x="215531" y="121898"/>
                    <a:pt x="215098" y="122145"/>
                  </a:cubicBezTo>
                  <a:cubicBezTo>
                    <a:pt x="214657" y="122384"/>
                    <a:pt x="214075" y="123205"/>
                    <a:pt x="213507" y="123549"/>
                  </a:cubicBezTo>
                  <a:cubicBezTo>
                    <a:pt x="213201" y="123735"/>
                    <a:pt x="213194" y="123795"/>
                    <a:pt x="213014" y="123482"/>
                  </a:cubicBezTo>
                  <a:cubicBezTo>
                    <a:pt x="212992" y="123459"/>
                    <a:pt x="213082" y="123258"/>
                    <a:pt x="213082" y="123250"/>
                  </a:cubicBezTo>
                  <a:cubicBezTo>
                    <a:pt x="213082" y="123243"/>
                    <a:pt x="213171" y="123093"/>
                    <a:pt x="213179" y="123019"/>
                  </a:cubicBezTo>
                  <a:cubicBezTo>
                    <a:pt x="213238" y="122496"/>
                    <a:pt x="213104" y="122093"/>
                    <a:pt x="213007" y="121555"/>
                  </a:cubicBezTo>
                  <a:cubicBezTo>
                    <a:pt x="212641" y="119658"/>
                    <a:pt x="212081" y="117769"/>
                    <a:pt x="211513" y="116029"/>
                  </a:cubicBezTo>
                  <a:cubicBezTo>
                    <a:pt x="210453" y="112758"/>
                    <a:pt x="209176" y="109742"/>
                    <a:pt x="207832" y="106896"/>
                  </a:cubicBezTo>
                  <a:cubicBezTo>
                    <a:pt x="206488" y="104051"/>
                    <a:pt x="205099" y="101341"/>
                    <a:pt x="203807" y="98667"/>
                  </a:cubicBezTo>
                  <a:cubicBezTo>
                    <a:pt x="202388" y="95733"/>
                    <a:pt x="201320" y="92746"/>
                    <a:pt x="199805" y="90087"/>
                  </a:cubicBezTo>
                  <a:cubicBezTo>
                    <a:pt x="196706" y="84644"/>
                    <a:pt x="192330" y="80671"/>
                    <a:pt x="187356" y="77774"/>
                  </a:cubicBezTo>
                  <a:cubicBezTo>
                    <a:pt x="185654" y="76773"/>
                    <a:pt x="183533" y="76079"/>
                    <a:pt x="182219" y="74749"/>
                  </a:cubicBezTo>
                  <a:cubicBezTo>
                    <a:pt x="181061" y="73584"/>
                    <a:pt x="180531" y="72031"/>
                    <a:pt x="180270" y="70456"/>
                  </a:cubicBezTo>
                  <a:cubicBezTo>
                    <a:pt x="180098" y="69477"/>
                    <a:pt x="180121" y="68469"/>
                    <a:pt x="180038" y="67476"/>
                  </a:cubicBezTo>
                  <a:cubicBezTo>
                    <a:pt x="179926" y="66132"/>
                    <a:pt x="178829" y="65684"/>
                    <a:pt x="177544" y="65161"/>
                  </a:cubicBezTo>
                  <a:cubicBezTo>
                    <a:pt x="175670" y="64400"/>
                    <a:pt x="173505" y="64034"/>
                    <a:pt x="171190" y="64026"/>
                  </a:cubicBezTo>
                  <a:cubicBezTo>
                    <a:pt x="168427" y="64004"/>
                    <a:pt x="165447" y="64504"/>
                    <a:pt x="162438" y="65482"/>
                  </a:cubicBezTo>
                  <a:cubicBezTo>
                    <a:pt x="160795" y="66020"/>
                    <a:pt x="159190" y="66670"/>
                    <a:pt x="157644" y="67439"/>
                  </a:cubicBezTo>
                  <a:cubicBezTo>
                    <a:pt x="156270" y="68126"/>
                    <a:pt x="154963" y="69097"/>
                    <a:pt x="153589" y="69769"/>
                  </a:cubicBezTo>
                  <a:cubicBezTo>
                    <a:pt x="152745" y="70187"/>
                    <a:pt x="152297" y="70411"/>
                    <a:pt x="151573" y="71113"/>
                  </a:cubicBezTo>
                  <a:cubicBezTo>
                    <a:pt x="150856" y="71807"/>
                    <a:pt x="149997" y="72756"/>
                    <a:pt x="149250" y="73592"/>
                  </a:cubicBezTo>
                  <a:cubicBezTo>
                    <a:pt x="147951" y="75033"/>
                    <a:pt x="146622" y="76728"/>
                    <a:pt x="144845" y="77953"/>
                  </a:cubicBezTo>
                  <a:cubicBezTo>
                    <a:pt x="144778" y="77990"/>
                    <a:pt x="144718" y="77968"/>
                    <a:pt x="144740" y="77923"/>
                  </a:cubicBezTo>
                  <a:cubicBezTo>
                    <a:pt x="145099" y="77019"/>
                    <a:pt x="144180" y="78296"/>
                    <a:pt x="143769" y="78491"/>
                  </a:cubicBezTo>
                  <a:cubicBezTo>
                    <a:pt x="143359" y="78692"/>
                    <a:pt x="143396" y="78692"/>
                    <a:pt x="143194" y="78543"/>
                  </a:cubicBezTo>
                  <a:cubicBezTo>
                    <a:pt x="143127" y="78491"/>
                    <a:pt x="143150" y="78252"/>
                    <a:pt x="143165" y="78184"/>
                  </a:cubicBezTo>
                  <a:cubicBezTo>
                    <a:pt x="143232" y="77945"/>
                    <a:pt x="143881" y="77318"/>
                    <a:pt x="144083" y="77049"/>
                  </a:cubicBezTo>
                  <a:cubicBezTo>
                    <a:pt x="144277" y="76773"/>
                    <a:pt x="144643" y="76422"/>
                    <a:pt x="144382" y="76549"/>
                  </a:cubicBezTo>
                  <a:cubicBezTo>
                    <a:pt x="143755" y="76870"/>
                    <a:pt x="143269" y="78095"/>
                    <a:pt x="142814" y="78491"/>
                  </a:cubicBezTo>
                  <a:cubicBezTo>
                    <a:pt x="142351" y="78894"/>
                    <a:pt x="141507" y="79237"/>
                    <a:pt x="140999" y="79521"/>
                  </a:cubicBezTo>
                  <a:cubicBezTo>
                    <a:pt x="134159" y="83180"/>
                    <a:pt x="127281" y="84606"/>
                    <a:pt x="120897" y="85122"/>
                  </a:cubicBezTo>
                  <a:cubicBezTo>
                    <a:pt x="117813" y="85361"/>
                    <a:pt x="114848" y="85435"/>
                    <a:pt x="111839" y="85547"/>
                  </a:cubicBezTo>
                  <a:cubicBezTo>
                    <a:pt x="110009" y="85622"/>
                    <a:pt x="108090" y="85577"/>
                    <a:pt x="106082" y="86010"/>
                  </a:cubicBezTo>
                  <a:cubicBezTo>
                    <a:pt x="103782" y="86496"/>
                    <a:pt x="101616" y="86921"/>
                    <a:pt x="99451" y="87100"/>
                  </a:cubicBezTo>
                  <a:cubicBezTo>
                    <a:pt x="95358" y="87436"/>
                    <a:pt x="91528" y="87250"/>
                    <a:pt x="87241" y="87914"/>
                  </a:cubicBezTo>
                  <a:cubicBezTo>
                    <a:pt x="85658" y="88161"/>
                    <a:pt x="84240" y="88684"/>
                    <a:pt x="83269" y="88041"/>
                  </a:cubicBezTo>
                  <a:cubicBezTo>
                    <a:pt x="82866" y="87772"/>
                    <a:pt x="82597" y="87399"/>
                    <a:pt x="82276" y="87063"/>
                  </a:cubicBezTo>
                  <a:cubicBezTo>
                    <a:pt x="82156" y="86929"/>
                    <a:pt x="82022" y="86802"/>
                    <a:pt x="81880" y="86682"/>
                  </a:cubicBezTo>
                  <a:cubicBezTo>
                    <a:pt x="81185" y="86122"/>
                    <a:pt x="80581" y="86242"/>
                    <a:pt x="79304" y="86585"/>
                  </a:cubicBezTo>
                  <a:cubicBezTo>
                    <a:pt x="75032" y="87728"/>
                    <a:pt x="70910" y="88676"/>
                    <a:pt x="66833" y="89199"/>
                  </a:cubicBezTo>
                  <a:cubicBezTo>
                    <a:pt x="62748" y="89721"/>
                    <a:pt x="58753" y="89945"/>
                    <a:pt x="54758" y="90304"/>
                  </a:cubicBezTo>
                  <a:cubicBezTo>
                    <a:pt x="52794" y="90468"/>
                    <a:pt x="50831" y="90677"/>
                    <a:pt x="48859" y="90916"/>
                  </a:cubicBezTo>
                  <a:cubicBezTo>
                    <a:pt x="47918" y="91036"/>
                    <a:pt x="46970" y="91178"/>
                    <a:pt x="46022" y="91319"/>
                  </a:cubicBezTo>
                  <a:cubicBezTo>
                    <a:pt x="44774" y="91506"/>
                    <a:pt x="44043" y="91349"/>
                    <a:pt x="42923" y="91088"/>
                  </a:cubicBezTo>
                  <a:cubicBezTo>
                    <a:pt x="39398" y="90289"/>
                    <a:pt x="35956" y="89296"/>
                    <a:pt x="32655" y="87997"/>
                  </a:cubicBezTo>
                  <a:cubicBezTo>
                    <a:pt x="19288" y="82919"/>
                    <a:pt x="8349" y="71516"/>
                    <a:pt x="4159" y="51115"/>
                  </a:cubicBezTo>
                  <a:cubicBezTo>
                    <a:pt x="3853" y="49681"/>
                    <a:pt x="3584" y="48210"/>
                    <a:pt x="3338" y="46732"/>
                  </a:cubicBezTo>
                  <a:cubicBezTo>
                    <a:pt x="3099" y="45246"/>
                    <a:pt x="3024" y="43558"/>
                    <a:pt x="2703" y="42117"/>
                  </a:cubicBezTo>
                  <a:cubicBezTo>
                    <a:pt x="2464" y="40982"/>
                    <a:pt x="2584" y="40952"/>
                    <a:pt x="2054" y="41139"/>
                  </a:cubicBezTo>
                  <a:cubicBezTo>
                    <a:pt x="1837" y="41213"/>
                    <a:pt x="1621" y="41542"/>
                    <a:pt x="1426" y="41729"/>
                  </a:cubicBezTo>
                  <a:cubicBezTo>
                    <a:pt x="1232" y="41915"/>
                    <a:pt x="934" y="42371"/>
                    <a:pt x="717" y="42311"/>
                  </a:cubicBezTo>
                  <a:cubicBezTo>
                    <a:pt x="500" y="42259"/>
                    <a:pt x="598" y="42445"/>
                    <a:pt x="493" y="42221"/>
                  </a:cubicBezTo>
                  <a:cubicBezTo>
                    <a:pt x="388" y="41997"/>
                    <a:pt x="657" y="38816"/>
                    <a:pt x="672" y="38353"/>
                  </a:cubicBezTo>
                  <a:cubicBezTo>
                    <a:pt x="762" y="33373"/>
                    <a:pt x="448" y="27914"/>
                    <a:pt x="784" y="22694"/>
                  </a:cubicBezTo>
                  <a:cubicBezTo>
                    <a:pt x="874" y="21163"/>
                    <a:pt x="1098" y="19752"/>
                    <a:pt x="1202" y="18221"/>
                  </a:cubicBezTo>
                  <a:cubicBezTo>
                    <a:pt x="1292" y="16937"/>
                    <a:pt x="1120" y="17579"/>
                    <a:pt x="1008" y="16907"/>
                  </a:cubicBezTo>
                  <a:cubicBezTo>
                    <a:pt x="829" y="15899"/>
                    <a:pt x="1173" y="13950"/>
                    <a:pt x="448" y="13800"/>
                  </a:cubicBezTo>
                  <a:cubicBezTo>
                    <a:pt x="426" y="13800"/>
                    <a:pt x="411" y="13771"/>
                    <a:pt x="396" y="13726"/>
                  </a:cubicBezTo>
                  <a:cubicBezTo>
                    <a:pt x="45" y="11732"/>
                    <a:pt x="209" y="9828"/>
                    <a:pt x="463" y="8185"/>
                  </a:cubicBezTo>
                  <a:cubicBezTo>
                    <a:pt x="956" y="5011"/>
                    <a:pt x="1800" y="2487"/>
                    <a:pt x="2599" y="98"/>
                  </a:cubicBezTo>
                  <a:cubicBezTo>
                    <a:pt x="2629" y="1"/>
                    <a:pt x="2673" y="195"/>
                    <a:pt x="2651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1081400" y="665625"/>
              <a:ext cx="5472675" cy="4376850"/>
            </a:xfrm>
            <a:custGeom>
              <a:avLst/>
              <a:gdLst/>
              <a:ahLst/>
              <a:cxnLst/>
              <a:rect l="l" t="t" r="r" b="b"/>
              <a:pathLst>
                <a:path w="218907" h="175074" extrusionOk="0">
                  <a:moveTo>
                    <a:pt x="2659" y="284"/>
                  </a:moveTo>
                  <a:cubicBezTo>
                    <a:pt x="1979" y="2300"/>
                    <a:pt x="1307" y="4399"/>
                    <a:pt x="799" y="6870"/>
                  </a:cubicBezTo>
                  <a:cubicBezTo>
                    <a:pt x="538" y="8147"/>
                    <a:pt x="0" y="10865"/>
                    <a:pt x="329" y="12777"/>
                  </a:cubicBezTo>
                  <a:cubicBezTo>
                    <a:pt x="516" y="13815"/>
                    <a:pt x="852" y="13434"/>
                    <a:pt x="1016" y="14263"/>
                  </a:cubicBezTo>
                  <a:cubicBezTo>
                    <a:pt x="1233" y="15256"/>
                    <a:pt x="568" y="16757"/>
                    <a:pt x="1374" y="17101"/>
                  </a:cubicBezTo>
                  <a:cubicBezTo>
                    <a:pt x="1404" y="17145"/>
                    <a:pt x="1412" y="17198"/>
                    <a:pt x="1412" y="17250"/>
                  </a:cubicBezTo>
                  <a:cubicBezTo>
                    <a:pt x="575" y="23261"/>
                    <a:pt x="725" y="29676"/>
                    <a:pt x="740" y="35896"/>
                  </a:cubicBezTo>
                  <a:cubicBezTo>
                    <a:pt x="747" y="37255"/>
                    <a:pt x="725" y="38577"/>
                    <a:pt x="687" y="39876"/>
                  </a:cubicBezTo>
                  <a:cubicBezTo>
                    <a:pt x="680" y="40093"/>
                    <a:pt x="531" y="42184"/>
                    <a:pt x="553" y="42221"/>
                  </a:cubicBezTo>
                  <a:cubicBezTo>
                    <a:pt x="687" y="42550"/>
                    <a:pt x="2353" y="40705"/>
                    <a:pt x="2502" y="40563"/>
                  </a:cubicBezTo>
                  <a:cubicBezTo>
                    <a:pt x="2651" y="40429"/>
                    <a:pt x="2569" y="40586"/>
                    <a:pt x="2577" y="40660"/>
                  </a:cubicBezTo>
                  <a:cubicBezTo>
                    <a:pt x="4249" y="57492"/>
                    <a:pt x="9596" y="70776"/>
                    <a:pt x="17952" y="78901"/>
                  </a:cubicBezTo>
                  <a:cubicBezTo>
                    <a:pt x="21999" y="82911"/>
                    <a:pt x="26651" y="85786"/>
                    <a:pt x="31640" y="87884"/>
                  </a:cubicBezTo>
                  <a:cubicBezTo>
                    <a:pt x="34037" y="88885"/>
                    <a:pt x="36493" y="89736"/>
                    <a:pt x="38995" y="90430"/>
                  </a:cubicBezTo>
                  <a:cubicBezTo>
                    <a:pt x="40250" y="90789"/>
                    <a:pt x="41519" y="91103"/>
                    <a:pt x="42788" y="91394"/>
                  </a:cubicBezTo>
                  <a:cubicBezTo>
                    <a:pt x="44379" y="91767"/>
                    <a:pt x="45783" y="91625"/>
                    <a:pt x="47568" y="91394"/>
                  </a:cubicBezTo>
                  <a:cubicBezTo>
                    <a:pt x="53049" y="90662"/>
                    <a:pt x="58477" y="90423"/>
                    <a:pt x="64056" y="89863"/>
                  </a:cubicBezTo>
                  <a:cubicBezTo>
                    <a:pt x="67072" y="89549"/>
                    <a:pt x="70134" y="89131"/>
                    <a:pt x="73270" y="88459"/>
                  </a:cubicBezTo>
                  <a:cubicBezTo>
                    <a:pt x="74876" y="88123"/>
                    <a:pt x="76496" y="87727"/>
                    <a:pt x="78124" y="87264"/>
                  </a:cubicBezTo>
                  <a:cubicBezTo>
                    <a:pt x="79169" y="86966"/>
                    <a:pt x="80252" y="86428"/>
                    <a:pt x="81066" y="86682"/>
                  </a:cubicBezTo>
                  <a:cubicBezTo>
                    <a:pt x="81731" y="86876"/>
                    <a:pt x="82082" y="87376"/>
                    <a:pt x="82470" y="87787"/>
                  </a:cubicBezTo>
                  <a:cubicBezTo>
                    <a:pt x="82851" y="88198"/>
                    <a:pt x="83045" y="88489"/>
                    <a:pt x="83523" y="88646"/>
                  </a:cubicBezTo>
                  <a:cubicBezTo>
                    <a:pt x="84337" y="88922"/>
                    <a:pt x="85390" y="88601"/>
                    <a:pt x="86458" y="88414"/>
                  </a:cubicBezTo>
                  <a:cubicBezTo>
                    <a:pt x="89422" y="87899"/>
                    <a:pt x="92185" y="87809"/>
                    <a:pt x="94926" y="87727"/>
                  </a:cubicBezTo>
                  <a:cubicBezTo>
                    <a:pt x="98025" y="87623"/>
                    <a:pt x="101161" y="87496"/>
                    <a:pt x="104588" y="86734"/>
                  </a:cubicBezTo>
                  <a:cubicBezTo>
                    <a:pt x="105962" y="86428"/>
                    <a:pt x="107015" y="86204"/>
                    <a:pt x="108270" y="86129"/>
                  </a:cubicBezTo>
                  <a:cubicBezTo>
                    <a:pt x="109517" y="86055"/>
                    <a:pt x="110562" y="86010"/>
                    <a:pt x="111690" y="85972"/>
                  </a:cubicBezTo>
                  <a:cubicBezTo>
                    <a:pt x="116969" y="85763"/>
                    <a:pt x="122241" y="85719"/>
                    <a:pt x="128021" y="84539"/>
                  </a:cubicBezTo>
                  <a:cubicBezTo>
                    <a:pt x="131210" y="83897"/>
                    <a:pt x="134323" y="82918"/>
                    <a:pt x="137303" y="81611"/>
                  </a:cubicBezTo>
                  <a:cubicBezTo>
                    <a:pt x="138931" y="80902"/>
                    <a:pt x="140760" y="80096"/>
                    <a:pt x="142149" y="79013"/>
                  </a:cubicBezTo>
                  <a:cubicBezTo>
                    <a:pt x="142956" y="78401"/>
                    <a:pt x="143411" y="77400"/>
                    <a:pt x="144270" y="76847"/>
                  </a:cubicBezTo>
                  <a:cubicBezTo>
                    <a:pt x="144292" y="76832"/>
                    <a:pt x="144330" y="76825"/>
                    <a:pt x="144360" y="76832"/>
                  </a:cubicBezTo>
                  <a:cubicBezTo>
                    <a:pt x="144472" y="76885"/>
                    <a:pt x="144307" y="76997"/>
                    <a:pt x="144307" y="77101"/>
                  </a:cubicBezTo>
                  <a:cubicBezTo>
                    <a:pt x="144307" y="77206"/>
                    <a:pt x="143829" y="77736"/>
                    <a:pt x="143740" y="77893"/>
                  </a:cubicBezTo>
                  <a:cubicBezTo>
                    <a:pt x="143501" y="78281"/>
                    <a:pt x="143389" y="78191"/>
                    <a:pt x="143456" y="78602"/>
                  </a:cubicBezTo>
                  <a:cubicBezTo>
                    <a:pt x="143523" y="79013"/>
                    <a:pt x="143464" y="78893"/>
                    <a:pt x="143867" y="78595"/>
                  </a:cubicBezTo>
                  <a:cubicBezTo>
                    <a:pt x="144270" y="78296"/>
                    <a:pt x="144375" y="77990"/>
                    <a:pt x="144793" y="77878"/>
                  </a:cubicBezTo>
                  <a:cubicBezTo>
                    <a:pt x="144882" y="77848"/>
                    <a:pt x="144711" y="78251"/>
                    <a:pt x="144763" y="78251"/>
                  </a:cubicBezTo>
                  <a:cubicBezTo>
                    <a:pt x="145136" y="78206"/>
                    <a:pt x="146488" y="76690"/>
                    <a:pt x="146734" y="76452"/>
                  </a:cubicBezTo>
                  <a:cubicBezTo>
                    <a:pt x="148071" y="75070"/>
                    <a:pt x="149243" y="73651"/>
                    <a:pt x="150558" y="72270"/>
                  </a:cubicBezTo>
                  <a:cubicBezTo>
                    <a:pt x="151252" y="71538"/>
                    <a:pt x="151976" y="70776"/>
                    <a:pt x="152947" y="70261"/>
                  </a:cubicBezTo>
                  <a:cubicBezTo>
                    <a:pt x="154717" y="69328"/>
                    <a:pt x="156494" y="68245"/>
                    <a:pt x="158316" y="67401"/>
                  </a:cubicBezTo>
                  <a:cubicBezTo>
                    <a:pt x="162453" y="65482"/>
                    <a:pt x="166747" y="64436"/>
                    <a:pt x="170622" y="64377"/>
                  </a:cubicBezTo>
                  <a:cubicBezTo>
                    <a:pt x="172512" y="64354"/>
                    <a:pt x="174319" y="64556"/>
                    <a:pt x="175947" y="65004"/>
                  </a:cubicBezTo>
                  <a:cubicBezTo>
                    <a:pt x="176716" y="65213"/>
                    <a:pt x="177470" y="65497"/>
                    <a:pt x="178187" y="65833"/>
                  </a:cubicBezTo>
                  <a:cubicBezTo>
                    <a:pt x="178710" y="66087"/>
                    <a:pt x="179755" y="66430"/>
                    <a:pt x="179979" y="66901"/>
                  </a:cubicBezTo>
                  <a:cubicBezTo>
                    <a:pt x="180203" y="67364"/>
                    <a:pt x="180001" y="68850"/>
                    <a:pt x="180046" y="69447"/>
                  </a:cubicBezTo>
                  <a:cubicBezTo>
                    <a:pt x="180106" y="70403"/>
                    <a:pt x="180270" y="71351"/>
                    <a:pt x="180539" y="72277"/>
                  </a:cubicBezTo>
                  <a:cubicBezTo>
                    <a:pt x="181084" y="74032"/>
                    <a:pt x="182159" y="75481"/>
                    <a:pt x="183996" y="76354"/>
                  </a:cubicBezTo>
                  <a:cubicBezTo>
                    <a:pt x="188103" y="78318"/>
                    <a:pt x="191957" y="80820"/>
                    <a:pt x="195190" y="84195"/>
                  </a:cubicBezTo>
                  <a:cubicBezTo>
                    <a:pt x="197012" y="86122"/>
                    <a:pt x="198595" y="88265"/>
                    <a:pt x="199902" y="90580"/>
                  </a:cubicBezTo>
                  <a:cubicBezTo>
                    <a:pt x="201224" y="92940"/>
                    <a:pt x="202187" y="95568"/>
                    <a:pt x="203419" y="98144"/>
                  </a:cubicBezTo>
                  <a:cubicBezTo>
                    <a:pt x="205980" y="103469"/>
                    <a:pt x="209042" y="108867"/>
                    <a:pt x="211222" y="115327"/>
                  </a:cubicBezTo>
                  <a:cubicBezTo>
                    <a:pt x="211745" y="116865"/>
                    <a:pt x="212216" y="118463"/>
                    <a:pt x="212641" y="120106"/>
                  </a:cubicBezTo>
                  <a:cubicBezTo>
                    <a:pt x="212791" y="120681"/>
                    <a:pt x="213351" y="122525"/>
                    <a:pt x="213298" y="123100"/>
                  </a:cubicBezTo>
                  <a:cubicBezTo>
                    <a:pt x="213239" y="123675"/>
                    <a:pt x="212858" y="123757"/>
                    <a:pt x="213388" y="123571"/>
                  </a:cubicBezTo>
                  <a:cubicBezTo>
                    <a:pt x="214165" y="123294"/>
                    <a:pt x="214919" y="122204"/>
                    <a:pt x="215554" y="121570"/>
                  </a:cubicBezTo>
                  <a:cubicBezTo>
                    <a:pt x="215591" y="121532"/>
                    <a:pt x="215628" y="121599"/>
                    <a:pt x="215636" y="121667"/>
                  </a:cubicBezTo>
                  <a:cubicBezTo>
                    <a:pt x="216061" y="129903"/>
                    <a:pt x="216830" y="138670"/>
                    <a:pt x="217592" y="148310"/>
                  </a:cubicBezTo>
                  <a:cubicBezTo>
                    <a:pt x="218242" y="156577"/>
                    <a:pt x="218809" y="165478"/>
                    <a:pt x="218906" y="174924"/>
                  </a:cubicBezTo>
                  <a:cubicBezTo>
                    <a:pt x="218906" y="175073"/>
                    <a:pt x="218832" y="175014"/>
                    <a:pt x="218832" y="174872"/>
                  </a:cubicBezTo>
                  <a:cubicBezTo>
                    <a:pt x="218682" y="156263"/>
                    <a:pt x="216704" y="140283"/>
                    <a:pt x="215785" y="126072"/>
                  </a:cubicBezTo>
                  <a:cubicBezTo>
                    <a:pt x="215725" y="125079"/>
                    <a:pt x="215666" y="124101"/>
                    <a:pt x="215621" y="123130"/>
                  </a:cubicBezTo>
                  <a:cubicBezTo>
                    <a:pt x="215561" y="122130"/>
                    <a:pt x="215464" y="122062"/>
                    <a:pt x="215008" y="122316"/>
                  </a:cubicBezTo>
                  <a:cubicBezTo>
                    <a:pt x="214560" y="122570"/>
                    <a:pt x="214000" y="123392"/>
                    <a:pt x="213433" y="123735"/>
                  </a:cubicBezTo>
                  <a:cubicBezTo>
                    <a:pt x="213119" y="123922"/>
                    <a:pt x="213104" y="123981"/>
                    <a:pt x="212933" y="123668"/>
                  </a:cubicBezTo>
                  <a:cubicBezTo>
                    <a:pt x="212910" y="123645"/>
                    <a:pt x="212992" y="123436"/>
                    <a:pt x="212992" y="123429"/>
                  </a:cubicBezTo>
                  <a:cubicBezTo>
                    <a:pt x="212992" y="123421"/>
                    <a:pt x="213089" y="123272"/>
                    <a:pt x="213097" y="123197"/>
                  </a:cubicBezTo>
                  <a:cubicBezTo>
                    <a:pt x="213157" y="122682"/>
                    <a:pt x="213022" y="122279"/>
                    <a:pt x="212918" y="121741"/>
                  </a:cubicBezTo>
                  <a:cubicBezTo>
                    <a:pt x="212559" y="119852"/>
                    <a:pt x="211984" y="117978"/>
                    <a:pt x="211417" y="116238"/>
                  </a:cubicBezTo>
                  <a:cubicBezTo>
                    <a:pt x="210364" y="112982"/>
                    <a:pt x="209072" y="109988"/>
                    <a:pt x="207720" y="107150"/>
                  </a:cubicBezTo>
                  <a:cubicBezTo>
                    <a:pt x="206369" y="104312"/>
                    <a:pt x="204980" y="101624"/>
                    <a:pt x="203680" y="98958"/>
                  </a:cubicBezTo>
                  <a:cubicBezTo>
                    <a:pt x="202262" y="96038"/>
                    <a:pt x="201179" y="93059"/>
                    <a:pt x="199656" y="90416"/>
                  </a:cubicBezTo>
                  <a:cubicBezTo>
                    <a:pt x="196549" y="85002"/>
                    <a:pt x="192158" y="81051"/>
                    <a:pt x="187178" y="78176"/>
                  </a:cubicBezTo>
                  <a:cubicBezTo>
                    <a:pt x="185475" y="77183"/>
                    <a:pt x="183347" y="76496"/>
                    <a:pt x="182033" y="75175"/>
                  </a:cubicBezTo>
                  <a:cubicBezTo>
                    <a:pt x="180875" y="74010"/>
                    <a:pt x="180337" y="72464"/>
                    <a:pt x="180076" y="70896"/>
                  </a:cubicBezTo>
                  <a:cubicBezTo>
                    <a:pt x="179904" y="69918"/>
                    <a:pt x="179927" y="68917"/>
                    <a:pt x="179837" y="67916"/>
                  </a:cubicBezTo>
                  <a:cubicBezTo>
                    <a:pt x="179725" y="66572"/>
                    <a:pt x="178635" y="66132"/>
                    <a:pt x="177350" y="65609"/>
                  </a:cubicBezTo>
                  <a:cubicBezTo>
                    <a:pt x="175461" y="64862"/>
                    <a:pt x="173296" y="64504"/>
                    <a:pt x="170981" y="64489"/>
                  </a:cubicBezTo>
                  <a:cubicBezTo>
                    <a:pt x="168218" y="64481"/>
                    <a:pt x="165231" y="64982"/>
                    <a:pt x="162229" y="65967"/>
                  </a:cubicBezTo>
                  <a:cubicBezTo>
                    <a:pt x="160586" y="66505"/>
                    <a:pt x="158981" y="67170"/>
                    <a:pt x="157428" y="67931"/>
                  </a:cubicBezTo>
                  <a:cubicBezTo>
                    <a:pt x="156046" y="68618"/>
                    <a:pt x="154739" y="69596"/>
                    <a:pt x="153380" y="70269"/>
                  </a:cubicBezTo>
                  <a:cubicBezTo>
                    <a:pt x="152529" y="70687"/>
                    <a:pt x="152073" y="70911"/>
                    <a:pt x="151349" y="71613"/>
                  </a:cubicBezTo>
                  <a:cubicBezTo>
                    <a:pt x="150632" y="72315"/>
                    <a:pt x="149773" y="73263"/>
                    <a:pt x="149027" y="74092"/>
                  </a:cubicBezTo>
                  <a:cubicBezTo>
                    <a:pt x="147727" y="75533"/>
                    <a:pt x="146398" y="77243"/>
                    <a:pt x="144621" y="78460"/>
                  </a:cubicBezTo>
                  <a:cubicBezTo>
                    <a:pt x="144554" y="78498"/>
                    <a:pt x="144494" y="78483"/>
                    <a:pt x="144509" y="78438"/>
                  </a:cubicBezTo>
                  <a:cubicBezTo>
                    <a:pt x="144875" y="77527"/>
                    <a:pt x="143949" y="78811"/>
                    <a:pt x="143546" y="79005"/>
                  </a:cubicBezTo>
                  <a:cubicBezTo>
                    <a:pt x="143150" y="79200"/>
                    <a:pt x="143172" y="79200"/>
                    <a:pt x="142971" y="79050"/>
                  </a:cubicBezTo>
                  <a:cubicBezTo>
                    <a:pt x="142903" y="79005"/>
                    <a:pt x="142926" y="78766"/>
                    <a:pt x="142941" y="78699"/>
                  </a:cubicBezTo>
                  <a:cubicBezTo>
                    <a:pt x="143001" y="78453"/>
                    <a:pt x="143658" y="77833"/>
                    <a:pt x="143859" y="77557"/>
                  </a:cubicBezTo>
                  <a:cubicBezTo>
                    <a:pt x="144053" y="77288"/>
                    <a:pt x="144419" y="76929"/>
                    <a:pt x="144158" y="77064"/>
                  </a:cubicBezTo>
                  <a:cubicBezTo>
                    <a:pt x="143531" y="77385"/>
                    <a:pt x="143045" y="78602"/>
                    <a:pt x="142575" y="79005"/>
                  </a:cubicBezTo>
                  <a:cubicBezTo>
                    <a:pt x="142112" y="79409"/>
                    <a:pt x="141283" y="79760"/>
                    <a:pt x="140775" y="80028"/>
                  </a:cubicBezTo>
                  <a:cubicBezTo>
                    <a:pt x="133928" y="83702"/>
                    <a:pt x="127043" y="85136"/>
                    <a:pt x="120658" y="85651"/>
                  </a:cubicBezTo>
                  <a:cubicBezTo>
                    <a:pt x="117582" y="85890"/>
                    <a:pt x="114602" y="85972"/>
                    <a:pt x="111608" y="86077"/>
                  </a:cubicBezTo>
                  <a:cubicBezTo>
                    <a:pt x="109778" y="86152"/>
                    <a:pt x="107844" y="86107"/>
                    <a:pt x="105835" y="86540"/>
                  </a:cubicBezTo>
                  <a:cubicBezTo>
                    <a:pt x="103550" y="87025"/>
                    <a:pt x="101385" y="87451"/>
                    <a:pt x="99219" y="87630"/>
                  </a:cubicBezTo>
                  <a:cubicBezTo>
                    <a:pt x="95120" y="87959"/>
                    <a:pt x="91296" y="87772"/>
                    <a:pt x="87018" y="88429"/>
                  </a:cubicBezTo>
                  <a:cubicBezTo>
                    <a:pt x="85435" y="88676"/>
                    <a:pt x="84008" y="89198"/>
                    <a:pt x="83045" y="88556"/>
                  </a:cubicBezTo>
                  <a:cubicBezTo>
                    <a:pt x="82642" y="88280"/>
                    <a:pt x="82373" y="87906"/>
                    <a:pt x="82044" y="87570"/>
                  </a:cubicBezTo>
                  <a:cubicBezTo>
                    <a:pt x="81925" y="87436"/>
                    <a:pt x="81798" y="87309"/>
                    <a:pt x="81656" y="87190"/>
                  </a:cubicBezTo>
                  <a:cubicBezTo>
                    <a:pt x="80954" y="86630"/>
                    <a:pt x="80357" y="86749"/>
                    <a:pt x="79080" y="87093"/>
                  </a:cubicBezTo>
                  <a:cubicBezTo>
                    <a:pt x="74809" y="88228"/>
                    <a:pt x="70694" y="89168"/>
                    <a:pt x="66617" y="89684"/>
                  </a:cubicBezTo>
                  <a:cubicBezTo>
                    <a:pt x="62540" y="90199"/>
                    <a:pt x="58545" y="90423"/>
                    <a:pt x="54557" y="90759"/>
                  </a:cubicBezTo>
                  <a:cubicBezTo>
                    <a:pt x="52586" y="90923"/>
                    <a:pt x="50629" y="91125"/>
                    <a:pt x="48665" y="91364"/>
                  </a:cubicBezTo>
                  <a:cubicBezTo>
                    <a:pt x="47724" y="91483"/>
                    <a:pt x="46776" y="91610"/>
                    <a:pt x="45835" y="91760"/>
                  </a:cubicBezTo>
                  <a:cubicBezTo>
                    <a:pt x="44588" y="91946"/>
                    <a:pt x="43856" y="91775"/>
                    <a:pt x="42736" y="91513"/>
                  </a:cubicBezTo>
                  <a:cubicBezTo>
                    <a:pt x="39219" y="90699"/>
                    <a:pt x="35784" y="89691"/>
                    <a:pt x="32491" y="88377"/>
                  </a:cubicBezTo>
                  <a:cubicBezTo>
                    <a:pt x="19154" y="83247"/>
                    <a:pt x="8252" y="71747"/>
                    <a:pt x="4085" y="51271"/>
                  </a:cubicBezTo>
                  <a:cubicBezTo>
                    <a:pt x="3786" y="49830"/>
                    <a:pt x="3518" y="48359"/>
                    <a:pt x="3286" y="46866"/>
                  </a:cubicBezTo>
                  <a:cubicBezTo>
                    <a:pt x="3047" y="45372"/>
                    <a:pt x="2965" y="43685"/>
                    <a:pt x="2659" y="42236"/>
                  </a:cubicBezTo>
                  <a:cubicBezTo>
                    <a:pt x="2412" y="41101"/>
                    <a:pt x="2524" y="41071"/>
                    <a:pt x="2002" y="41250"/>
                  </a:cubicBezTo>
                  <a:cubicBezTo>
                    <a:pt x="1778" y="41332"/>
                    <a:pt x="1576" y="41653"/>
                    <a:pt x="1367" y="41840"/>
                  </a:cubicBezTo>
                  <a:cubicBezTo>
                    <a:pt x="1165" y="42027"/>
                    <a:pt x="882" y="42482"/>
                    <a:pt x="672" y="42423"/>
                  </a:cubicBezTo>
                  <a:cubicBezTo>
                    <a:pt x="456" y="42370"/>
                    <a:pt x="546" y="42557"/>
                    <a:pt x="448" y="42333"/>
                  </a:cubicBezTo>
                  <a:cubicBezTo>
                    <a:pt x="344" y="42109"/>
                    <a:pt x="620" y="38913"/>
                    <a:pt x="635" y="38457"/>
                  </a:cubicBezTo>
                  <a:cubicBezTo>
                    <a:pt x="725" y="33462"/>
                    <a:pt x="419" y="27973"/>
                    <a:pt x="762" y="22746"/>
                  </a:cubicBezTo>
                  <a:cubicBezTo>
                    <a:pt x="859" y="21208"/>
                    <a:pt x="1083" y="19796"/>
                    <a:pt x="1180" y="18258"/>
                  </a:cubicBezTo>
                  <a:cubicBezTo>
                    <a:pt x="1277" y="16981"/>
                    <a:pt x="1098" y="17616"/>
                    <a:pt x="986" y="16944"/>
                  </a:cubicBezTo>
                  <a:cubicBezTo>
                    <a:pt x="822" y="15936"/>
                    <a:pt x="1158" y="13972"/>
                    <a:pt x="434" y="13815"/>
                  </a:cubicBezTo>
                  <a:cubicBezTo>
                    <a:pt x="419" y="13815"/>
                    <a:pt x="411" y="13800"/>
                    <a:pt x="396" y="13740"/>
                  </a:cubicBezTo>
                  <a:cubicBezTo>
                    <a:pt x="45" y="11747"/>
                    <a:pt x="209" y="9835"/>
                    <a:pt x="463" y="8200"/>
                  </a:cubicBezTo>
                  <a:cubicBezTo>
                    <a:pt x="956" y="5011"/>
                    <a:pt x="1800" y="2487"/>
                    <a:pt x="2599" y="82"/>
                  </a:cubicBezTo>
                  <a:cubicBezTo>
                    <a:pt x="2629" y="0"/>
                    <a:pt x="2689" y="194"/>
                    <a:pt x="2659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1065525" y="682050"/>
              <a:ext cx="5472675" cy="4376675"/>
            </a:xfrm>
            <a:custGeom>
              <a:avLst/>
              <a:gdLst/>
              <a:ahLst/>
              <a:cxnLst/>
              <a:rect l="l" t="t" r="r" b="b"/>
              <a:pathLst>
                <a:path w="218907" h="175067" extrusionOk="0">
                  <a:moveTo>
                    <a:pt x="2659" y="284"/>
                  </a:moveTo>
                  <a:cubicBezTo>
                    <a:pt x="1987" y="2300"/>
                    <a:pt x="1315" y="4391"/>
                    <a:pt x="800" y="6878"/>
                  </a:cubicBezTo>
                  <a:cubicBezTo>
                    <a:pt x="538" y="8155"/>
                    <a:pt x="1" y="10880"/>
                    <a:pt x="329" y="12800"/>
                  </a:cubicBezTo>
                  <a:cubicBezTo>
                    <a:pt x="501" y="13838"/>
                    <a:pt x="837" y="13457"/>
                    <a:pt x="1009" y="14301"/>
                  </a:cubicBezTo>
                  <a:cubicBezTo>
                    <a:pt x="1225" y="15286"/>
                    <a:pt x="561" y="16787"/>
                    <a:pt x="1352" y="17146"/>
                  </a:cubicBezTo>
                  <a:cubicBezTo>
                    <a:pt x="1382" y="17153"/>
                    <a:pt x="1412" y="17235"/>
                    <a:pt x="1397" y="17295"/>
                  </a:cubicBezTo>
                  <a:cubicBezTo>
                    <a:pt x="561" y="23314"/>
                    <a:pt x="703" y="29758"/>
                    <a:pt x="703" y="36001"/>
                  </a:cubicBezTo>
                  <a:cubicBezTo>
                    <a:pt x="703" y="37352"/>
                    <a:pt x="688" y="38689"/>
                    <a:pt x="643" y="39988"/>
                  </a:cubicBezTo>
                  <a:cubicBezTo>
                    <a:pt x="635" y="40197"/>
                    <a:pt x="486" y="42303"/>
                    <a:pt x="501" y="42341"/>
                  </a:cubicBezTo>
                  <a:cubicBezTo>
                    <a:pt x="643" y="42662"/>
                    <a:pt x="2308" y="40825"/>
                    <a:pt x="2457" y="40683"/>
                  </a:cubicBezTo>
                  <a:cubicBezTo>
                    <a:pt x="2607" y="40548"/>
                    <a:pt x="2517" y="40705"/>
                    <a:pt x="2532" y="40780"/>
                  </a:cubicBezTo>
                  <a:cubicBezTo>
                    <a:pt x="4175" y="57671"/>
                    <a:pt x="9492" y="71023"/>
                    <a:pt x="17810" y="79207"/>
                  </a:cubicBezTo>
                  <a:cubicBezTo>
                    <a:pt x="21858" y="83247"/>
                    <a:pt x="26502" y="86144"/>
                    <a:pt x="31476" y="88273"/>
                  </a:cubicBezTo>
                  <a:cubicBezTo>
                    <a:pt x="33865" y="89281"/>
                    <a:pt x="36322" y="90139"/>
                    <a:pt x="38824" y="90849"/>
                  </a:cubicBezTo>
                  <a:cubicBezTo>
                    <a:pt x="40071" y="91200"/>
                    <a:pt x="41333" y="91528"/>
                    <a:pt x="42602" y="91827"/>
                  </a:cubicBezTo>
                  <a:cubicBezTo>
                    <a:pt x="44200" y="92200"/>
                    <a:pt x="45596" y="92066"/>
                    <a:pt x="47374" y="91834"/>
                  </a:cubicBezTo>
                  <a:cubicBezTo>
                    <a:pt x="52847" y="91118"/>
                    <a:pt x="58276" y="90894"/>
                    <a:pt x="63847" y="90341"/>
                  </a:cubicBezTo>
                  <a:cubicBezTo>
                    <a:pt x="66938" y="90057"/>
                    <a:pt x="70015" y="89602"/>
                    <a:pt x="73061" y="88967"/>
                  </a:cubicBezTo>
                  <a:cubicBezTo>
                    <a:pt x="74652" y="88631"/>
                    <a:pt x="76280" y="88235"/>
                    <a:pt x="77900" y="87772"/>
                  </a:cubicBezTo>
                  <a:cubicBezTo>
                    <a:pt x="78946" y="87474"/>
                    <a:pt x="80028" y="86943"/>
                    <a:pt x="80835" y="87190"/>
                  </a:cubicBezTo>
                  <a:cubicBezTo>
                    <a:pt x="81634" y="87429"/>
                    <a:pt x="81851" y="87899"/>
                    <a:pt x="82246" y="88310"/>
                  </a:cubicBezTo>
                  <a:cubicBezTo>
                    <a:pt x="82635" y="88721"/>
                    <a:pt x="82821" y="89019"/>
                    <a:pt x="83299" y="89176"/>
                  </a:cubicBezTo>
                  <a:cubicBezTo>
                    <a:pt x="84113" y="89445"/>
                    <a:pt x="85166" y="89131"/>
                    <a:pt x="86226" y="88945"/>
                  </a:cubicBezTo>
                  <a:cubicBezTo>
                    <a:pt x="89191" y="88429"/>
                    <a:pt x="91954" y="88347"/>
                    <a:pt x="94694" y="88250"/>
                  </a:cubicBezTo>
                  <a:cubicBezTo>
                    <a:pt x="97793" y="88161"/>
                    <a:pt x="100930" y="88034"/>
                    <a:pt x="104350" y="87272"/>
                  </a:cubicBezTo>
                  <a:cubicBezTo>
                    <a:pt x="105731" y="86966"/>
                    <a:pt x="106784" y="86742"/>
                    <a:pt x="108031" y="86667"/>
                  </a:cubicBezTo>
                  <a:cubicBezTo>
                    <a:pt x="109286" y="86592"/>
                    <a:pt x="110324" y="86555"/>
                    <a:pt x="111459" y="86503"/>
                  </a:cubicBezTo>
                  <a:cubicBezTo>
                    <a:pt x="116731" y="86301"/>
                    <a:pt x="122010" y="86256"/>
                    <a:pt x="127782" y="85076"/>
                  </a:cubicBezTo>
                  <a:cubicBezTo>
                    <a:pt x="130978" y="84427"/>
                    <a:pt x="134092" y="83441"/>
                    <a:pt x="137079" y="82134"/>
                  </a:cubicBezTo>
                  <a:cubicBezTo>
                    <a:pt x="138700" y="81425"/>
                    <a:pt x="140537" y="80618"/>
                    <a:pt x="141926" y="79543"/>
                  </a:cubicBezTo>
                  <a:cubicBezTo>
                    <a:pt x="142732" y="78923"/>
                    <a:pt x="143188" y="77915"/>
                    <a:pt x="144046" y="77370"/>
                  </a:cubicBezTo>
                  <a:cubicBezTo>
                    <a:pt x="144069" y="77348"/>
                    <a:pt x="144106" y="77340"/>
                    <a:pt x="144136" y="77348"/>
                  </a:cubicBezTo>
                  <a:cubicBezTo>
                    <a:pt x="144240" y="77407"/>
                    <a:pt x="144084" y="77519"/>
                    <a:pt x="144084" y="77617"/>
                  </a:cubicBezTo>
                  <a:cubicBezTo>
                    <a:pt x="144084" y="77721"/>
                    <a:pt x="143606" y="78251"/>
                    <a:pt x="143516" y="78416"/>
                  </a:cubicBezTo>
                  <a:cubicBezTo>
                    <a:pt x="143270" y="78796"/>
                    <a:pt x="143165" y="78714"/>
                    <a:pt x="143232" y="79125"/>
                  </a:cubicBezTo>
                  <a:cubicBezTo>
                    <a:pt x="143300" y="79536"/>
                    <a:pt x="143232" y="79409"/>
                    <a:pt x="143643" y="79110"/>
                  </a:cubicBezTo>
                  <a:cubicBezTo>
                    <a:pt x="144054" y="78811"/>
                    <a:pt x="144151" y="78505"/>
                    <a:pt x="144569" y="78393"/>
                  </a:cubicBezTo>
                  <a:cubicBezTo>
                    <a:pt x="144659" y="78363"/>
                    <a:pt x="144487" y="78767"/>
                    <a:pt x="144539" y="78767"/>
                  </a:cubicBezTo>
                  <a:cubicBezTo>
                    <a:pt x="144912" y="78722"/>
                    <a:pt x="146264" y="77206"/>
                    <a:pt x="146511" y="76967"/>
                  </a:cubicBezTo>
                  <a:cubicBezTo>
                    <a:pt x="147847" y="75585"/>
                    <a:pt x="149020" y="74159"/>
                    <a:pt x="150334" y="72785"/>
                  </a:cubicBezTo>
                  <a:cubicBezTo>
                    <a:pt x="151028" y="72053"/>
                    <a:pt x="151753" y="71284"/>
                    <a:pt x="152723" y="70769"/>
                  </a:cubicBezTo>
                  <a:cubicBezTo>
                    <a:pt x="154493" y="69836"/>
                    <a:pt x="156270" y="68753"/>
                    <a:pt x="158100" y="67901"/>
                  </a:cubicBezTo>
                  <a:cubicBezTo>
                    <a:pt x="162237" y="65982"/>
                    <a:pt x="166538" y="64922"/>
                    <a:pt x="170414" y="64862"/>
                  </a:cubicBezTo>
                  <a:cubicBezTo>
                    <a:pt x="172310" y="64825"/>
                    <a:pt x="174110" y="65019"/>
                    <a:pt x="175753" y="65467"/>
                  </a:cubicBezTo>
                  <a:cubicBezTo>
                    <a:pt x="176522" y="65684"/>
                    <a:pt x="177269" y="65960"/>
                    <a:pt x="177993" y="66296"/>
                  </a:cubicBezTo>
                  <a:cubicBezTo>
                    <a:pt x="178516" y="66542"/>
                    <a:pt x="179561" y="66886"/>
                    <a:pt x="179785" y="67349"/>
                  </a:cubicBezTo>
                  <a:cubicBezTo>
                    <a:pt x="180009" y="67819"/>
                    <a:pt x="179808" y="69290"/>
                    <a:pt x="179852" y="69888"/>
                  </a:cubicBezTo>
                  <a:cubicBezTo>
                    <a:pt x="179912" y="70844"/>
                    <a:pt x="180084" y="71792"/>
                    <a:pt x="180353" y="72710"/>
                  </a:cubicBezTo>
                  <a:cubicBezTo>
                    <a:pt x="180898" y="74465"/>
                    <a:pt x="181958" y="75899"/>
                    <a:pt x="183810" y="76780"/>
                  </a:cubicBezTo>
                  <a:cubicBezTo>
                    <a:pt x="187925" y="78722"/>
                    <a:pt x="191793" y="81201"/>
                    <a:pt x="195026" y="84561"/>
                  </a:cubicBezTo>
                  <a:cubicBezTo>
                    <a:pt x="196863" y="86480"/>
                    <a:pt x="198454" y="88616"/>
                    <a:pt x="199753" y="90923"/>
                  </a:cubicBezTo>
                  <a:cubicBezTo>
                    <a:pt x="201090" y="93261"/>
                    <a:pt x="202045" y="95874"/>
                    <a:pt x="203292" y="98443"/>
                  </a:cubicBezTo>
                  <a:cubicBezTo>
                    <a:pt x="205854" y="103752"/>
                    <a:pt x="208930" y="109114"/>
                    <a:pt x="211133" y="115543"/>
                  </a:cubicBezTo>
                  <a:cubicBezTo>
                    <a:pt x="211656" y="117089"/>
                    <a:pt x="212134" y="118680"/>
                    <a:pt x="212552" y="120315"/>
                  </a:cubicBezTo>
                  <a:cubicBezTo>
                    <a:pt x="212709" y="120883"/>
                    <a:pt x="213276" y="122712"/>
                    <a:pt x="213209" y="123295"/>
                  </a:cubicBezTo>
                  <a:cubicBezTo>
                    <a:pt x="213142" y="123870"/>
                    <a:pt x="212776" y="123944"/>
                    <a:pt x="213306" y="123758"/>
                  </a:cubicBezTo>
                  <a:cubicBezTo>
                    <a:pt x="214090" y="123481"/>
                    <a:pt x="214837" y="122384"/>
                    <a:pt x="215479" y="121749"/>
                  </a:cubicBezTo>
                  <a:cubicBezTo>
                    <a:pt x="215516" y="121712"/>
                    <a:pt x="215554" y="121771"/>
                    <a:pt x="215561" y="121846"/>
                  </a:cubicBezTo>
                  <a:cubicBezTo>
                    <a:pt x="215994" y="130060"/>
                    <a:pt x="216778" y="138797"/>
                    <a:pt x="217555" y="148407"/>
                  </a:cubicBezTo>
                  <a:cubicBezTo>
                    <a:pt x="218212" y="156637"/>
                    <a:pt x="218802" y="165500"/>
                    <a:pt x="218907" y="174917"/>
                  </a:cubicBezTo>
                  <a:cubicBezTo>
                    <a:pt x="218907" y="175066"/>
                    <a:pt x="218839" y="175014"/>
                    <a:pt x="218839" y="174872"/>
                  </a:cubicBezTo>
                  <a:cubicBezTo>
                    <a:pt x="218660" y="156323"/>
                    <a:pt x="216659" y="140410"/>
                    <a:pt x="215711" y="126237"/>
                  </a:cubicBezTo>
                  <a:cubicBezTo>
                    <a:pt x="215658" y="125244"/>
                    <a:pt x="215599" y="124273"/>
                    <a:pt x="215546" y="123302"/>
                  </a:cubicBezTo>
                  <a:cubicBezTo>
                    <a:pt x="215487" y="122331"/>
                    <a:pt x="215390" y="122249"/>
                    <a:pt x="214941" y="122503"/>
                  </a:cubicBezTo>
                  <a:cubicBezTo>
                    <a:pt x="214493" y="122749"/>
                    <a:pt x="213933" y="123571"/>
                    <a:pt x="213351" y="123922"/>
                  </a:cubicBezTo>
                  <a:cubicBezTo>
                    <a:pt x="213045" y="124109"/>
                    <a:pt x="213037" y="124161"/>
                    <a:pt x="212858" y="123862"/>
                  </a:cubicBezTo>
                  <a:cubicBezTo>
                    <a:pt x="212828" y="123832"/>
                    <a:pt x="212925" y="123631"/>
                    <a:pt x="212925" y="123623"/>
                  </a:cubicBezTo>
                  <a:cubicBezTo>
                    <a:pt x="212925" y="123608"/>
                    <a:pt x="213015" y="123459"/>
                    <a:pt x="213022" y="123384"/>
                  </a:cubicBezTo>
                  <a:cubicBezTo>
                    <a:pt x="213067" y="122876"/>
                    <a:pt x="212948" y="122473"/>
                    <a:pt x="212836" y="121943"/>
                  </a:cubicBezTo>
                  <a:cubicBezTo>
                    <a:pt x="212470" y="120054"/>
                    <a:pt x="211902" y="118187"/>
                    <a:pt x="211327" y="116454"/>
                  </a:cubicBezTo>
                  <a:cubicBezTo>
                    <a:pt x="210259" y="113214"/>
                    <a:pt x="208975" y="110234"/>
                    <a:pt x="207623" y="107404"/>
                  </a:cubicBezTo>
                  <a:cubicBezTo>
                    <a:pt x="206264" y="104574"/>
                    <a:pt x="204861" y="101908"/>
                    <a:pt x="203561" y="99257"/>
                  </a:cubicBezTo>
                  <a:cubicBezTo>
                    <a:pt x="202120" y="96352"/>
                    <a:pt x="201037" y="93388"/>
                    <a:pt x="199521" y="90744"/>
                  </a:cubicBezTo>
                  <a:cubicBezTo>
                    <a:pt x="196393" y="85360"/>
                    <a:pt x="191994" y="81440"/>
                    <a:pt x="186999" y="78580"/>
                  </a:cubicBezTo>
                  <a:cubicBezTo>
                    <a:pt x="185304" y="77602"/>
                    <a:pt x="183168" y="76922"/>
                    <a:pt x="181846" y="75608"/>
                  </a:cubicBezTo>
                  <a:cubicBezTo>
                    <a:pt x="180689" y="74458"/>
                    <a:pt x="180151" y="72905"/>
                    <a:pt x="179882" y="71336"/>
                  </a:cubicBezTo>
                  <a:cubicBezTo>
                    <a:pt x="179718" y="70366"/>
                    <a:pt x="179740" y="69358"/>
                    <a:pt x="179643" y="68372"/>
                  </a:cubicBezTo>
                  <a:cubicBezTo>
                    <a:pt x="179531" y="67028"/>
                    <a:pt x="178441" y="66587"/>
                    <a:pt x="177142" y="66072"/>
                  </a:cubicBezTo>
                  <a:cubicBezTo>
                    <a:pt x="175267" y="65325"/>
                    <a:pt x="173094" y="64974"/>
                    <a:pt x="170779" y="64974"/>
                  </a:cubicBezTo>
                  <a:cubicBezTo>
                    <a:pt x="168009" y="64974"/>
                    <a:pt x="165022" y="65475"/>
                    <a:pt x="162013" y="66468"/>
                  </a:cubicBezTo>
                  <a:cubicBezTo>
                    <a:pt x="160362" y="67005"/>
                    <a:pt x="158757" y="67663"/>
                    <a:pt x="157204" y="68447"/>
                  </a:cubicBezTo>
                  <a:cubicBezTo>
                    <a:pt x="155822" y="69126"/>
                    <a:pt x="154516" y="70104"/>
                    <a:pt x="153156" y="70776"/>
                  </a:cubicBezTo>
                  <a:cubicBezTo>
                    <a:pt x="152305" y="71202"/>
                    <a:pt x="151850" y="71426"/>
                    <a:pt x="151133" y="72121"/>
                  </a:cubicBezTo>
                  <a:cubicBezTo>
                    <a:pt x="150408" y="72822"/>
                    <a:pt x="149550" y="73778"/>
                    <a:pt x="148803" y="74615"/>
                  </a:cubicBezTo>
                  <a:cubicBezTo>
                    <a:pt x="147504" y="76056"/>
                    <a:pt x="146174" y="77758"/>
                    <a:pt x="144397" y="78976"/>
                  </a:cubicBezTo>
                  <a:cubicBezTo>
                    <a:pt x="144330" y="79020"/>
                    <a:pt x="144270" y="79005"/>
                    <a:pt x="144285" y="78946"/>
                  </a:cubicBezTo>
                  <a:cubicBezTo>
                    <a:pt x="144651" y="78050"/>
                    <a:pt x="143725" y="79327"/>
                    <a:pt x="143314" y="79528"/>
                  </a:cubicBezTo>
                  <a:cubicBezTo>
                    <a:pt x="142904" y="79722"/>
                    <a:pt x="142941" y="79722"/>
                    <a:pt x="142747" y="79573"/>
                  </a:cubicBezTo>
                  <a:cubicBezTo>
                    <a:pt x="142553" y="79424"/>
                    <a:pt x="142702" y="79282"/>
                    <a:pt x="142717" y="79215"/>
                  </a:cubicBezTo>
                  <a:cubicBezTo>
                    <a:pt x="142777" y="78976"/>
                    <a:pt x="143426" y="78348"/>
                    <a:pt x="143621" y="78080"/>
                  </a:cubicBezTo>
                  <a:cubicBezTo>
                    <a:pt x="143822" y="77811"/>
                    <a:pt x="144196" y="77452"/>
                    <a:pt x="143934" y="77587"/>
                  </a:cubicBezTo>
                  <a:cubicBezTo>
                    <a:pt x="143307" y="77900"/>
                    <a:pt x="142822" y="79125"/>
                    <a:pt x="142351" y="79528"/>
                  </a:cubicBezTo>
                  <a:cubicBezTo>
                    <a:pt x="141888" y="79924"/>
                    <a:pt x="141059" y="80282"/>
                    <a:pt x="140544" y="80551"/>
                  </a:cubicBezTo>
                  <a:cubicBezTo>
                    <a:pt x="133689" y="84233"/>
                    <a:pt x="126812" y="85666"/>
                    <a:pt x="120427" y="86189"/>
                  </a:cubicBezTo>
                  <a:cubicBezTo>
                    <a:pt x="117350" y="86436"/>
                    <a:pt x="114371" y="86510"/>
                    <a:pt x="111377" y="86630"/>
                  </a:cubicBezTo>
                  <a:cubicBezTo>
                    <a:pt x="109547" y="86697"/>
                    <a:pt x="107613" y="86645"/>
                    <a:pt x="105604" y="87078"/>
                  </a:cubicBezTo>
                  <a:cubicBezTo>
                    <a:pt x="103312" y="87571"/>
                    <a:pt x="101154" y="87989"/>
                    <a:pt x="98988" y="88168"/>
                  </a:cubicBezTo>
                  <a:cubicBezTo>
                    <a:pt x="94889" y="88497"/>
                    <a:pt x="91073" y="88302"/>
                    <a:pt x="86786" y="88960"/>
                  </a:cubicBezTo>
                  <a:cubicBezTo>
                    <a:pt x="85203" y="89206"/>
                    <a:pt x="83785" y="89729"/>
                    <a:pt x="82821" y="89086"/>
                  </a:cubicBezTo>
                  <a:cubicBezTo>
                    <a:pt x="82411" y="88803"/>
                    <a:pt x="82149" y="88429"/>
                    <a:pt x="81821" y="88093"/>
                  </a:cubicBezTo>
                  <a:cubicBezTo>
                    <a:pt x="81701" y="87959"/>
                    <a:pt x="81567" y="87832"/>
                    <a:pt x="81432" y="87712"/>
                  </a:cubicBezTo>
                  <a:cubicBezTo>
                    <a:pt x="80730" y="87152"/>
                    <a:pt x="80133" y="87272"/>
                    <a:pt x="78856" y="87608"/>
                  </a:cubicBezTo>
                  <a:cubicBezTo>
                    <a:pt x="74585" y="88736"/>
                    <a:pt x="70478" y="89669"/>
                    <a:pt x="66401" y="90177"/>
                  </a:cubicBezTo>
                  <a:cubicBezTo>
                    <a:pt x="62323" y="90677"/>
                    <a:pt x="58336" y="90894"/>
                    <a:pt x="54348" y="91222"/>
                  </a:cubicBezTo>
                  <a:cubicBezTo>
                    <a:pt x="52392" y="91386"/>
                    <a:pt x="50428" y="91573"/>
                    <a:pt x="48471" y="91812"/>
                  </a:cubicBezTo>
                  <a:cubicBezTo>
                    <a:pt x="47530" y="91932"/>
                    <a:pt x="46582" y="92051"/>
                    <a:pt x="45641" y="92193"/>
                  </a:cubicBezTo>
                  <a:cubicBezTo>
                    <a:pt x="44402" y="92380"/>
                    <a:pt x="43670" y="92200"/>
                    <a:pt x="42550" y="91939"/>
                  </a:cubicBezTo>
                  <a:cubicBezTo>
                    <a:pt x="39033" y="91118"/>
                    <a:pt x="35605" y="90102"/>
                    <a:pt x="32319" y="88765"/>
                  </a:cubicBezTo>
                  <a:cubicBezTo>
                    <a:pt x="19013" y="83568"/>
                    <a:pt x="8148" y="71994"/>
                    <a:pt x="4018" y="51428"/>
                  </a:cubicBezTo>
                  <a:cubicBezTo>
                    <a:pt x="3719" y="49995"/>
                    <a:pt x="3458" y="48516"/>
                    <a:pt x="3227" y="47015"/>
                  </a:cubicBezTo>
                  <a:cubicBezTo>
                    <a:pt x="2995" y="45514"/>
                    <a:pt x="2913" y="43819"/>
                    <a:pt x="2599" y="42363"/>
                  </a:cubicBezTo>
                  <a:cubicBezTo>
                    <a:pt x="2368" y="41228"/>
                    <a:pt x="2480" y="41191"/>
                    <a:pt x="1957" y="41377"/>
                  </a:cubicBezTo>
                  <a:cubicBezTo>
                    <a:pt x="1733" y="41452"/>
                    <a:pt x="1531" y="41781"/>
                    <a:pt x="1322" y="41952"/>
                  </a:cubicBezTo>
                  <a:cubicBezTo>
                    <a:pt x="1121" y="42132"/>
                    <a:pt x="837" y="42602"/>
                    <a:pt x="620" y="42535"/>
                  </a:cubicBezTo>
                  <a:cubicBezTo>
                    <a:pt x="411" y="42468"/>
                    <a:pt x="501" y="42662"/>
                    <a:pt x="396" y="42453"/>
                  </a:cubicBezTo>
                  <a:cubicBezTo>
                    <a:pt x="299" y="42236"/>
                    <a:pt x="576" y="39018"/>
                    <a:pt x="598" y="38555"/>
                  </a:cubicBezTo>
                  <a:cubicBezTo>
                    <a:pt x="688" y="33551"/>
                    <a:pt x="396" y="28048"/>
                    <a:pt x="732" y="22798"/>
                  </a:cubicBezTo>
                  <a:cubicBezTo>
                    <a:pt x="837" y="21260"/>
                    <a:pt x="1061" y="19849"/>
                    <a:pt x="1173" y="18303"/>
                  </a:cubicBezTo>
                  <a:cubicBezTo>
                    <a:pt x="1270" y="17026"/>
                    <a:pt x="1091" y="17661"/>
                    <a:pt x="979" y="16989"/>
                  </a:cubicBezTo>
                  <a:cubicBezTo>
                    <a:pt x="807" y="15966"/>
                    <a:pt x="1158" y="14009"/>
                    <a:pt x="426" y="13852"/>
                  </a:cubicBezTo>
                  <a:cubicBezTo>
                    <a:pt x="404" y="13823"/>
                    <a:pt x="389" y="13793"/>
                    <a:pt x="389" y="13763"/>
                  </a:cubicBezTo>
                  <a:cubicBezTo>
                    <a:pt x="45" y="11769"/>
                    <a:pt x="210" y="9842"/>
                    <a:pt x="464" y="8200"/>
                  </a:cubicBezTo>
                  <a:cubicBezTo>
                    <a:pt x="971" y="5011"/>
                    <a:pt x="1808" y="2480"/>
                    <a:pt x="2614" y="90"/>
                  </a:cubicBezTo>
                  <a:cubicBezTo>
                    <a:pt x="2637" y="0"/>
                    <a:pt x="2689" y="195"/>
                    <a:pt x="2659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1049650" y="698300"/>
              <a:ext cx="5472875" cy="4377025"/>
            </a:xfrm>
            <a:custGeom>
              <a:avLst/>
              <a:gdLst/>
              <a:ahLst/>
              <a:cxnLst/>
              <a:rect l="l" t="t" r="r" b="b"/>
              <a:pathLst>
                <a:path w="218915" h="175081" extrusionOk="0">
                  <a:moveTo>
                    <a:pt x="2667" y="291"/>
                  </a:moveTo>
                  <a:cubicBezTo>
                    <a:pt x="1987" y="2308"/>
                    <a:pt x="1315" y="4406"/>
                    <a:pt x="800" y="6893"/>
                  </a:cubicBezTo>
                  <a:cubicBezTo>
                    <a:pt x="539" y="8169"/>
                    <a:pt x="1" y="10895"/>
                    <a:pt x="330" y="12829"/>
                  </a:cubicBezTo>
                  <a:cubicBezTo>
                    <a:pt x="501" y="13875"/>
                    <a:pt x="830" y="13501"/>
                    <a:pt x="1009" y="14338"/>
                  </a:cubicBezTo>
                  <a:cubicBezTo>
                    <a:pt x="1211" y="15331"/>
                    <a:pt x="554" y="16832"/>
                    <a:pt x="1345" y="17198"/>
                  </a:cubicBezTo>
                  <a:cubicBezTo>
                    <a:pt x="1375" y="17235"/>
                    <a:pt x="1390" y="17287"/>
                    <a:pt x="1382" y="17347"/>
                  </a:cubicBezTo>
                  <a:cubicBezTo>
                    <a:pt x="539" y="23381"/>
                    <a:pt x="673" y="29840"/>
                    <a:pt x="666" y="36098"/>
                  </a:cubicBezTo>
                  <a:cubicBezTo>
                    <a:pt x="666" y="37457"/>
                    <a:pt x="643" y="38793"/>
                    <a:pt x="598" y="40100"/>
                  </a:cubicBezTo>
                  <a:cubicBezTo>
                    <a:pt x="598" y="40317"/>
                    <a:pt x="442" y="42415"/>
                    <a:pt x="456" y="42452"/>
                  </a:cubicBezTo>
                  <a:cubicBezTo>
                    <a:pt x="598" y="42781"/>
                    <a:pt x="2256" y="40959"/>
                    <a:pt x="2405" y="40809"/>
                  </a:cubicBezTo>
                  <a:cubicBezTo>
                    <a:pt x="2555" y="40660"/>
                    <a:pt x="2473" y="40839"/>
                    <a:pt x="2480" y="40914"/>
                  </a:cubicBezTo>
                  <a:cubicBezTo>
                    <a:pt x="4101" y="57865"/>
                    <a:pt x="9387" y="71276"/>
                    <a:pt x="17691" y="79520"/>
                  </a:cubicBezTo>
                  <a:cubicBezTo>
                    <a:pt x="21724" y="83590"/>
                    <a:pt x="26338" y="86510"/>
                    <a:pt x="31304" y="88660"/>
                  </a:cubicBezTo>
                  <a:cubicBezTo>
                    <a:pt x="33694" y="89684"/>
                    <a:pt x="36143" y="90557"/>
                    <a:pt x="38645" y="91274"/>
                  </a:cubicBezTo>
                  <a:cubicBezTo>
                    <a:pt x="39884" y="91625"/>
                    <a:pt x="41146" y="91961"/>
                    <a:pt x="42416" y="92260"/>
                  </a:cubicBezTo>
                  <a:cubicBezTo>
                    <a:pt x="44014" y="92641"/>
                    <a:pt x="45403" y="92514"/>
                    <a:pt x="47187" y="92290"/>
                  </a:cubicBezTo>
                  <a:cubicBezTo>
                    <a:pt x="52646" y="91588"/>
                    <a:pt x="58067" y="91386"/>
                    <a:pt x="63630" y="90841"/>
                  </a:cubicBezTo>
                  <a:cubicBezTo>
                    <a:pt x="66722" y="90557"/>
                    <a:pt x="69791" y="90109"/>
                    <a:pt x="72838" y="89489"/>
                  </a:cubicBezTo>
                  <a:cubicBezTo>
                    <a:pt x="74443" y="89153"/>
                    <a:pt x="76056" y="88750"/>
                    <a:pt x="77677" y="88295"/>
                  </a:cubicBezTo>
                  <a:cubicBezTo>
                    <a:pt x="78722" y="88003"/>
                    <a:pt x="79805" y="87473"/>
                    <a:pt x="80611" y="87712"/>
                  </a:cubicBezTo>
                  <a:cubicBezTo>
                    <a:pt x="81410" y="87959"/>
                    <a:pt x="81627" y="88422"/>
                    <a:pt x="82023" y="88832"/>
                  </a:cubicBezTo>
                  <a:cubicBezTo>
                    <a:pt x="82411" y="89243"/>
                    <a:pt x="82598" y="89542"/>
                    <a:pt x="83068" y="89706"/>
                  </a:cubicBezTo>
                  <a:cubicBezTo>
                    <a:pt x="83889" y="89975"/>
                    <a:pt x="84942" y="89654"/>
                    <a:pt x="86003" y="89482"/>
                  </a:cubicBezTo>
                  <a:cubicBezTo>
                    <a:pt x="88967" y="88967"/>
                    <a:pt x="91730" y="88877"/>
                    <a:pt x="94471" y="88795"/>
                  </a:cubicBezTo>
                  <a:cubicBezTo>
                    <a:pt x="97562" y="88705"/>
                    <a:pt x="100698" y="88586"/>
                    <a:pt x="104111" y="87817"/>
                  </a:cubicBezTo>
                  <a:cubicBezTo>
                    <a:pt x="105493" y="87511"/>
                    <a:pt x="106553" y="87294"/>
                    <a:pt x="107800" y="87219"/>
                  </a:cubicBezTo>
                  <a:cubicBezTo>
                    <a:pt x="109054" y="87145"/>
                    <a:pt x="110085" y="87100"/>
                    <a:pt x="111227" y="87055"/>
                  </a:cubicBezTo>
                  <a:cubicBezTo>
                    <a:pt x="116499" y="86846"/>
                    <a:pt x="121764" y="86801"/>
                    <a:pt x="127551" y="85614"/>
                  </a:cubicBezTo>
                  <a:cubicBezTo>
                    <a:pt x="130747" y="84964"/>
                    <a:pt x="133861" y="83978"/>
                    <a:pt x="136848" y="82672"/>
                  </a:cubicBezTo>
                  <a:cubicBezTo>
                    <a:pt x="138476" y="81962"/>
                    <a:pt x="140313" y="81141"/>
                    <a:pt x="141702" y="80066"/>
                  </a:cubicBezTo>
                  <a:cubicBezTo>
                    <a:pt x="142493" y="79453"/>
                    <a:pt x="142964" y="78453"/>
                    <a:pt x="143823" y="77893"/>
                  </a:cubicBezTo>
                  <a:cubicBezTo>
                    <a:pt x="143845" y="77878"/>
                    <a:pt x="143875" y="77870"/>
                    <a:pt x="143905" y="77878"/>
                  </a:cubicBezTo>
                  <a:cubicBezTo>
                    <a:pt x="144017" y="77930"/>
                    <a:pt x="143860" y="78042"/>
                    <a:pt x="143852" y="78146"/>
                  </a:cubicBezTo>
                  <a:cubicBezTo>
                    <a:pt x="143837" y="78251"/>
                    <a:pt x="143382" y="78781"/>
                    <a:pt x="143292" y="78938"/>
                  </a:cubicBezTo>
                  <a:cubicBezTo>
                    <a:pt x="143046" y="79319"/>
                    <a:pt x="142941" y="79237"/>
                    <a:pt x="143009" y="79647"/>
                  </a:cubicBezTo>
                  <a:cubicBezTo>
                    <a:pt x="143076" y="80058"/>
                    <a:pt x="143009" y="79939"/>
                    <a:pt x="143419" y="79647"/>
                  </a:cubicBezTo>
                  <a:cubicBezTo>
                    <a:pt x="143830" y="79356"/>
                    <a:pt x="143927" y="79035"/>
                    <a:pt x="144345" y="78923"/>
                  </a:cubicBezTo>
                  <a:cubicBezTo>
                    <a:pt x="144435" y="78893"/>
                    <a:pt x="144248" y="79296"/>
                    <a:pt x="144308" y="79281"/>
                  </a:cubicBezTo>
                  <a:cubicBezTo>
                    <a:pt x="144681" y="79244"/>
                    <a:pt x="146040" y="77736"/>
                    <a:pt x="146287" y="77482"/>
                  </a:cubicBezTo>
                  <a:cubicBezTo>
                    <a:pt x="147623" y="76108"/>
                    <a:pt x="148796" y="74682"/>
                    <a:pt x="150110" y="73300"/>
                  </a:cubicBezTo>
                  <a:cubicBezTo>
                    <a:pt x="150812" y="72576"/>
                    <a:pt x="151529" y="71799"/>
                    <a:pt x="152500" y="71284"/>
                  </a:cubicBezTo>
                  <a:cubicBezTo>
                    <a:pt x="154269" y="70350"/>
                    <a:pt x="156062" y="69260"/>
                    <a:pt x="157876" y="68409"/>
                  </a:cubicBezTo>
                  <a:cubicBezTo>
                    <a:pt x="162021" y="66490"/>
                    <a:pt x="166329" y="65422"/>
                    <a:pt x="170197" y="65340"/>
                  </a:cubicBezTo>
                  <a:cubicBezTo>
                    <a:pt x="172101" y="65302"/>
                    <a:pt x="173909" y="65497"/>
                    <a:pt x="175551" y="65945"/>
                  </a:cubicBezTo>
                  <a:cubicBezTo>
                    <a:pt x="176321" y="66154"/>
                    <a:pt x="177075" y="66423"/>
                    <a:pt x="177799" y="66759"/>
                  </a:cubicBezTo>
                  <a:cubicBezTo>
                    <a:pt x="178322" y="67005"/>
                    <a:pt x="179360" y="67349"/>
                    <a:pt x="179591" y="67812"/>
                  </a:cubicBezTo>
                  <a:cubicBezTo>
                    <a:pt x="179823" y="68282"/>
                    <a:pt x="179606" y="69753"/>
                    <a:pt x="179658" y="70343"/>
                  </a:cubicBezTo>
                  <a:cubicBezTo>
                    <a:pt x="179726" y="71299"/>
                    <a:pt x="179890" y="72240"/>
                    <a:pt x="180159" y="73166"/>
                  </a:cubicBezTo>
                  <a:cubicBezTo>
                    <a:pt x="180704" y="74906"/>
                    <a:pt x="181772" y="76347"/>
                    <a:pt x="183624" y="77213"/>
                  </a:cubicBezTo>
                  <a:cubicBezTo>
                    <a:pt x="187746" y="79147"/>
                    <a:pt x="191621" y="81604"/>
                    <a:pt x="194862" y="84942"/>
                  </a:cubicBezTo>
                  <a:cubicBezTo>
                    <a:pt x="196699" y="86838"/>
                    <a:pt x="198297" y="88967"/>
                    <a:pt x="199611" y="91259"/>
                  </a:cubicBezTo>
                  <a:cubicBezTo>
                    <a:pt x="200948" y="93604"/>
                    <a:pt x="201911" y="96203"/>
                    <a:pt x="203158" y="98756"/>
                  </a:cubicBezTo>
                  <a:cubicBezTo>
                    <a:pt x="205735" y="104043"/>
                    <a:pt x="208826" y="109383"/>
                    <a:pt x="211036" y="115782"/>
                  </a:cubicBezTo>
                  <a:cubicBezTo>
                    <a:pt x="211567" y="117305"/>
                    <a:pt x="212044" y="118889"/>
                    <a:pt x="212463" y="120524"/>
                  </a:cubicBezTo>
                  <a:cubicBezTo>
                    <a:pt x="212612" y="121091"/>
                    <a:pt x="213194" y="122913"/>
                    <a:pt x="213127" y="123496"/>
                  </a:cubicBezTo>
                  <a:cubicBezTo>
                    <a:pt x="213060" y="124071"/>
                    <a:pt x="212702" y="124146"/>
                    <a:pt x="213232" y="123959"/>
                  </a:cubicBezTo>
                  <a:cubicBezTo>
                    <a:pt x="214008" y="123683"/>
                    <a:pt x="214763" y="122577"/>
                    <a:pt x="215405" y="121943"/>
                  </a:cubicBezTo>
                  <a:cubicBezTo>
                    <a:pt x="215435" y="121905"/>
                    <a:pt x="215479" y="121965"/>
                    <a:pt x="215487" y="122040"/>
                  </a:cubicBezTo>
                  <a:cubicBezTo>
                    <a:pt x="215927" y="130231"/>
                    <a:pt x="216734" y="138931"/>
                    <a:pt x="217518" y="148512"/>
                  </a:cubicBezTo>
                  <a:cubicBezTo>
                    <a:pt x="218198" y="156711"/>
                    <a:pt x="218795" y="165552"/>
                    <a:pt x="218914" y="174931"/>
                  </a:cubicBezTo>
                  <a:cubicBezTo>
                    <a:pt x="218914" y="175081"/>
                    <a:pt x="218840" y="175028"/>
                    <a:pt x="218840" y="174886"/>
                  </a:cubicBezTo>
                  <a:cubicBezTo>
                    <a:pt x="218638" y="156405"/>
                    <a:pt x="216607" y="140544"/>
                    <a:pt x="215651" y="126416"/>
                  </a:cubicBezTo>
                  <a:cubicBezTo>
                    <a:pt x="215584" y="125422"/>
                    <a:pt x="215524" y="124452"/>
                    <a:pt x="215472" y="123481"/>
                  </a:cubicBezTo>
                  <a:cubicBezTo>
                    <a:pt x="215412" y="122510"/>
                    <a:pt x="215315" y="122436"/>
                    <a:pt x="214867" y="122689"/>
                  </a:cubicBezTo>
                  <a:cubicBezTo>
                    <a:pt x="214419" y="122943"/>
                    <a:pt x="213844" y="123765"/>
                    <a:pt x="213277" y="124116"/>
                  </a:cubicBezTo>
                  <a:cubicBezTo>
                    <a:pt x="212963" y="124302"/>
                    <a:pt x="212948" y="124362"/>
                    <a:pt x="212776" y="124063"/>
                  </a:cubicBezTo>
                  <a:cubicBezTo>
                    <a:pt x="212754" y="124034"/>
                    <a:pt x="212836" y="123839"/>
                    <a:pt x="212836" y="123817"/>
                  </a:cubicBezTo>
                  <a:cubicBezTo>
                    <a:pt x="212836" y="123802"/>
                    <a:pt x="212933" y="123660"/>
                    <a:pt x="212941" y="123585"/>
                  </a:cubicBezTo>
                  <a:cubicBezTo>
                    <a:pt x="213000" y="123070"/>
                    <a:pt x="212866" y="122682"/>
                    <a:pt x="212754" y="122137"/>
                  </a:cubicBezTo>
                  <a:cubicBezTo>
                    <a:pt x="212388" y="120263"/>
                    <a:pt x="211813" y="118418"/>
                    <a:pt x="211230" y="116686"/>
                  </a:cubicBezTo>
                  <a:cubicBezTo>
                    <a:pt x="210170" y="113460"/>
                    <a:pt x="208863" y="110488"/>
                    <a:pt x="207497" y="107680"/>
                  </a:cubicBezTo>
                  <a:cubicBezTo>
                    <a:pt x="206138" y="104872"/>
                    <a:pt x="204726" y="102214"/>
                    <a:pt x="203427" y="99570"/>
                  </a:cubicBezTo>
                  <a:cubicBezTo>
                    <a:pt x="201993" y="96673"/>
                    <a:pt x="200903" y="93716"/>
                    <a:pt x="199372" y="91095"/>
                  </a:cubicBezTo>
                  <a:cubicBezTo>
                    <a:pt x="196243" y="85726"/>
                    <a:pt x="191823" y="81835"/>
                    <a:pt x="186820" y="79005"/>
                  </a:cubicBezTo>
                  <a:cubicBezTo>
                    <a:pt x="185117" y="78027"/>
                    <a:pt x="182981" y="77362"/>
                    <a:pt x="181652" y="76048"/>
                  </a:cubicBezTo>
                  <a:cubicBezTo>
                    <a:pt x="180495" y="74898"/>
                    <a:pt x="179957" y="73360"/>
                    <a:pt x="179688" y="71792"/>
                  </a:cubicBezTo>
                  <a:cubicBezTo>
                    <a:pt x="179524" y="70821"/>
                    <a:pt x="179539" y="69813"/>
                    <a:pt x="179449" y="68835"/>
                  </a:cubicBezTo>
                  <a:cubicBezTo>
                    <a:pt x="179337" y="67490"/>
                    <a:pt x="178247" y="67050"/>
                    <a:pt x="176948" y="66542"/>
                  </a:cubicBezTo>
                  <a:cubicBezTo>
                    <a:pt x="175059" y="65795"/>
                    <a:pt x="172886" y="65452"/>
                    <a:pt x="170563" y="65459"/>
                  </a:cubicBezTo>
                  <a:cubicBezTo>
                    <a:pt x="167800" y="65459"/>
                    <a:pt x="164806" y="65982"/>
                    <a:pt x="161796" y="66975"/>
                  </a:cubicBezTo>
                  <a:cubicBezTo>
                    <a:pt x="160146" y="67513"/>
                    <a:pt x="158541" y="68177"/>
                    <a:pt x="156988" y="68954"/>
                  </a:cubicBezTo>
                  <a:cubicBezTo>
                    <a:pt x="155606" y="69641"/>
                    <a:pt x="154299" y="70627"/>
                    <a:pt x="152933" y="71299"/>
                  </a:cubicBezTo>
                  <a:cubicBezTo>
                    <a:pt x="152081" y="71724"/>
                    <a:pt x="151626" y="71948"/>
                    <a:pt x="150902" y="72643"/>
                  </a:cubicBezTo>
                  <a:cubicBezTo>
                    <a:pt x="150185" y="73330"/>
                    <a:pt x="149326" y="74301"/>
                    <a:pt x="148579" y="75130"/>
                  </a:cubicBezTo>
                  <a:cubicBezTo>
                    <a:pt x="147280" y="76578"/>
                    <a:pt x="145951" y="78281"/>
                    <a:pt x="144166" y="79498"/>
                  </a:cubicBezTo>
                  <a:cubicBezTo>
                    <a:pt x="144106" y="79550"/>
                    <a:pt x="144047" y="79528"/>
                    <a:pt x="144061" y="79476"/>
                  </a:cubicBezTo>
                  <a:cubicBezTo>
                    <a:pt x="144427" y="78580"/>
                    <a:pt x="143501" y="79856"/>
                    <a:pt x="143091" y="80051"/>
                  </a:cubicBezTo>
                  <a:cubicBezTo>
                    <a:pt x="142680" y="80245"/>
                    <a:pt x="142717" y="80245"/>
                    <a:pt x="142516" y="80095"/>
                  </a:cubicBezTo>
                  <a:cubicBezTo>
                    <a:pt x="142449" y="80051"/>
                    <a:pt x="142463" y="79819"/>
                    <a:pt x="142486" y="79752"/>
                  </a:cubicBezTo>
                  <a:cubicBezTo>
                    <a:pt x="142553" y="79513"/>
                    <a:pt x="143203" y="78878"/>
                    <a:pt x="143397" y="78602"/>
                  </a:cubicBezTo>
                  <a:cubicBezTo>
                    <a:pt x="143599" y="78333"/>
                    <a:pt x="143972" y="77990"/>
                    <a:pt x="143696" y="78117"/>
                  </a:cubicBezTo>
                  <a:cubicBezTo>
                    <a:pt x="143076" y="78430"/>
                    <a:pt x="142598" y="79647"/>
                    <a:pt x="142127" y="80051"/>
                  </a:cubicBezTo>
                  <a:cubicBezTo>
                    <a:pt x="141664" y="80454"/>
                    <a:pt x="140821" y="80805"/>
                    <a:pt x="140320" y="81089"/>
                  </a:cubicBezTo>
                  <a:cubicBezTo>
                    <a:pt x="133465" y="84763"/>
                    <a:pt x="126580" y="86211"/>
                    <a:pt x="120196" y="86734"/>
                  </a:cubicBezTo>
                  <a:cubicBezTo>
                    <a:pt x="117112" y="86988"/>
                    <a:pt x="114140" y="87055"/>
                    <a:pt x="111138" y="87174"/>
                  </a:cubicBezTo>
                  <a:cubicBezTo>
                    <a:pt x="109301" y="87249"/>
                    <a:pt x="107382" y="87189"/>
                    <a:pt x="105373" y="87623"/>
                  </a:cubicBezTo>
                  <a:cubicBezTo>
                    <a:pt x="103073" y="88115"/>
                    <a:pt x="100922" y="88534"/>
                    <a:pt x="98757" y="88713"/>
                  </a:cubicBezTo>
                  <a:cubicBezTo>
                    <a:pt x="94657" y="89041"/>
                    <a:pt x="90842" y="88832"/>
                    <a:pt x="86563" y="89497"/>
                  </a:cubicBezTo>
                  <a:cubicBezTo>
                    <a:pt x="84980" y="89743"/>
                    <a:pt x="83546" y="90251"/>
                    <a:pt x="82590" y="89609"/>
                  </a:cubicBezTo>
                  <a:cubicBezTo>
                    <a:pt x="82187" y="89340"/>
                    <a:pt x="81918" y="88959"/>
                    <a:pt x="81597" y="88623"/>
                  </a:cubicBezTo>
                  <a:cubicBezTo>
                    <a:pt x="81477" y="88481"/>
                    <a:pt x="81343" y="88354"/>
                    <a:pt x="81194" y="88235"/>
                  </a:cubicBezTo>
                  <a:cubicBezTo>
                    <a:pt x="80507" y="87675"/>
                    <a:pt x="79909" y="87787"/>
                    <a:pt x="78632" y="88123"/>
                  </a:cubicBezTo>
                  <a:cubicBezTo>
                    <a:pt x="74376" y="89258"/>
                    <a:pt x="70254" y="90176"/>
                    <a:pt x="66184" y="90677"/>
                  </a:cubicBezTo>
                  <a:cubicBezTo>
                    <a:pt x="62115" y="91170"/>
                    <a:pt x="58134" y="91371"/>
                    <a:pt x="54154" y="91692"/>
                  </a:cubicBezTo>
                  <a:cubicBezTo>
                    <a:pt x="52198" y="91849"/>
                    <a:pt x="50234" y="92036"/>
                    <a:pt x="48285" y="92267"/>
                  </a:cubicBezTo>
                  <a:cubicBezTo>
                    <a:pt x="47329" y="92379"/>
                    <a:pt x="46396" y="92506"/>
                    <a:pt x="45455" y="92641"/>
                  </a:cubicBezTo>
                  <a:cubicBezTo>
                    <a:pt x="44208" y="92820"/>
                    <a:pt x="43483" y="92641"/>
                    <a:pt x="42363" y="92379"/>
                  </a:cubicBezTo>
                  <a:cubicBezTo>
                    <a:pt x="38854" y="91543"/>
                    <a:pt x="35434" y="90505"/>
                    <a:pt x="32155" y="89153"/>
                  </a:cubicBezTo>
                  <a:cubicBezTo>
                    <a:pt x="18871" y="83904"/>
                    <a:pt x="8043" y="72240"/>
                    <a:pt x="3959" y="51600"/>
                  </a:cubicBezTo>
                  <a:cubicBezTo>
                    <a:pt x="3667" y="50144"/>
                    <a:pt x="3399" y="48673"/>
                    <a:pt x="3167" y="47164"/>
                  </a:cubicBezTo>
                  <a:cubicBezTo>
                    <a:pt x="2928" y="45663"/>
                    <a:pt x="2853" y="43953"/>
                    <a:pt x="2555" y="42497"/>
                  </a:cubicBezTo>
                  <a:cubicBezTo>
                    <a:pt x="2316" y="41355"/>
                    <a:pt x="2435" y="41325"/>
                    <a:pt x="1913" y="41496"/>
                  </a:cubicBezTo>
                  <a:cubicBezTo>
                    <a:pt x="1689" y="41571"/>
                    <a:pt x="1487" y="41892"/>
                    <a:pt x="1278" y="42079"/>
                  </a:cubicBezTo>
                  <a:cubicBezTo>
                    <a:pt x="1069" y="42266"/>
                    <a:pt x="792" y="42721"/>
                    <a:pt x="576" y="42661"/>
                  </a:cubicBezTo>
                  <a:cubicBezTo>
                    <a:pt x="359" y="42594"/>
                    <a:pt x="456" y="42788"/>
                    <a:pt x="352" y="42564"/>
                  </a:cubicBezTo>
                  <a:cubicBezTo>
                    <a:pt x="247" y="42340"/>
                    <a:pt x="539" y="39129"/>
                    <a:pt x="546" y="38666"/>
                  </a:cubicBezTo>
                  <a:cubicBezTo>
                    <a:pt x="651" y="33641"/>
                    <a:pt x="374" y="28122"/>
                    <a:pt x="718" y="22873"/>
                  </a:cubicBezTo>
                  <a:cubicBezTo>
                    <a:pt x="822" y="21320"/>
                    <a:pt x="1046" y="19901"/>
                    <a:pt x="1158" y="18355"/>
                  </a:cubicBezTo>
                  <a:cubicBezTo>
                    <a:pt x="1248" y="17063"/>
                    <a:pt x="1069" y="17705"/>
                    <a:pt x="972" y="17026"/>
                  </a:cubicBezTo>
                  <a:cubicBezTo>
                    <a:pt x="800" y="16010"/>
                    <a:pt x="1143" y="14039"/>
                    <a:pt x="427" y="13882"/>
                  </a:cubicBezTo>
                  <a:cubicBezTo>
                    <a:pt x="412" y="13875"/>
                    <a:pt x="389" y="13852"/>
                    <a:pt x="382" y="13800"/>
                  </a:cubicBezTo>
                  <a:cubicBezTo>
                    <a:pt x="46" y="11791"/>
                    <a:pt x="210" y="9865"/>
                    <a:pt x="464" y="8214"/>
                  </a:cubicBezTo>
                  <a:cubicBezTo>
                    <a:pt x="972" y="5026"/>
                    <a:pt x="1808" y="2487"/>
                    <a:pt x="2622" y="82"/>
                  </a:cubicBezTo>
                  <a:cubicBezTo>
                    <a:pt x="2652" y="0"/>
                    <a:pt x="2697" y="194"/>
                    <a:pt x="2667" y="29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1033800" y="714350"/>
              <a:ext cx="5472850" cy="4377600"/>
            </a:xfrm>
            <a:custGeom>
              <a:avLst/>
              <a:gdLst/>
              <a:ahLst/>
              <a:cxnLst/>
              <a:rect l="l" t="t" r="r" b="b"/>
              <a:pathLst>
                <a:path w="218914" h="175104" extrusionOk="0">
                  <a:moveTo>
                    <a:pt x="2681" y="292"/>
                  </a:moveTo>
                  <a:cubicBezTo>
                    <a:pt x="1994" y="2315"/>
                    <a:pt x="1322" y="4414"/>
                    <a:pt x="814" y="6900"/>
                  </a:cubicBezTo>
                  <a:cubicBezTo>
                    <a:pt x="538" y="8192"/>
                    <a:pt x="0" y="10925"/>
                    <a:pt x="314" y="12859"/>
                  </a:cubicBezTo>
                  <a:cubicBezTo>
                    <a:pt x="493" y="13912"/>
                    <a:pt x="829" y="13531"/>
                    <a:pt x="1001" y="14375"/>
                  </a:cubicBezTo>
                  <a:cubicBezTo>
                    <a:pt x="1202" y="15376"/>
                    <a:pt x="538" y="16877"/>
                    <a:pt x="1337" y="17243"/>
                  </a:cubicBezTo>
                  <a:cubicBezTo>
                    <a:pt x="1367" y="17287"/>
                    <a:pt x="1374" y="17347"/>
                    <a:pt x="1374" y="17399"/>
                  </a:cubicBezTo>
                  <a:cubicBezTo>
                    <a:pt x="523" y="23448"/>
                    <a:pt x="642" y="29930"/>
                    <a:pt x="635" y="36202"/>
                  </a:cubicBezTo>
                  <a:cubicBezTo>
                    <a:pt x="627" y="37576"/>
                    <a:pt x="605" y="38905"/>
                    <a:pt x="560" y="40227"/>
                  </a:cubicBezTo>
                  <a:cubicBezTo>
                    <a:pt x="545" y="40436"/>
                    <a:pt x="389" y="42542"/>
                    <a:pt x="411" y="42587"/>
                  </a:cubicBezTo>
                  <a:cubicBezTo>
                    <a:pt x="545" y="42915"/>
                    <a:pt x="2211" y="41078"/>
                    <a:pt x="2360" y="40944"/>
                  </a:cubicBezTo>
                  <a:cubicBezTo>
                    <a:pt x="2509" y="40802"/>
                    <a:pt x="2427" y="40966"/>
                    <a:pt x="2435" y="41041"/>
                  </a:cubicBezTo>
                  <a:cubicBezTo>
                    <a:pt x="4025" y="58052"/>
                    <a:pt x="9290" y="71538"/>
                    <a:pt x="17556" y="79842"/>
                  </a:cubicBezTo>
                  <a:cubicBezTo>
                    <a:pt x="21581" y="83926"/>
                    <a:pt x="26188" y="86876"/>
                    <a:pt x="31147" y="89049"/>
                  </a:cubicBezTo>
                  <a:cubicBezTo>
                    <a:pt x="33529" y="90087"/>
                    <a:pt x="35971" y="90976"/>
                    <a:pt x="38465" y="91692"/>
                  </a:cubicBezTo>
                  <a:cubicBezTo>
                    <a:pt x="39704" y="92066"/>
                    <a:pt x="40966" y="92394"/>
                    <a:pt x="42236" y="92701"/>
                  </a:cubicBezTo>
                  <a:cubicBezTo>
                    <a:pt x="43826" y="93081"/>
                    <a:pt x="45215" y="92969"/>
                    <a:pt x="46985" y="92745"/>
                  </a:cubicBezTo>
                  <a:cubicBezTo>
                    <a:pt x="52451" y="92066"/>
                    <a:pt x="57865" y="91872"/>
                    <a:pt x="63428" y="91341"/>
                  </a:cubicBezTo>
                  <a:cubicBezTo>
                    <a:pt x="66512" y="91065"/>
                    <a:pt x="69581" y="90625"/>
                    <a:pt x="72620" y="90005"/>
                  </a:cubicBezTo>
                  <a:cubicBezTo>
                    <a:pt x="74211" y="89669"/>
                    <a:pt x="75824" y="89273"/>
                    <a:pt x="77452" y="88825"/>
                  </a:cubicBezTo>
                  <a:cubicBezTo>
                    <a:pt x="78497" y="88526"/>
                    <a:pt x="79580" y="87996"/>
                    <a:pt x="80386" y="88250"/>
                  </a:cubicBezTo>
                  <a:cubicBezTo>
                    <a:pt x="81185" y="88504"/>
                    <a:pt x="81402" y="88959"/>
                    <a:pt x="81790" y="89370"/>
                  </a:cubicBezTo>
                  <a:cubicBezTo>
                    <a:pt x="82186" y="89781"/>
                    <a:pt x="82365" y="90079"/>
                    <a:pt x="82836" y="90236"/>
                  </a:cubicBezTo>
                  <a:cubicBezTo>
                    <a:pt x="83650" y="90505"/>
                    <a:pt x="84703" y="90199"/>
                    <a:pt x="85770" y="90012"/>
                  </a:cubicBezTo>
                  <a:cubicBezTo>
                    <a:pt x="88728" y="89512"/>
                    <a:pt x="91490" y="89437"/>
                    <a:pt x="94238" y="89348"/>
                  </a:cubicBezTo>
                  <a:cubicBezTo>
                    <a:pt x="97322" y="89258"/>
                    <a:pt x="100451" y="89139"/>
                    <a:pt x="103879" y="88369"/>
                  </a:cubicBezTo>
                  <a:cubicBezTo>
                    <a:pt x="105260" y="88071"/>
                    <a:pt x="106313" y="87847"/>
                    <a:pt x="107568" y="87772"/>
                  </a:cubicBezTo>
                  <a:lnTo>
                    <a:pt x="110995" y="87608"/>
                  </a:lnTo>
                  <a:cubicBezTo>
                    <a:pt x="116260" y="87399"/>
                    <a:pt x="121532" y="87354"/>
                    <a:pt x="127319" y="86167"/>
                  </a:cubicBezTo>
                  <a:cubicBezTo>
                    <a:pt x="130515" y="85509"/>
                    <a:pt x="133629" y="84524"/>
                    <a:pt x="136623" y="83217"/>
                  </a:cubicBezTo>
                  <a:cubicBezTo>
                    <a:pt x="138236" y="82500"/>
                    <a:pt x="140081" y="81686"/>
                    <a:pt x="141470" y="80603"/>
                  </a:cubicBezTo>
                  <a:cubicBezTo>
                    <a:pt x="142269" y="79991"/>
                    <a:pt x="142732" y="78990"/>
                    <a:pt x="143590" y="78438"/>
                  </a:cubicBezTo>
                  <a:cubicBezTo>
                    <a:pt x="143613" y="78415"/>
                    <a:pt x="143643" y="78400"/>
                    <a:pt x="143680" y="78408"/>
                  </a:cubicBezTo>
                  <a:cubicBezTo>
                    <a:pt x="143792" y="78468"/>
                    <a:pt x="143635" y="78587"/>
                    <a:pt x="143628" y="78684"/>
                  </a:cubicBezTo>
                  <a:cubicBezTo>
                    <a:pt x="143613" y="78774"/>
                    <a:pt x="143150" y="79319"/>
                    <a:pt x="143053" y="79476"/>
                  </a:cubicBezTo>
                  <a:cubicBezTo>
                    <a:pt x="142821" y="79864"/>
                    <a:pt x="142709" y="79782"/>
                    <a:pt x="142776" y="80185"/>
                  </a:cubicBezTo>
                  <a:cubicBezTo>
                    <a:pt x="142844" y="80588"/>
                    <a:pt x="142784" y="80476"/>
                    <a:pt x="143195" y="80185"/>
                  </a:cubicBezTo>
                  <a:cubicBezTo>
                    <a:pt x="143605" y="79894"/>
                    <a:pt x="143687" y="79565"/>
                    <a:pt x="144113" y="79453"/>
                  </a:cubicBezTo>
                  <a:cubicBezTo>
                    <a:pt x="144210" y="79431"/>
                    <a:pt x="144023" y="79827"/>
                    <a:pt x="144083" y="79827"/>
                  </a:cubicBezTo>
                  <a:cubicBezTo>
                    <a:pt x="144457" y="79782"/>
                    <a:pt x="145816" y="78274"/>
                    <a:pt x="146062" y="78020"/>
                  </a:cubicBezTo>
                  <a:cubicBezTo>
                    <a:pt x="147399" y="76638"/>
                    <a:pt x="148571" y="75219"/>
                    <a:pt x="149885" y="73838"/>
                  </a:cubicBezTo>
                  <a:cubicBezTo>
                    <a:pt x="150587" y="73106"/>
                    <a:pt x="151304" y="72337"/>
                    <a:pt x="152275" y="71822"/>
                  </a:cubicBezTo>
                  <a:cubicBezTo>
                    <a:pt x="154052" y="70881"/>
                    <a:pt x="155837" y="69783"/>
                    <a:pt x="157666" y="68939"/>
                  </a:cubicBezTo>
                  <a:cubicBezTo>
                    <a:pt x="161811" y="67005"/>
                    <a:pt x="166112" y="65930"/>
                    <a:pt x="169995" y="65840"/>
                  </a:cubicBezTo>
                  <a:cubicBezTo>
                    <a:pt x="171899" y="65803"/>
                    <a:pt x="173699" y="65990"/>
                    <a:pt x="175342" y="66423"/>
                  </a:cubicBezTo>
                  <a:cubicBezTo>
                    <a:pt x="176118" y="66624"/>
                    <a:pt x="176865" y="66901"/>
                    <a:pt x="177589" y="67237"/>
                  </a:cubicBezTo>
                  <a:cubicBezTo>
                    <a:pt x="178127" y="67483"/>
                    <a:pt x="179157" y="67819"/>
                    <a:pt x="179396" y="68282"/>
                  </a:cubicBezTo>
                  <a:cubicBezTo>
                    <a:pt x="179628" y="68753"/>
                    <a:pt x="179419" y="70216"/>
                    <a:pt x="179471" y="70814"/>
                  </a:cubicBezTo>
                  <a:cubicBezTo>
                    <a:pt x="179546" y="71777"/>
                    <a:pt x="179680" y="72725"/>
                    <a:pt x="179971" y="73621"/>
                  </a:cubicBezTo>
                  <a:cubicBezTo>
                    <a:pt x="180516" y="75369"/>
                    <a:pt x="181584" y="76795"/>
                    <a:pt x="183436" y="77654"/>
                  </a:cubicBezTo>
                  <a:cubicBezTo>
                    <a:pt x="187573" y="79565"/>
                    <a:pt x="191456" y="82007"/>
                    <a:pt x="194704" y="85330"/>
                  </a:cubicBezTo>
                  <a:cubicBezTo>
                    <a:pt x="196549" y="87212"/>
                    <a:pt x="198147" y="89325"/>
                    <a:pt x="199461" y="91618"/>
                  </a:cubicBezTo>
                  <a:cubicBezTo>
                    <a:pt x="200805" y="93940"/>
                    <a:pt x="201776" y="96539"/>
                    <a:pt x="203031" y="99078"/>
                  </a:cubicBezTo>
                  <a:cubicBezTo>
                    <a:pt x="205622" y="104342"/>
                    <a:pt x="208713" y="109652"/>
                    <a:pt x="210946" y="116021"/>
                  </a:cubicBezTo>
                  <a:cubicBezTo>
                    <a:pt x="211476" y="117537"/>
                    <a:pt x="211962" y="119120"/>
                    <a:pt x="212380" y="120741"/>
                  </a:cubicBezTo>
                  <a:cubicBezTo>
                    <a:pt x="212529" y="121308"/>
                    <a:pt x="213112" y="123123"/>
                    <a:pt x="213052" y="123698"/>
                  </a:cubicBezTo>
                  <a:cubicBezTo>
                    <a:pt x="213000" y="124280"/>
                    <a:pt x="212611" y="124355"/>
                    <a:pt x="213149" y="124168"/>
                  </a:cubicBezTo>
                  <a:cubicBezTo>
                    <a:pt x="213933" y="123877"/>
                    <a:pt x="214687" y="122787"/>
                    <a:pt x="215322" y="122144"/>
                  </a:cubicBezTo>
                  <a:cubicBezTo>
                    <a:pt x="215359" y="122107"/>
                    <a:pt x="215404" y="122159"/>
                    <a:pt x="215404" y="122234"/>
                  </a:cubicBezTo>
                  <a:cubicBezTo>
                    <a:pt x="215860" y="130403"/>
                    <a:pt x="216673" y="139081"/>
                    <a:pt x="217480" y="148624"/>
                  </a:cubicBezTo>
                  <a:cubicBezTo>
                    <a:pt x="218167" y="156801"/>
                    <a:pt x="218787" y="165605"/>
                    <a:pt x="218914" y="174954"/>
                  </a:cubicBezTo>
                  <a:cubicBezTo>
                    <a:pt x="218914" y="175103"/>
                    <a:pt x="218839" y="175051"/>
                    <a:pt x="218839" y="174909"/>
                  </a:cubicBezTo>
                  <a:cubicBezTo>
                    <a:pt x="218615" y="156480"/>
                    <a:pt x="216554" y="140686"/>
                    <a:pt x="215576" y="126595"/>
                  </a:cubicBezTo>
                  <a:cubicBezTo>
                    <a:pt x="215509" y="125617"/>
                    <a:pt x="215449" y="124646"/>
                    <a:pt x="215397" y="123683"/>
                  </a:cubicBezTo>
                  <a:cubicBezTo>
                    <a:pt x="215337" y="122719"/>
                    <a:pt x="215240" y="122637"/>
                    <a:pt x="214792" y="122891"/>
                  </a:cubicBezTo>
                  <a:cubicBezTo>
                    <a:pt x="214344" y="123138"/>
                    <a:pt x="213769" y="123974"/>
                    <a:pt x="213194" y="124325"/>
                  </a:cubicBezTo>
                  <a:cubicBezTo>
                    <a:pt x="212888" y="124512"/>
                    <a:pt x="212873" y="124571"/>
                    <a:pt x="212686" y="124273"/>
                  </a:cubicBezTo>
                  <a:cubicBezTo>
                    <a:pt x="212671" y="124243"/>
                    <a:pt x="212753" y="124049"/>
                    <a:pt x="212753" y="124034"/>
                  </a:cubicBezTo>
                  <a:cubicBezTo>
                    <a:pt x="212753" y="124026"/>
                    <a:pt x="212850" y="123877"/>
                    <a:pt x="212858" y="123802"/>
                  </a:cubicBezTo>
                  <a:cubicBezTo>
                    <a:pt x="212910" y="123287"/>
                    <a:pt x="212783" y="122891"/>
                    <a:pt x="212671" y="122354"/>
                  </a:cubicBezTo>
                  <a:cubicBezTo>
                    <a:pt x="212305" y="120487"/>
                    <a:pt x="211715" y="118642"/>
                    <a:pt x="211140" y="116925"/>
                  </a:cubicBezTo>
                  <a:cubicBezTo>
                    <a:pt x="210065" y="113714"/>
                    <a:pt x="208758" y="110757"/>
                    <a:pt x="207384" y="107964"/>
                  </a:cubicBezTo>
                  <a:cubicBezTo>
                    <a:pt x="206018" y="105171"/>
                    <a:pt x="204606" y="102520"/>
                    <a:pt x="203299" y="99892"/>
                  </a:cubicBezTo>
                  <a:cubicBezTo>
                    <a:pt x="201851" y="97002"/>
                    <a:pt x="200761" y="94067"/>
                    <a:pt x="199222" y="91453"/>
                  </a:cubicBezTo>
                  <a:cubicBezTo>
                    <a:pt x="196086" y="86114"/>
                    <a:pt x="191658" y="82239"/>
                    <a:pt x="186647" y="79431"/>
                  </a:cubicBezTo>
                  <a:cubicBezTo>
                    <a:pt x="184937" y="78468"/>
                    <a:pt x="182801" y="77803"/>
                    <a:pt x="181465" y="76496"/>
                  </a:cubicBezTo>
                  <a:cubicBezTo>
                    <a:pt x="180307" y="75361"/>
                    <a:pt x="179770" y="73816"/>
                    <a:pt x="179493" y="72262"/>
                  </a:cubicBezTo>
                  <a:cubicBezTo>
                    <a:pt x="179329" y="71292"/>
                    <a:pt x="179344" y="70283"/>
                    <a:pt x="179254" y="69290"/>
                  </a:cubicBezTo>
                  <a:cubicBezTo>
                    <a:pt x="179142" y="67954"/>
                    <a:pt x="178052" y="67528"/>
                    <a:pt x="176745" y="67020"/>
                  </a:cubicBezTo>
                  <a:cubicBezTo>
                    <a:pt x="174856" y="66288"/>
                    <a:pt x="172683" y="65937"/>
                    <a:pt x="170361" y="65952"/>
                  </a:cubicBezTo>
                  <a:cubicBezTo>
                    <a:pt x="167583" y="65967"/>
                    <a:pt x="164589" y="66490"/>
                    <a:pt x="161587" y="67483"/>
                  </a:cubicBezTo>
                  <a:cubicBezTo>
                    <a:pt x="159936" y="68028"/>
                    <a:pt x="158323" y="68700"/>
                    <a:pt x="156770" y="69477"/>
                  </a:cubicBezTo>
                  <a:cubicBezTo>
                    <a:pt x="155389" y="70171"/>
                    <a:pt x="154082" y="71150"/>
                    <a:pt x="152708" y="71829"/>
                  </a:cubicBezTo>
                  <a:cubicBezTo>
                    <a:pt x="151857" y="72247"/>
                    <a:pt x="151409" y="72471"/>
                    <a:pt x="150684" y="73173"/>
                  </a:cubicBezTo>
                  <a:cubicBezTo>
                    <a:pt x="149953" y="73875"/>
                    <a:pt x="149101" y="74824"/>
                    <a:pt x="148354" y="75667"/>
                  </a:cubicBezTo>
                  <a:cubicBezTo>
                    <a:pt x="147063" y="77116"/>
                    <a:pt x="145726" y="78811"/>
                    <a:pt x="143941" y="80036"/>
                  </a:cubicBezTo>
                  <a:cubicBezTo>
                    <a:pt x="143889" y="80081"/>
                    <a:pt x="143822" y="80066"/>
                    <a:pt x="143837" y="80006"/>
                  </a:cubicBezTo>
                  <a:cubicBezTo>
                    <a:pt x="144195" y="79110"/>
                    <a:pt x="143277" y="80387"/>
                    <a:pt x="142866" y="80596"/>
                  </a:cubicBezTo>
                  <a:cubicBezTo>
                    <a:pt x="142455" y="80798"/>
                    <a:pt x="142493" y="80783"/>
                    <a:pt x="142291" y="80641"/>
                  </a:cubicBezTo>
                  <a:cubicBezTo>
                    <a:pt x="142224" y="80596"/>
                    <a:pt x="142246" y="80349"/>
                    <a:pt x="142261" y="80290"/>
                  </a:cubicBezTo>
                  <a:cubicBezTo>
                    <a:pt x="142328" y="80043"/>
                    <a:pt x="142978" y="79416"/>
                    <a:pt x="143180" y="79140"/>
                  </a:cubicBezTo>
                  <a:cubicBezTo>
                    <a:pt x="143269" y="78998"/>
                    <a:pt x="143740" y="78520"/>
                    <a:pt x="143478" y="78654"/>
                  </a:cubicBezTo>
                  <a:cubicBezTo>
                    <a:pt x="142851" y="78961"/>
                    <a:pt x="142366" y="80193"/>
                    <a:pt x="141895" y="80588"/>
                  </a:cubicBezTo>
                  <a:cubicBezTo>
                    <a:pt x="141432" y="80977"/>
                    <a:pt x="140603" y="81350"/>
                    <a:pt x="140088" y="81619"/>
                  </a:cubicBezTo>
                  <a:cubicBezTo>
                    <a:pt x="133233" y="85315"/>
                    <a:pt x="126348" y="86764"/>
                    <a:pt x="119964" y="87287"/>
                  </a:cubicBezTo>
                  <a:cubicBezTo>
                    <a:pt x="116880" y="87541"/>
                    <a:pt x="113908" y="87615"/>
                    <a:pt x="110898" y="87727"/>
                  </a:cubicBezTo>
                  <a:cubicBezTo>
                    <a:pt x="109069" y="87802"/>
                    <a:pt x="107150" y="87757"/>
                    <a:pt x="105141" y="88175"/>
                  </a:cubicBezTo>
                  <a:cubicBezTo>
                    <a:pt x="102841" y="88668"/>
                    <a:pt x="100675" y="89086"/>
                    <a:pt x="98525" y="89258"/>
                  </a:cubicBezTo>
                  <a:cubicBezTo>
                    <a:pt x="94425" y="89587"/>
                    <a:pt x="90609" y="89385"/>
                    <a:pt x="86331" y="90035"/>
                  </a:cubicBezTo>
                  <a:cubicBezTo>
                    <a:pt x="84747" y="90274"/>
                    <a:pt x="83329" y="90796"/>
                    <a:pt x="82365" y="90147"/>
                  </a:cubicBezTo>
                  <a:cubicBezTo>
                    <a:pt x="81962" y="89870"/>
                    <a:pt x="81693" y="89490"/>
                    <a:pt x="81372" y="89154"/>
                  </a:cubicBezTo>
                  <a:cubicBezTo>
                    <a:pt x="81245" y="89019"/>
                    <a:pt x="81111" y="88885"/>
                    <a:pt x="80976" y="88765"/>
                  </a:cubicBezTo>
                  <a:cubicBezTo>
                    <a:pt x="80282" y="88205"/>
                    <a:pt x="79685" y="88325"/>
                    <a:pt x="78408" y="88661"/>
                  </a:cubicBezTo>
                  <a:cubicBezTo>
                    <a:pt x="74151" y="89781"/>
                    <a:pt x="70044" y="90692"/>
                    <a:pt x="65974" y="91177"/>
                  </a:cubicBezTo>
                  <a:cubicBezTo>
                    <a:pt x="61905" y="91663"/>
                    <a:pt x="57925" y="91864"/>
                    <a:pt x="53952" y="92170"/>
                  </a:cubicBezTo>
                  <a:cubicBezTo>
                    <a:pt x="51988" y="92327"/>
                    <a:pt x="50039" y="92506"/>
                    <a:pt x="48090" y="92730"/>
                  </a:cubicBezTo>
                  <a:cubicBezTo>
                    <a:pt x="47149" y="92842"/>
                    <a:pt x="46201" y="92962"/>
                    <a:pt x="45267" y="93096"/>
                  </a:cubicBezTo>
                  <a:cubicBezTo>
                    <a:pt x="44020" y="93268"/>
                    <a:pt x="43304" y="93096"/>
                    <a:pt x="42183" y="92820"/>
                  </a:cubicBezTo>
                  <a:cubicBezTo>
                    <a:pt x="38681" y="91976"/>
                    <a:pt x="35261" y="90916"/>
                    <a:pt x="31990" y="89557"/>
                  </a:cubicBezTo>
                  <a:cubicBezTo>
                    <a:pt x="18736" y="84247"/>
                    <a:pt x="7946" y="72494"/>
                    <a:pt x="3891" y="51772"/>
                  </a:cubicBezTo>
                  <a:cubicBezTo>
                    <a:pt x="3599" y="50316"/>
                    <a:pt x="3338" y="48830"/>
                    <a:pt x="3107" y="47321"/>
                  </a:cubicBezTo>
                  <a:cubicBezTo>
                    <a:pt x="2883" y="45850"/>
                    <a:pt x="2808" y="44110"/>
                    <a:pt x="2509" y="42639"/>
                  </a:cubicBezTo>
                  <a:cubicBezTo>
                    <a:pt x="2270" y="41482"/>
                    <a:pt x="2390" y="41459"/>
                    <a:pt x="1867" y="41631"/>
                  </a:cubicBezTo>
                  <a:cubicBezTo>
                    <a:pt x="1643" y="41698"/>
                    <a:pt x="1434" y="42027"/>
                    <a:pt x="1232" y="42206"/>
                  </a:cubicBezTo>
                  <a:cubicBezTo>
                    <a:pt x="1023" y="42378"/>
                    <a:pt x="747" y="42848"/>
                    <a:pt x="538" y="42781"/>
                  </a:cubicBezTo>
                  <a:cubicBezTo>
                    <a:pt x="336" y="42714"/>
                    <a:pt x="411" y="42915"/>
                    <a:pt x="306" y="42691"/>
                  </a:cubicBezTo>
                  <a:cubicBezTo>
                    <a:pt x="202" y="42467"/>
                    <a:pt x="501" y="39241"/>
                    <a:pt x="515" y="38779"/>
                  </a:cubicBezTo>
                  <a:cubicBezTo>
                    <a:pt x="627" y="33745"/>
                    <a:pt x="344" y="28205"/>
                    <a:pt x="702" y="22940"/>
                  </a:cubicBezTo>
                  <a:cubicBezTo>
                    <a:pt x="799" y="21379"/>
                    <a:pt x="1038" y="19961"/>
                    <a:pt x="1150" y="18407"/>
                  </a:cubicBezTo>
                  <a:cubicBezTo>
                    <a:pt x="1240" y="17123"/>
                    <a:pt x="1061" y="17765"/>
                    <a:pt x="949" y="17078"/>
                  </a:cubicBezTo>
                  <a:cubicBezTo>
                    <a:pt x="792" y="16048"/>
                    <a:pt x="1135" y="14076"/>
                    <a:pt x="418" y="13912"/>
                  </a:cubicBezTo>
                  <a:cubicBezTo>
                    <a:pt x="411" y="13912"/>
                    <a:pt x="389" y="13882"/>
                    <a:pt x="381" y="13837"/>
                  </a:cubicBezTo>
                  <a:cubicBezTo>
                    <a:pt x="45" y="11814"/>
                    <a:pt x="217" y="9887"/>
                    <a:pt x="478" y="8237"/>
                  </a:cubicBezTo>
                  <a:cubicBezTo>
                    <a:pt x="978" y="5033"/>
                    <a:pt x="1822" y="2494"/>
                    <a:pt x="2621" y="97"/>
                  </a:cubicBezTo>
                  <a:cubicBezTo>
                    <a:pt x="2659" y="0"/>
                    <a:pt x="2703" y="209"/>
                    <a:pt x="2681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1017925" y="730775"/>
              <a:ext cx="5472850" cy="4377775"/>
            </a:xfrm>
            <a:custGeom>
              <a:avLst/>
              <a:gdLst/>
              <a:ahLst/>
              <a:cxnLst/>
              <a:rect l="l" t="t" r="r" b="b"/>
              <a:pathLst>
                <a:path w="218914" h="175111" extrusionOk="0">
                  <a:moveTo>
                    <a:pt x="2689" y="292"/>
                  </a:moveTo>
                  <a:cubicBezTo>
                    <a:pt x="2009" y="2308"/>
                    <a:pt x="1337" y="4414"/>
                    <a:pt x="814" y="6900"/>
                  </a:cubicBezTo>
                  <a:cubicBezTo>
                    <a:pt x="553" y="8192"/>
                    <a:pt x="0" y="10933"/>
                    <a:pt x="314" y="12874"/>
                  </a:cubicBezTo>
                  <a:cubicBezTo>
                    <a:pt x="493" y="13927"/>
                    <a:pt x="822" y="13554"/>
                    <a:pt x="986" y="14405"/>
                  </a:cubicBezTo>
                  <a:cubicBezTo>
                    <a:pt x="1195" y="15413"/>
                    <a:pt x="531" y="16914"/>
                    <a:pt x="1322" y="17287"/>
                  </a:cubicBezTo>
                  <a:cubicBezTo>
                    <a:pt x="1352" y="17332"/>
                    <a:pt x="1367" y="17385"/>
                    <a:pt x="1360" y="17437"/>
                  </a:cubicBezTo>
                  <a:cubicBezTo>
                    <a:pt x="501" y="23500"/>
                    <a:pt x="613" y="29997"/>
                    <a:pt x="598" y="36299"/>
                  </a:cubicBezTo>
                  <a:cubicBezTo>
                    <a:pt x="590" y="37666"/>
                    <a:pt x="568" y="39010"/>
                    <a:pt x="523" y="40324"/>
                  </a:cubicBezTo>
                  <a:cubicBezTo>
                    <a:pt x="516" y="40541"/>
                    <a:pt x="351" y="42647"/>
                    <a:pt x="374" y="42684"/>
                  </a:cubicBezTo>
                  <a:cubicBezTo>
                    <a:pt x="501" y="43020"/>
                    <a:pt x="2166" y="41198"/>
                    <a:pt x="2315" y="41064"/>
                  </a:cubicBezTo>
                  <a:cubicBezTo>
                    <a:pt x="2465" y="40922"/>
                    <a:pt x="2383" y="41079"/>
                    <a:pt x="2390" y="41161"/>
                  </a:cubicBezTo>
                  <a:cubicBezTo>
                    <a:pt x="3951" y="58224"/>
                    <a:pt x="9185" y="71777"/>
                    <a:pt x="17429" y="80141"/>
                  </a:cubicBezTo>
                  <a:cubicBezTo>
                    <a:pt x="21432" y="84263"/>
                    <a:pt x="26032" y="87235"/>
                    <a:pt x="30983" y="89430"/>
                  </a:cubicBezTo>
                  <a:cubicBezTo>
                    <a:pt x="33357" y="90483"/>
                    <a:pt x="35799" y="91379"/>
                    <a:pt x="38286" y="92111"/>
                  </a:cubicBezTo>
                  <a:cubicBezTo>
                    <a:pt x="39525" y="92484"/>
                    <a:pt x="40780" y="92820"/>
                    <a:pt x="42049" y="93126"/>
                  </a:cubicBezTo>
                  <a:cubicBezTo>
                    <a:pt x="43632" y="93522"/>
                    <a:pt x="45029" y="93410"/>
                    <a:pt x="46791" y="93194"/>
                  </a:cubicBezTo>
                  <a:cubicBezTo>
                    <a:pt x="52250" y="92521"/>
                    <a:pt x="57656" y="92342"/>
                    <a:pt x="63212" y="91827"/>
                  </a:cubicBezTo>
                  <a:cubicBezTo>
                    <a:pt x="66296" y="91558"/>
                    <a:pt x="69357" y="91118"/>
                    <a:pt x="72397" y="90505"/>
                  </a:cubicBezTo>
                  <a:cubicBezTo>
                    <a:pt x="73987" y="90177"/>
                    <a:pt x="75600" y="89788"/>
                    <a:pt x="77236" y="89340"/>
                  </a:cubicBezTo>
                  <a:cubicBezTo>
                    <a:pt x="78273" y="89049"/>
                    <a:pt x="79356" y="88519"/>
                    <a:pt x="80163" y="88765"/>
                  </a:cubicBezTo>
                  <a:cubicBezTo>
                    <a:pt x="80962" y="89019"/>
                    <a:pt x="81178" y="89475"/>
                    <a:pt x="81567" y="89885"/>
                  </a:cubicBezTo>
                  <a:cubicBezTo>
                    <a:pt x="81962" y="90296"/>
                    <a:pt x="82142" y="90595"/>
                    <a:pt x="82612" y="90759"/>
                  </a:cubicBezTo>
                  <a:cubicBezTo>
                    <a:pt x="83426" y="91035"/>
                    <a:pt x="84479" y="90722"/>
                    <a:pt x="85547" y="90543"/>
                  </a:cubicBezTo>
                  <a:cubicBezTo>
                    <a:pt x="88496" y="90035"/>
                    <a:pt x="91259" y="89960"/>
                    <a:pt x="94000" y="89878"/>
                  </a:cubicBezTo>
                  <a:cubicBezTo>
                    <a:pt x="97091" y="89788"/>
                    <a:pt x="100220" y="89676"/>
                    <a:pt x="103648" y="88907"/>
                  </a:cubicBezTo>
                  <a:cubicBezTo>
                    <a:pt x="105014" y="88609"/>
                    <a:pt x="106075" y="88385"/>
                    <a:pt x="107329" y="88310"/>
                  </a:cubicBezTo>
                  <a:cubicBezTo>
                    <a:pt x="108591" y="88235"/>
                    <a:pt x="109622" y="88198"/>
                    <a:pt x="110749" y="88153"/>
                  </a:cubicBezTo>
                  <a:cubicBezTo>
                    <a:pt x="116021" y="87944"/>
                    <a:pt x="121293" y="87892"/>
                    <a:pt x="127080" y="86704"/>
                  </a:cubicBezTo>
                  <a:cubicBezTo>
                    <a:pt x="130284" y="86047"/>
                    <a:pt x="133398" y="85054"/>
                    <a:pt x="136392" y="83747"/>
                  </a:cubicBezTo>
                  <a:cubicBezTo>
                    <a:pt x="138012" y="83030"/>
                    <a:pt x="139849" y="82209"/>
                    <a:pt x="141246" y="81134"/>
                  </a:cubicBezTo>
                  <a:cubicBezTo>
                    <a:pt x="142045" y="80506"/>
                    <a:pt x="142500" y="79506"/>
                    <a:pt x="143359" y="78961"/>
                  </a:cubicBezTo>
                  <a:cubicBezTo>
                    <a:pt x="143389" y="78938"/>
                    <a:pt x="143426" y="78931"/>
                    <a:pt x="143456" y="78938"/>
                  </a:cubicBezTo>
                  <a:cubicBezTo>
                    <a:pt x="143568" y="78983"/>
                    <a:pt x="143404" y="79110"/>
                    <a:pt x="143404" y="79200"/>
                  </a:cubicBezTo>
                  <a:cubicBezTo>
                    <a:pt x="143404" y="79297"/>
                    <a:pt x="142926" y="79842"/>
                    <a:pt x="142829" y="79991"/>
                  </a:cubicBezTo>
                  <a:cubicBezTo>
                    <a:pt x="142590" y="80387"/>
                    <a:pt x="142485" y="80305"/>
                    <a:pt x="142553" y="80716"/>
                  </a:cubicBezTo>
                  <a:cubicBezTo>
                    <a:pt x="142620" y="81126"/>
                    <a:pt x="142560" y="80992"/>
                    <a:pt x="142963" y="80701"/>
                  </a:cubicBezTo>
                  <a:cubicBezTo>
                    <a:pt x="143367" y="80417"/>
                    <a:pt x="143464" y="80096"/>
                    <a:pt x="143889" y="79976"/>
                  </a:cubicBezTo>
                  <a:cubicBezTo>
                    <a:pt x="143979" y="79946"/>
                    <a:pt x="143800" y="80350"/>
                    <a:pt x="143859" y="80350"/>
                  </a:cubicBezTo>
                  <a:cubicBezTo>
                    <a:pt x="144233" y="80305"/>
                    <a:pt x="145592" y="78789"/>
                    <a:pt x="145838" y="78535"/>
                  </a:cubicBezTo>
                  <a:cubicBezTo>
                    <a:pt x="147160" y="77154"/>
                    <a:pt x="148347" y="75727"/>
                    <a:pt x="149662" y="74346"/>
                  </a:cubicBezTo>
                  <a:cubicBezTo>
                    <a:pt x="150363" y="73621"/>
                    <a:pt x="151080" y="72845"/>
                    <a:pt x="152066" y="72330"/>
                  </a:cubicBezTo>
                  <a:cubicBezTo>
                    <a:pt x="153828" y="71389"/>
                    <a:pt x="155613" y="70298"/>
                    <a:pt x="157443" y="69440"/>
                  </a:cubicBezTo>
                  <a:cubicBezTo>
                    <a:pt x="161587" y="67498"/>
                    <a:pt x="165896" y="66423"/>
                    <a:pt x="169786" y="66318"/>
                  </a:cubicBezTo>
                  <a:cubicBezTo>
                    <a:pt x="171690" y="66274"/>
                    <a:pt x="173497" y="66460"/>
                    <a:pt x="175148" y="66901"/>
                  </a:cubicBezTo>
                  <a:cubicBezTo>
                    <a:pt x="175917" y="67095"/>
                    <a:pt x="176671" y="67356"/>
                    <a:pt x="177395" y="67692"/>
                  </a:cubicBezTo>
                  <a:cubicBezTo>
                    <a:pt x="177918" y="67931"/>
                    <a:pt x="178964" y="68267"/>
                    <a:pt x="179195" y="68738"/>
                  </a:cubicBezTo>
                  <a:cubicBezTo>
                    <a:pt x="179434" y="69201"/>
                    <a:pt x="179225" y="70672"/>
                    <a:pt x="179270" y="71254"/>
                  </a:cubicBezTo>
                  <a:cubicBezTo>
                    <a:pt x="179344" y="72218"/>
                    <a:pt x="179486" y="73173"/>
                    <a:pt x="179777" y="74070"/>
                  </a:cubicBezTo>
                  <a:cubicBezTo>
                    <a:pt x="180330" y="75802"/>
                    <a:pt x="181398" y="77228"/>
                    <a:pt x="183250" y="78080"/>
                  </a:cubicBezTo>
                  <a:cubicBezTo>
                    <a:pt x="187394" y="79976"/>
                    <a:pt x="191285" y="82403"/>
                    <a:pt x="194540" y="85704"/>
                  </a:cubicBezTo>
                  <a:cubicBezTo>
                    <a:pt x="196400" y="87578"/>
                    <a:pt x="197998" y="89676"/>
                    <a:pt x="199312" y="91961"/>
                  </a:cubicBezTo>
                  <a:cubicBezTo>
                    <a:pt x="200656" y="94276"/>
                    <a:pt x="201634" y="96860"/>
                    <a:pt x="202889" y="99391"/>
                  </a:cubicBezTo>
                  <a:cubicBezTo>
                    <a:pt x="205495" y="104626"/>
                    <a:pt x="208602" y="109913"/>
                    <a:pt x="210842" y="116245"/>
                  </a:cubicBezTo>
                  <a:cubicBezTo>
                    <a:pt x="211379" y="117761"/>
                    <a:pt x="211865" y="119329"/>
                    <a:pt x="212298" y="120950"/>
                  </a:cubicBezTo>
                  <a:cubicBezTo>
                    <a:pt x="212447" y="121525"/>
                    <a:pt x="213022" y="123324"/>
                    <a:pt x="212970" y="123899"/>
                  </a:cubicBezTo>
                  <a:cubicBezTo>
                    <a:pt x="212910" y="124482"/>
                    <a:pt x="212529" y="124557"/>
                    <a:pt x="213060" y="124362"/>
                  </a:cubicBezTo>
                  <a:cubicBezTo>
                    <a:pt x="213844" y="124071"/>
                    <a:pt x="214598" y="122981"/>
                    <a:pt x="215247" y="122324"/>
                  </a:cubicBezTo>
                  <a:cubicBezTo>
                    <a:pt x="215285" y="122294"/>
                    <a:pt x="215322" y="122354"/>
                    <a:pt x="215330" y="122428"/>
                  </a:cubicBezTo>
                  <a:cubicBezTo>
                    <a:pt x="215800" y="130568"/>
                    <a:pt x="216621" y="139208"/>
                    <a:pt x="217443" y="148721"/>
                  </a:cubicBezTo>
                  <a:cubicBezTo>
                    <a:pt x="218137" y="156868"/>
                    <a:pt x="218772" y="165635"/>
                    <a:pt x="218914" y="174961"/>
                  </a:cubicBezTo>
                  <a:cubicBezTo>
                    <a:pt x="218914" y="175111"/>
                    <a:pt x="218847" y="175051"/>
                    <a:pt x="218839" y="174917"/>
                  </a:cubicBezTo>
                  <a:cubicBezTo>
                    <a:pt x="218585" y="156554"/>
                    <a:pt x="216495" y="140813"/>
                    <a:pt x="215509" y="126767"/>
                  </a:cubicBezTo>
                  <a:cubicBezTo>
                    <a:pt x="215434" y="125796"/>
                    <a:pt x="215374" y="124825"/>
                    <a:pt x="215322" y="123862"/>
                  </a:cubicBezTo>
                  <a:cubicBezTo>
                    <a:pt x="215262" y="122906"/>
                    <a:pt x="215150" y="122832"/>
                    <a:pt x="214702" y="123078"/>
                  </a:cubicBezTo>
                  <a:cubicBezTo>
                    <a:pt x="214254" y="123332"/>
                    <a:pt x="213687" y="124161"/>
                    <a:pt x="213112" y="124519"/>
                  </a:cubicBezTo>
                  <a:cubicBezTo>
                    <a:pt x="212798" y="124713"/>
                    <a:pt x="212791" y="124773"/>
                    <a:pt x="212604" y="124474"/>
                  </a:cubicBezTo>
                  <a:cubicBezTo>
                    <a:pt x="212589" y="124445"/>
                    <a:pt x="212671" y="124235"/>
                    <a:pt x="212671" y="124228"/>
                  </a:cubicBezTo>
                  <a:cubicBezTo>
                    <a:pt x="212671" y="124221"/>
                    <a:pt x="212761" y="124071"/>
                    <a:pt x="212776" y="123997"/>
                  </a:cubicBezTo>
                  <a:cubicBezTo>
                    <a:pt x="212828" y="123481"/>
                    <a:pt x="212694" y="123093"/>
                    <a:pt x="212589" y="122555"/>
                  </a:cubicBezTo>
                  <a:cubicBezTo>
                    <a:pt x="212216" y="120703"/>
                    <a:pt x="211626" y="118859"/>
                    <a:pt x="211043" y="117141"/>
                  </a:cubicBezTo>
                  <a:cubicBezTo>
                    <a:pt x="209961" y="113953"/>
                    <a:pt x="208646" y="111011"/>
                    <a:pt x="207272" y="108233"/>
                  </a:cubicBezTo>
                  <a:cubicBezTo>
                    <a:pt x="205898" y="105448"/>
                    <a:pt x="204480" y="102804"/>
                    <a:pt x="203165" y="100190"/>
                  </a:cubicBezTo>
                  <a:cubicBezTo>
                    <a:pt x="201717" y="97330"/>
                    <a:pt x="200619" y="94396"/>
                    <a:pt x="199081" y="91790"/>
                  </a:cubicBezTo>
                  <a:cubicBezTo>
                    <a:pt x="195922" y="86480"/>
                    <a:pt x="191486" y="82627"/>
                    <a:pt x="186468" y="79842"/>
                  </a:cubicBezTo>
                  <a:cubicBezTo>
                    <a:pt x="184751" y="78886"/>
                    <a:pt x="182615" y="78229"/>
                    <a:pt x="181278" y="76930"/>
                  </a:cubicBezTo>
                  <a:cubicBezTo>
                    <a:pt x="180113" y="75795"/>
                    <a:pt x="179568" y="74264"/>
                    <a:pt x="179300" y="72703"/>
                  </a:cubicBezTo>
                  <a:cubicBezTo>
                    <a:pt x="179128" y="71732"/>
                    <a:pt x="179150" y="70732"/>
                    <a:pt x="179061" y="69746"/>
                  </a:cubicBezTo>
                  <a:cubicBezTo>
                    <a:pt x="178949" y="68409"/>
                    <a:pt x="177843" y="67984"/>
                    <a:pt x="176544" y="67483"/>
                  </a:cubicBezTo>
                  <a:cubicBezTo>
                    <a:pt x="174655" y="66759"/>
                    <a:pt x="172474" y="66415"/>
                    <a:pt x="170152" y="66430"/>
                  </a:cubicBezTo>
                  <a:cubicBezTo>
                    <a:pt x="167374" y="66453"/>
                    <a:pt x="164372" y="66983"/>
                    <a:pt x="161363" y="67984"/>
                  </a:cubicBezTo>
                  <a:cubicBezTo>
                    <a:pt x="159713" y="68536"/>
                    <a:pt x="158107" y="69201"/>
                    <a:pt x="156554" y="69977"/>
                  </a:cubicBezTo>
                  <a:cubicBezTo>
                    <a:pt x="155165" y="70679"/>
                    <a:pt x="153858" y="71658"/>
                    <a:pt x="152484" y="72337"/>
                  </a:cubicBezTo>
                  <a:cubicBezTo>
                    <a:pt x="151633" y="72763"/>
                    <a:pt x="151185" y="72987"/>
                    <a:pt x="150461" y="73681"/>
                  </a:cubicBezTo>
                  <a:cubicBezTo>
                    <a:pt x="149729" y="74383"/>
                    <a:pt x="148877" y="75346"/>
                    <a:pt x="148131" y="76183"/>
                  </a:cubicBezTo>
                  <a:cubicBezTo>
                    <a:pt x="146831" y="77624"/>
                    <a:pt x="145502" y="79334"/>
                    <a:pt x="143718" y="80566"/>
                  </a:cubicBezTo>
                  <a:cubicBezTo>
                    <a:pt x="143650" y="80604"/>
                    <a:pt x="143591" y="80581"/>
                    <a:pt x="143613" y="80536"/>
                  </a:cubicBezTo>
                  <a:cubicBezTo>
                    <a:pt x="143971" y="79633"/>
                    <a:pt x="143045" y="80910"/>
                    <a:pt x="142642" y="81111"/>
                  </a:cubicBezTo>
                  <a:cubicBezTo>
                    <a:pt x="142239" y="81320"/>
                    <a:pt x="142269" y="81313"/>
                    <a:pt x="142067" y="81164"/>
                  </a:cubicBezTo>
                  <a:cubicBezTo>
                    <a:pt x="142000" y="81111"/>
                    <a:pt x="142022" y="80872"/>
                    <a:pt x="142037" y="80805"/>
                  </a:cubicBezTo>
                  <a:cubicBezTo>
                    <a:pt x="142097" y="80566"/>
                    <a:pt x="142747" y="79939"/>
                    <a:pt x="142941" y="79655"/>
                  </a:cubicBezTo>
                  <a:cubicBezTo>
                    <a:pt x="143045" y="79528"/>
                    <a:pt x="143516" y="79043"/>
                    <a:pt x="143255" y="79170"/>
                  </a:cubicBezTo>
                  <a:cubicBezTo>
                    <a:pt x="142627" y="79491"/>
                    <a:pt x="142142" y="80716"/>
                    <a:pt x="141671" y="81111"/>
                  </a:cubicBezTo>
                  <a:cubicBezTo>
                    <a:pt x="141208" y="81515"/>
                    <a:pt x="140372" y="81873"/>
                    <a:pt x="139864" y="82149"/>
                  </a:cubicBezTo>
                  <a:cubicBezTo>
                    <a:pt x="133002" y="85846"/>
                    <a:pt x="126109" y="87302"/>
                    <a:pt x="119725" y="87824"/>
                  </a:cubicBezTo>
                  <a:cubicBezTo>
                    <a:pt x="116641" y="88078"/>
                    <a:pt x="113669" y="88153"/>
                    <a:pt x="110667" y="88273"/>
                  </a:cubicBezTo>
                  <a:cubicBezTo>
                    <a:pt x="108837" y="88340"/>
                    <a:pt x="106911" y="88295"/>
                    <a:pt x="104902" y="88721"/>
                  </a:cubicBezTo>
                  <a:cubicBezTo>
                    <a:pt x="102610" y="89206"/>
                    <a:pt x="100444" y="89624"/>
                    <a:pt x="98286" y="89796"/>
                  </a:cubicBezTo>
                  <a:cubicBezTo>
                    <a:pt x="94186" y="90124"/>
                    <a:pt x="90371" y="89915"/>
                    <a:pt x="86107" y="90558"/>
                  </a:cubicBezTo>
                  <a:cubicBezTo>
                    <a:pt x="84516" y="90804"/>
                    <a:pt x="83097" y="91319"/>
                    <a:pt x="82142" y="90662"/>
                  </a:cubicBezTo>
                  <a:cubicBezTo>
                    <a:pt x="81738" y="90393"/>
                    <a:pt x="81470" y="90012"/>
                    <a:pt x="81148" y="89676"/>
                  </a:cubicBezTo>
                  <a:cubicBezTo>
                    <a:pt x="81021" y="89535"/>
                    <a:pt x="80887" y="89408"/>
                    <a:pt x="80745" y="89281"/>
                  </a:cubicBezTo>
                  <a:cubicBezTo>
                    <a:pt x="80058" y="88721"/>
                    <a:pt x="79461" y="88833"/>
                    <a:pt x="78184" y="89169"/>
                  </a:cubicBezTo>
                  <a:cubicBezTo>
                    <a:pt x="73927" y="90281"/>
                    <a:pt x="69828" y="91192"/>
                    <a:pt x="65758" y="91670"/>
                  </a:cubicBezTo>
                  <a:cubicBezTo>
                    <a:pt x="61688" y="92148"/>
                    <a:pt x="57723" y="92335"/>
                    <a:pt x="53751" y="92633"/>
                  </a:cubicBezTo>
                  <a:cubicBezTo>
                    <a:pt x="51794" y="92783"/>
                    <a:pt x="49845" y="92947"/>
                    <a:pt x="47889" y="93171"/>
                  </a:cubicBezTo>
                  <a:cubicBezTo>
                    <a:pt x="46948" y="93283"/>
                    <a:pt x="46014" y="93395"/>
                    <a:pt x="45074" y="93530"/>
                  </a:cubicBezTo>
                  <a:cubicBezTo>
                    <a:pt x="43834" y="93709"/>
                    <a:pt x="43110" y="93522"/>
                    <a:pt x="41990" y="93246"/>
                  </a:cubicBezTo>
                  <a:cubicBezTo>
                    <a:pt x="38502" y="92387"/>
                    <a:pt x="35082" y="91327"/>
                    <a:pt x="31819" y="89945"/>
                  </a:cubicBezTo>
                  <a:cubicBezTo>
                    <a:pt x="18594" y="84569"/>
                    <a:pt x="7841" y="72733"/>
                    <a:pt x="3824" y="51929"/>
                  </a:cubicBezTo>
                  <a:cubicBezTo>
                    <a:pt x="3533" y="50473"/>
                    <a:pt x="3286" y="48979"/>
                    <a:pt x="3047" y="47456"/>
                  </a:cubicBezTo>
                  <a:cubicBezTo>
                    <a:pt x="2816" y="45932"/>
                    <a:pt x="2748" y="44237"/>
                    <a:pt x="2450" y="42759"/>
                  </a:cubicBezTo>
                  <a:cubicBezTo>
                    <a:pt x="2218" y="41601"/>
                    <a:pt x="2338" y="41571"/>
                    <a:pt x="1815" y="41743"/>
                  </a:cubicBezTo>
                  <a:cubicBezTo>
                    <a:pt x="1591" y="41818"/>
                    <a:pt x="1389" y="42146"/>
                    <a:pt x="1195" y="42318"/>
                  </a:cubicBezTo>
                  <a:cubicBezTo>
                    <a:pt x="994" y="42497"/>
                    <a:pt x="710" y="42968"/>
                    <a:pt x="493" y="42893"/>
                  </a:cubicBezTo>
                  <a:cubicBezTo>
                    <a:pt x="277" y="42818"/>
                    <a:pt x="374" y="43020"/>
                    <a:pt x="269" y="42796"/>
                  </a:cubicBezTo>
                  <a:cubicBezTo>
                    <a:pt x="165" y="42572"/>
                    <a:pt x="463" y="39346"/>
                    <a:pt x="471" y="38876"/>
                  </a:cubicBezTo>
                  <a:cubicBezTo>
                    <a:pt x="598" y="33828"/>
                    <a:pt x="322" y="28265"/>
                    <a:pt x="687" y="22978"/>
                  </a:cubicBezTo>
                  <a:cubicBezTo>
                    <a:pt x="792" y="21432"/>
                    <a:pt x="1016" y="20006"/>
                    <a:pt x="1128" y="18452"/>
                  </a:cubicBezTo>
                  <a:cubicBezTo>
                    <a:pt x="1233" y="17153"/>
                    <a:pt x="1053" y="17803"/>
                    <a:pt x="941" y="17108"/>
                  </a:cubicBezTo>
                  <a:cubicBezTo>
                    <a:pt x="785" y="16085"/>
                    <a:pt x="1128" y="14106"/>
                    <a:pt x="419" y="13935"/>
                  </a:cubicBezTo>
                  <a:cubicBezTo>
                    <a:pt x="396" y="13927"/>
                    <a:pt x="381" y="13905"/>
                    <a:pt x="374" y="13852"/>
                  </a:cubicBezTo>
                  <a:cubicBezTo>
                    <a:pt x="45" y="11829"/>
                    <a:pt x="210" y="9895"/>
                    <a:pt x="471" y="8244"/>
                  </a:cubicBezTo>
                  <a:cubicBezTo>
                    <a:pt x="986" y="5019"/>
                    <a:pt x="1830" y="2480"/>
                    <a:pt x="2629" y="83"/>
                  </a:cubicBezTo>
                  <a:cubicBezTo>
                    <a:pt x="2666" y="0"/>
                    <a:pt x="2711" y="195"/>
                    <a:pt x="2689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1002050" y="746825"/>
              <a:ext cx="5472875" cy="4378350"/>
            </a:xfrm>
            <a:custGeom>
              <a:avLst/>
              <a:gdLst/>
              <a:ahLst/>
              <a:cxnLst/>
              <a:rect l="l" t="t" r="r" b="b"/>
              <a:pathLst>
                <a:path w="218915" h="175134" extrusionOk="0">
                  <a:moveTo>
                    <a:pt x="2696" y="292"/>
                  </a:moveTo>
                  <a:cubicBezTo>
                    <a:pt x="2017" y="2316"/>
                    <a:pt x="1345" y="4414"/>
                    <a:pt x="822" y="6915"/>
                  </a:cubicBezTo>
                  <a:cubicBezTo>
                    <a:pt x="546" y="8207"/>
                    <a:pt x="1" y="10940"/>
                    <a:pt x="314" y="12904"/>
                  </a:cubicBezTo>
                  <a:cubicBezTo>
                    <a:pt x="486" y="13957"/>
                    <a:pt x="822" y="13584"/>
                    <a:pt x="986" y="14443"/>
                  </a:cubicBezTo>
                  <a:cubicBezTo>
                    <a:pt x="1181" y="15451"/>
                    <a:pt x="523" y="16952"/>
                    <a:pt x="1315" y="17332"/>
                  </a:cubicBezTo>
                  <a:cubicBezTo>
                    <a:pt x="1345" y="17377"/>
                    <a:pt x="1360" y="17430"/>
                    <a:pt x="1352" y="17482"/>
                  </a:cubicBezTo>
                  <a:cubicBezTo>
                    <a:pt x="486" y="23560"/>
                    <a:pt x="591" y="30087"/>
                    <a:pt x="561" y="36397"/>
                  </a:cubicBezTo>
                  <a:cubicBezTo>
                    <a:pt x="546" y="37771"/>
                    <a:pt x="531" y="39122"/>
                    <a:pt x="486" y="40437"/>
                  </a:cubicBezTo>
                  <a:cubicBezTo>
                    <a:pt x="471" y="40653"/>
                    <a:pt x="307" y="42759"/>
                    <a:pt x="322" y="42811"/>
                  </a:cubicBezTo>
                  <a:cubicBezTo>
                    <a:pt x="464" y="43147"/>
                    <a:pt x="2114" y="41333"/>
                    <a:pt x="2271" y="41183"/>
                  </a:cubicBezTo>
                  <a:cubicBezTo>
                    <a:pt x="2420" y="41034"/>
                    <a:pt x="2331" y="41213"/>
                    <a:pt x="2346" y="41288"/>
                  </a:cubicBezTo>
                  <a:cubicBezTo>
                    <a:pt x="3884" y="58418"/>
                    <a:pt x="9081" y="72031"/>
                    <a:pt x="17295" y="80454"/>
                  </a:cubicBezTo>
                  <a:cubicBezTo>
                    <a:pt x="21290" y="84606"/>
                    <a:pt x="25883" y="87601"/>
                    <a:pt x="30819" y="89826"/>
                  </a:cubicBezTo>
                  <a:cubicBezTo>
                    <a:pt x="33186" y="90886"/>
                    <a:pt x="35620" y="91790"/>
                    <a:pt x="38114" y="92529"/>
                  </a:cubicBezTo>
                  <a:cubicBezTo>
                    <a:pt x="39346" y="92917"/>
                    <a:pt x="40601" y="93253"/>
                    <a:pt x="41863" y="93567"/>
                  </a:cubicBezTo>
                  <a:cubicBezTo>
                    <a:pt x="43453" y="93970"/>
                    <a:pt x="44842" y="93858"/>
                    <a:pt x="46605" y="93642"/>
                  </a:cubicBezTo>
                  <a:cubicBezTo>
                    <a:pt x="52048" y="92992"/>
                    <a:pt x="57455" y="92828"/>
                    <a:pt x="63003" y="92328"/>
                  </a:cubicBezTo>
                  <a:cubicBezTo>
                    <a:pt x="66087" y="92066"/>
                    <a:pt x="69149" y="91633"/>
                    <a:pt x="72180" y="91028"/>
                  </a:cubicBezTo>
                  <a:cubicBezTo>
                    <a:pt x="73771" y="90707"/>
                    <a:pt x="75384" y="90319"/>
                    <a:pt x="77012" y="89863"/>
                  </a:cubicBezTo>
                  <a:cubicBezTo>
                    <a:pt x="78050" y="89572"/>
                    <a:pt x="79133" y="89042"/>
                    <a:pt x="79939" y="89296"/>
                  </a:cubicBezTo>
                  <a:cubicBezTo>
                    <a:pt x="80596" y="89497"/>
                    <a:pt x="80955" y="90013"/>
                    <a:pt x="81335" y="90423"/>
                  </a:cubicBezTo>
                  <a:cubicBezTo>
                    <a:pt x="81716" y="90834"/>
                    <a:pt x="81918" y="91133"/>
                    <a:pt x="82388" y="91290"/>
                  </a:cubicBezTo>
                  <a:cubicBezTo>
                    <a:pt x="83202" y="91573"/>
                    <a:pt x="84248" y="91252"/>
                    <a:pt x="85315" y="91073"/>
                  </a:cubicBezTo>
                  <a:cubicBezTo>
                    <a:pt x="88273" y="90580"/>
                    <a:pt x="91028" y="90505"/>
                    <a:pt x="93769" y="90431"/>
                  </a:cubicBezTo>
                  <a:cubicBezTo>
                    <a:pt x="96860" y="90341"/>
                    <a:pt x="99989" y="90222"/>
                    <a:pt x="103409" y="89467"/>
                  </a:cubicBezTo>
                  <a:cubicBezTo>
                    <a:pt x="104783" y="89161"/>
                    <a:pt x="105836" y="88937"/>
                    <a:pt x="107090" y="88863"/>
                  </a:cubicBezTo>
                  <a:cubicBezTo>
                    <a:pt x="108337" y="88788"/>
                    <a:pt x="109383" y="88751"/>
                    <a:pt x="110518" y="88706"/>
                  </a:cubicBezTo>
                  <a:cubicBezTo>
                    <a:pt x="115790" y="88497"/>
                    <a:pt x="121062" y="88444"/>
                    <a:pt x="126849" y="87250"/>
                  </a:cubicBezTo>
                  <a:cubicBezTo>
                    <a:pt x="130053" y="86593"/>
                    <a:pt x="133166" y="85599"/>
                    <a:pt x="136161" y="84293"/>
                  </a:cubicBezTo>
                  <a:cubicBezTo>
                    <a:pt x="137781" y="83568"/>
                    <a:pt x="139618" y="82747"/>
                    <a:pt x="141022" y="81664"/>
                  </a:cubicBezTo>
                  <a:cubicBezTo>
                    <a:pt x="141814" y="81052"/>
                    <a:pt x="142269" y="80051"/>
                    <a:pt x="143143" y="79491"/>
                  </a:cubicBezTo>
                  <a:cubicBezTo>
                    <a:pt x="143165" y="79476"/>
                    <a:pt x="143195" y="79469"/>
                    <a:pt x="143225" y="79476"/>
                  </a:cubicBezTo>
                  <a:cubicBezTo>
                    <a:pt x="143337" y="79521"/>
                    <a:pt x="143180" y="79640"/>
                    <a:pt x="143165" y="79745"/>
                  </a:cubicBezTo>
                  <a:cubicBezTo>
                    <a:pt x="143158" y="79849"/>
                    <a:pt x="142702" y="80380"/>
                    <a:pt x="142605" y="80536"/>
                  </a:cubicBezTo>
                  <a:cubicBezTo>
                    <a:pt x="142366" y="80917"/>
                    <a:pt x="142262" y="80835"/>
                    <a:pt x="142329" y="81246"/>
                  </a:cubicBezTo>
                  <a:cubicBezTo>
                    <a:pt x="142396" y="81657"/>
                    <a:pt x="142329" y="81530"/>
                    <a:pt x="142740" y="81238"/>
                  </a:cubicBezTo>
                  <a:cubicBezTo>
                    <a:pt x="143150" y="80947"/>
                    <a:pt x="143240" y="80634"/>
                    <a:pt x="143666" y="80507"/>
                  </a:cubicBezTo>
                  <a:cubicBezTo>
                    <a:pt x="143755" y="80484"/>
                    <a:pt x="143576" y="80880"/>
                    <a:pt x="143636" y="80880"/>
                  </a:cubicBezTo>
                  <a:cubicBezTo>
                    <a:pt x="144009" y="80835"/>
                    <a:pt x="145368" y="79327"/>
                    <a:pt x="145607" y="79073"/>
                  </a:cubicBezTo>
                  <a:cubicBezTo>
                    <a:pt x="146936" y="77691"/>
                    <a:pt x="148124" y="76265"/>
                    <a:pt x="149438" y="74884"/>
                  </a:cubicBezTo>
                  <a:cubicBezTo>
                    <a:pt x="150140" y="74152"/>
                    <a:pt x="150857" y="73375"/>
                    <a:pt x="151842" y="72853"/>
                  </a:cubicBezTo>
                  <a:cubicBezTo>
                    <a:pt x="153605" y="71912"/>
                    <a:pt x="155397" y="70821"/>
                    <a:pt x="157219" y="69963"/>
                  </a:cubicBezTo>
                  <a:cubicBezTo>
                    <a:pt x="161371" y="68014"/>
                    <a:pt x="165679" y="66931"/>
                    <a:pt x="169577" y="66819"/>
                  </a:cubicBezTo>
                  <a:cubicBezTo>
                    <a:pt x="171481" y="66767"/>
                    <a:pt x="173289" y="66946"/>
                    <a:pt x="174939" y="67379"/>
                  </a:cubicBezTo>
                  <a:cubicBezTo>
                    <a:pt x="175715" y="67573"/>
                    <a:pt x="176470" y="67834"/>
                    <a:pt x="177201" y="68170"/>
                  </a:cubicBezTo>
                  <a:cubicBezTo>
                    <a:pt x="177724" y="68409"/>
                    <a:pt x="178770" y="68738"/>
                    <a:pt x="179001" y="69208"/>
                  </a:cubicBezTo>
                  <a:cubicBezTo>
                    <a:pt x="179233" y="69671"/>
                    <a:pt x="179031" y="71135"/>
                    <a:pt x="179076" y="71725"/>
                  </a:cubicBezTo>
                  <a:cubicBezTo>
                    <a:pt x="179136" y="72673"/>
                    <a:pt x="179307" y="73614"/>
                    <a:pt x="179584" y="74525"/>
                  </a:cubicBezTo>
                  <a:cubicBezTo>
                    <a:pt x="180129" y="76265"/>
                    <a:pt x="181211" y="77684"/>
                    <a:pt x="183071" y="78520"/>
                  </a:cubicBezTo>
                  <a:cubicBezTo>
                    <a:pt x="187215" y="80410"/>
                    <a:pt x="191121" y="82807"/>
                    <a:pt x="194384" y="86092"/>
                  </a:cubicBezTo>
                  <a:cubicBezTo>
                    <a:pt x="196236" y="87959"/>
                    <a:pt x="197841" y="90050"/>
                    <a:pt x="199171" y="92320"/>
                  </a:cubicBezTo>
                  <a:cubicBezTo>
                    <a:pt x="200515" y="94620"/>
                    <a:pt x="201500" y="97196"/>
                    <a:pt x="202755" y="99713"/>
                  </a:cubicBezTo>
                  <a:cubicBezTo>
                    <a:pt x="205368" y="104925"/>
                    <a:pt x="208490" y="110182"/>
                    <a:pt x="210745" y="116492"/>
                  </a:cubicBezTo>
                  <a:cubicBezTo>
                    <a:pt x="211290" y="118008"/>
                    <a:pt x="211775" y="119569"/>
                    <a:pt x="212201" y="121182"/>
                  </a:cubicBezTo>
                  <a:cubicBezTo>
                    <a:pt x="212365" y="121742"/>
                    <a:pt x="212940" y="123541"/>
                    <a:pt x="212888" y="124109"/>
                  </a:cubicBezTo>
                  <a:cubicBezTo>
                    <a:pt x="212828" y="124676"/>
                    <a:pt x="212447" y="124773"/>
                    <a:pt x="212978" y="124564"/>
                  </a:cubicBezTo>
                  <a:cubicBezTo>
                    <a:pt x="213769" y="124280"/>
                    <a:pt x="214531" y="123175"/>
                    <a:pt x="215166" y="122533"/>
                  </a:cubicBezTo>
                  <a:cubicBezTo>
                    <a:pt x="215203" y="122496"/>
                    <a:pt x="215248" y="122548"/>
                    <a:pt x="215248" y="122623"/>
                  </a:cubicBezTo>
                  <a:cubicBezTo>
                    <a:pt x="215726" y="130747"/>
                    <a:pt x="216562" y="139365"/>
                    <a:pt x="217391" y="148833"/>
                  </a:cubicBezTo>
                  <a:cubicBezTo>
                    <a:pt x="218115" y="156958"/>
                    <a:pt x="218757" y="165695"/>
                    <a:pt x="218914" y="174992"/>
                  </a:cubicBezTo>
                  <a:cubicBezTo>
                    <a:pt x="218914" y="175133"/>
                    <a:pt x="218847" y="175081"/>
                    <a:pt x="218840" y="174932"/>
                  </a:cubicBezTo>
                  <a:cubicBezTo>
                    <a:pt x="218563" y="156652"/>
                    <a:pt x="216450" y="140970"/>
                    <a:pt x="215434" y="126969"/>
                  </a:cubicBezTo>
                  <a:cubicBezTo>
                    <a:pt x="215360" y="125983"/>
                    <a:pt x="215300" y="125027"/>
                    <a:pt x="215240" y="124064"/>
                  </a:cubicBezTo>
                  <a:cubicBezTo>
                    <a:pt x="215173" y="123101"/>
                    <a:pt x="215076" y="123026"/>
                    <a:pt x="214628" y="123287"/>
                  </a:cubicBezTo>
                  <a:cubicBezTo>
                    <a:pt x="214180" y="123549"/>
                    <a:pt x="213605" y="124370"/>
                    <a:pt x="213037" y="124729"/>
                  </a:cubicBezTo>
                  <a:cubicBezTo>
                    <a:pt x="212716" y="124923"/>
                    <a:pt x="212709" y="124975"/>
                    <a:pt x="212522" y="124691"/>
                  </a:cubicBezTo>
                  <a:cubicBezTo>
                    <a:pt x="212500" y="124654"/>
                    <a:pt x="212597" y="124452"/>
                    <a:pt x="212589" y="124445"/>
                  </a:cubicBezTo>
                  <a:cubicBezTo>
                    <a:pt x="212574" y="124437"/>
                    <a:pt x="212686" y="124288"/>
                    <a:pt x="212686" y="124213"/>
                  </a:cubicBezTo>
                  <a:cubicBezTo>
                    <a:pt x="212746" y="123698"/>
                    <a:pt x="212612" y="123310"/>
                    <a:pt x="212500" y="122787"/>
                  </a:cubicBezTo>
                  <a:cubicBezTo>
                    <a:pt x="212126" y="120928"/>
                    <a:pt x="211529" y="119098"/>
                    <a:pt x="210954" y="117388"/>
                  </a:cubicBezTo>
                  <a:cubicBezTo>
                    <a:pt x="209864" y="114207"/>
                    <a:pt x="208542" y="111272"/>
                    <a:pt x="207161" y="108509"/>
                  </a:cubicBezTo>
                  <a:cubicBezTo>
                    <a:pt x="205779" y="105746"/>
                    <a:pt x="204353" y="103125"/>
                    <a:pt x="203039" y="100519"/>
                  </a:cubicBezTo>
                  <a:cubicBezTo>
                    <a:pt x="201582" y="97667"/>
                    <a:pt x="200470" y="94747"/>
                    <a:pt x="198932" y="92148"/>
                  </a:cubicBezTo>
                  <a:cubicBezTo>
                    <a:pt x="195765" y="86869"/>
                    <a:pt x="191322" y="83038"/>
                    <a:pt x="186282" y="80275"/>
                  </a:cubicBezTo>
                  <a:cubicBezTo>
                    <a:pt x="184572" y="79327"/>
                    <a:pt x="182429" y="78677"/>
                    <a:pt x="181092" y="77393"/>
                  </a:cubicBezTo>
                  <a:cubicBezTo>
                    <a:pt x="179927" y="76250"/>
                    <a:pt x="179375" y="74719"/>
                    <a:pt x="179106" y="73174"/>
                  </a:cubicBezTo>
                  <a:cubicBezTo>
                    <a:pt x="178934" y="72203"/>
                    <a:pt x="178956" y="71202"/>
                    <a:pt x="178859" y="70217"/>
                  </a:cubicBezTo>
                  <a:cubicBezTo>
                    <a:pt x="178740" y="68880"/>
                    <a:pt x="177650" y="68462"/>
                    <a:pt x="176343" y="67961"/>
                  </a:cubicBezTo>
                  <a:cubicBezTo>
                    <a:pt x="174446" y="67237"/>
                    <a:pt x="172273" y="66908"/>
                    <a:pt x="169936" y="66931"/>
                  </a:cubicBezTo>
                  <a:cubicBezTo>
                    <a:pt x="167158" y="66953"/>
                    <a:pt x="164163" y="67491"/>
                    <a:pt x="161147" y="68499"/>
                  </a:cubicBezTo>
                  <a:cubicBezTo>
                    <a:pt x="159496" y="69052"/>
                    <a:pt x="157883" y="69724"/>
                    <a:pt x="156330" y="70500"/>
                  </a:cubicBezTo>
                  <a:cubicBezTo>
                    <a:pt x="154949" y="71195"/>
                    <a:pt x="153634" y="72180"/>
                    <a:pt x="152268" y="72867"/>
                  </a:cubicBezTo>
                  <a:cubicBezTo>
                    <a:pt x="151409" y="73293"/>
                    <a:pt x="150961" y="73517"/>
                    <a:pt x="150237" y="74219"/>
                  </a:cubicBezTo>
                  <a:cubicBezTo>
                    <a:pt x="149505" y="74921"/>
                    <a:pt x="148654" y="75877"/>
                    <a:pt x="147907" y="76713"/>
                  </a:cubicBezTo>
                  <a:cubicBezTo>
                    <a:pt x="146615" y="78154"/>
                    <a:pt x="145278" y="79864"/>
                    <a:pt x="143494" y="81097"/>
                  </a:cubicBezTo>
                  <a:cubicBezTo>
                    <a:pt x="143427" y="81134"/>
                    <a:pt x="143367" y="81119"/>
                    <a:pt x="143382" y="81067"/>
                  </a:cubicBezTo>
                  <a:cubicBezTo>
                    <a:pt x="143748" y="80163"/>
                    <a:pt x="142822" y="81440"/>
                    <a:pt x="142411" y="81649"/>
                  </a:cubicBezTo>
                  <a:cubicBezTo>
                    <a:pt x="142000" y="81851"/>
                    <a:pt x="142038" y="81843"/>
                    <a:pt x="141836" y="81694"/>
                  </a:cubicBezTo>
                  <a:cubicBezTo>
                    <a:pt x="141769" y="81649"/>
                    <a:pt x="141784" y="81418"/>
                    <a:pt x="141806" y="81343"/>
                  </a:cubicBezTo>
                  <a:cubicBezTo>
                    <a:pt x="141873" y="81097"/>
                    <a:pt x="142523" y="80469"/>
                    <a:pt x="142717" y="80200"/>
                  </a:cubicBezTo>
                  <a:cubicBezTo>
                    <a:pt x="142919" y="79932"/>
                    <a:pt x="143292" y="79573"/>
                    <a:pt x="143016" y="79708"/>
                  </a:cubicBezTo>
                  <a:cubicBezTo>
                    <a:pt x="142396" y="80021"/>
                    <a:pt x="141918" y="81246"/>
                    <a:pt x="141448" y="81649"/>
                  </a:cubicBezTo>
                  <a:cubicBezTo>
                    <a:pt x="140985" y="82052"/>
                    <a:pt x="140141" y="82411"/>
                    <a:pt x="139641" y="82687"/>
                  </a:cubicBezTo>
                  <a:cubicBezTo>
                    <a:pt x="132771" y="86391"/>
                    <a:pt x="125878" y="87855"/>
                    <a:pt x="119486" y="88377"/>
                  </a:cubicBezTo>
                  <a:cubicBezTo>
                    <a:pt x="116410" y="88631"/>
                    <a:pt x="113430" y="88706"/>
                    <a:pt x="110436" y="88825"/>
                  </a:cubicBezTo>
                  <a:cubicBezTo>
                    <a:pt x="108606" y="88900"/>
                    <a:pt x="106672" y="88848"/>
                    <a:pt x="104671" y="89273"/>
                  </a:cubicBezTo>
                  <a:cubicBezTo>
                    <a:pt x="102378" y="89759"/>
                    <a:pt x="100213" y="90177"/>
                    <a:pt x="98055" y="90349"/>
                  </a:cubicBezTo>
                  <a:cubicBezTo>
                    <a:pt x="93955" y="90662"/>
                    <a:pt x="90147" y="90461"/>
                    <a:pt x="85876" y="91103"/>
                  </a:cubicBezTo>
                  <a:cubicBezTo>
                    <a:pt x="84300" y="91334"/>
                    <a:pt x="82866" y="91850"/>
                    <a:pt x="81918" y="91200"/>
                  </a:cubicBezTo>
                  <a:cubicBezTo>
                    <a:pt x="81507" y="90924"/>
                    <a:pt x="81246" y="90543"/>
                    <a:pt x="80917" y="90207"/>
                  </a:cubicBezTo>
                  <a:cubicBezTo>
                    <a:pt x="80798" y="90065"/>
                    <a:pt x="80663" y="89938"/>
                    <a:pt x="80529" y="89818"/>
                  </a:cubicBezTo>
                  <a:cubicBezTo>
                    <a:pt x="79834" y="89258"/>
                    <a:pt x="79237" y="89370"/>
                    <a:pt x="77960" y="89706"/>
                  </a:cubicBezTo>
                  <a:cubicBezTo>
                    <a:pt x="73711" y="90804"/>
                    <a:pt x="69604" y="91708"/>
                    <a:pt x="65557" y="92178"/>
                  </a:cubicBezTo>
                  <a:cubicBezTo>
                    <a:pt x="61502" y="92641"/>
                    <a:pt x="57514" y="92820"/>
                    <a:pt x="53549" y="93112"/>
                  </a:cubicBezTo>
                  <a:cubicBezTo>
                    <a:pt x="51600" y="93253"/>
                    <a:pt x="49651" y="93418"/>
                    <a:pt x="47710" y="93634"/>
                  </a:cubicBezTo>
                  <a:cubicBezTo>
                    <a:pt x="46761" y="93739"/>
                    <a:pt x="45821" y="93858"/>
                    <a:pt x="44887" y="93978"/>
                  </a:cubicBezTo>
                  <a:cubicBezTo>
                    <a:pt x="43648" y="94150"/>
                    <a:pt x="42931" y="93970"/>
                    <a:pt x="41818" y="93687"/>
                  </a:cubicBezTo>
                  <a:cubicBezTo>
                    <a:pt x="38323" y="92813"/>
                    <a:pt x="34918" y="91738"/>
                    <a:pt x="31662" y="90341"/>
                  </a:cubicBezTo>
                  <a:cubicBezTo>
                    <a:pt x="18460" y="84897"/>
                    <a:pt x="7737" y="72987"/>
                    <a:pt x="3772" y="52093"/>
                  </a:cubicBezTo>
                  <a:cubicBezTo>
                    <a:pt x="3481" y="50630"/>
                    <a:pt x="3219" y="49129"/>
                    <a:pt x="2995" y="47605"/>
                  </a:cubicBezTo>
                  <a:cubicBezTo>
                    <a:pt x="2771" y="46082"/>
                    <a:pt x="2704" y="44379"/>
                    <a:pt x="2405" y="42893"/>
                  </a:cubicBezTo>
                  <a:cubicBezTo>
                    <a:pt x="2174" y="41736"/>
                    <a:pt x="2293" y="41699"/>
                    <a:pt x="1771" y="41878"/>
                  </a:cubicBezTo>
                  <a:cubicBezTo>
                    <a:pt x="1561" y="41938"/>
                    <a:pt x="1345" y="42266"/>
                    <a:pt x="1151" y="42445"/>
                  </a:cubicBezTo>
                  <a:cubicBezTo>
                    <a:pt x="949" y="42625"/>
                    <a:pt x="665" y="43080"/>
                    <a:pt x="449" y="43013"/>
                  </a:cubicBezTo>
                  <a:cubicBezTo>
                    <a:pt x="232" y="42946"/>
                    <a:pt x="329" y="43147"/>
                    <a:pt x="225" y="42923"/>
                  </a:cubicBezTo>
                  <a:cubicBezTo>
                    <a:pt x="120" y="42699"/>
                    <a:pt x="426" y="39451"/>
                    <a:pt x="441" y="38988"/>
                  </a:cubicBezTo>
                  <a:cubicBezTo>
                    <a:pt x="561" y="33925"/>
                    <a:pt x="299" y="28339"/>
                    <a:pt x="673" y="23045"/>
                  </a:cubicBezTo>
                  <a:cubicBezTo>
                    <a:pt x="777" y="21492"/>
                    <a:pt x="1009" y="20058"/>
                    <a:pt x="1121" y="18505"/>
                  </a:cubicBezTo>
                  <a:cubicBezTo>
                    <a:pt x="1225" y="17206"/>
                    <a:pt x="1046" y="17848"/>
                    <a:pt x="934" y="17161"/>
                  </a:cubicBezTo>
                  <a:cubicBezTo>
                    <a:pt x="777" y="16123"/>
                    <a:pt x="1128" y="14144"/>
                    <a:pt x="419" y="13965"/>
                  </a:cubicBezTo>
                  <a:cubicBezTo>
                    <a:pt x="404" y="13965"/>
                    <a:pt x="382" y="13935"/>
                    <a:pt x="374" y="13890"/>
                  </a:cubicBezTo>
                  <a:cubicBezTo>
                    <a:pt x="46" y="11844"/>
                    <a:pt x="225" y="9902"/>
                    <a:pt x="486" y="8252"/>
                  </a:cubicBezTo>
                  <a:cubicBezTo>
                    <a:pt x="1001" y="5034"/>
                    <a:pt x="1838" y="2495"/>
                    <a:pt x="2652" y="98"/>
                  </a:cubicBezTo>
                  <a:cubicBezTo>
                    <a:pt x="2682" y="1"/>
                    <a:pt x="2726" y="195"/>
                    <a:pt x="2696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986375" y="762875"/>
              <a:ext cx="5472675" cy="4378925"/>
            </a:xfrm>
            <a:custGeom>
              <a:avLst/>
              <a:gdLst/>
              <a:ahLst/>
              <a:cxnLst/>
              <a:rect l="l" t="t" r="r" b="b"/>
              <a:pathLst>
                <a:path w="218907" h="175157" extrusionOk="0">
                  <a:moveTo>
                    <a:pt x="2696" y="292"/>
                  </a:moveTo>
                  <a:cubicBezTo>
                    <a:pt x="2017" y="2316"/>
                    <a:pt x="1345" y="4422"/>
                    <a:pt x="822" y="6923"/>
                  </a:cubicBezTo>
                  <a:cubicBezTo>
                    <a:pt x="553" y="8215"/>
                    <a:pt x="1" y="10963"/>
                    <a:pt x="307" y="12934"/>
                  </a:cubicBezTo>
                  <a:cubicBezTo>
                    <a:pt x="478" y="13987"/>
                    <a:pt x="814" y="13621"/>
                    <a:pt x="971" y="14480"/>
                  </a:cubicBezTo>
                  <a:cubicBezTo>
                    <a:pt x="1173" y="15488"/>
                    <a:pt x="508" y="16989"/>
                    <a:pt x="1300" y="17377"/>
                  </a:cubicBezTo>
                  <a:cubicBezTo>
                    <a:pt x="1330" y="17422"/>
                    <a:pt x="1337" y="17475"/>
                    <a:pt x="1337" y="17534"/>
                  </a:cubicBezTo>
                  <a:cubicBezTo>
                    <a:pt x="471" y="23620"/>
                    <a:pt x="561" y="30162"/>
                    <a:pt x="523" y="36501"/>
                  </a:cubicBezTo>
                  <a:cubicBezTo>
                    <a:pt x="516" y="37875"/>
                    <a:pt x="486" y="39227"/>
                    <a:pt x="434" y="40549"/>
                  </a:cubicBezTo>
                  <a:cubicBezTo>
                    <a:pt x="419" y="40765"/>
                    <a:pt x="262" y="42886"/>
                    <a:pt x="284" y="42923"/>
                  </a:cubicBezTo>
                  <a:cubicBezTo>
                    <a:pt x="411" y="43259"/>
                    <a:pt x="2062" y="41452"/>
                    <a:pt x="2211" y="41318"/>
                  </a:cubicBezTo>
                  <a:cubicBezTo>
                    <a:pt x="2360" y="41176"/>
                    <a:pt x="2278" y="41333"/>
                    <a:pt x="2286" y="41408"/>
                  </a:cubicBezTo>
                  <a:cubicBezTo>
                    <a:pt x="3801" y="58605"/>
                    <a:pt x="8969" y="72285"/>
                    <a:pt x="17161" y="80761"/>
                  </a:cubicBezTo>
                  <a:cubicBezTo>
                    <a:pt x="21141" y="84942"/>
                    <a:pt x="25726" y="87967"/>
                    <a:pt x="30647" y="90214"/>
                  </a:cubicBezTo>
                  <a:cubicBezTo>
                    <a:pt x="33014" y="91282"/>
                    <a:pt x="35441" y="92201"/>
                    <a:pt x="37927" y="92962"/>
                  </a:cubicBezTo>
                  <a:cubicBezTo>
                    <a:pt x="39159" y="93336"/>
                    <a:pt x="40406" y="93687"/>
                    <a:pt x="41668" y="94008"/>
                  </a:cubicBezTo>
                  <a:cubicBezTo>
                    <a:pt x="43259" y="94411"/>
                    <a:pt x="44640" y="94307"/>
                    <a:pt x="46410" y="94105"/>
                  </a:cubicBezTo>
                  <a:cubicBezTo>
                    <a:pt x="51846" y="93470"/>
                    <a:pt x="57238" y="93313"/>
                    <a:pt x="62786" y="92821"/>
                  </a:cubicBezTo>
                  <a:cubicBezTo>
                    <a:pt x="65781" y="92559"/>
                    <a:pt x="68835" y="92178"/>
                    <a:pt x="71949" y="91544"/>
                  </a:cubicBezTo>
                  <a:cubicBezTo>
                    <a:pt x="73539" y="91223"/>
                    <a:pt x="75152" y="90834"/>
                    <a:pt x="76787" y="90386"/>
                  </a:cubicBezTo>
                  <a:cubicBezTo>
                    <a:pt x="77818" y="90095"/>
                    <a:pt x="78901" y="89572"/>
                    <a:pt x="79707" y="89826"/>
                  </a:cubicBezTo>
                  <a:cubicBezTo>
                    <a:pt x="80506" y="90080"/>
                    <a:pt x="80723" y="90536"/>
                    <a:pt x="81104" y="90954"/>
                  </a:cubicBezTo>
                  <a:cubicBezTo>
                    <a:pt x="81492" y="91372"/>
                    <a:pt x="81686" y="91663"/>
                    <a:pt x="82149" y="91820"/>
                  </a:cubicBezTo>
                  <a:cubicBezTo>
                    <a:pt x="82963" y="92104"/>
                    <a:pt x="84016" y="91798"/>
                    <a:pt x="85084" y="91618"/>
                  </a:cubicBezTo>
                  <a:cubicBezTo>
                    <a:pt x="88033" y="91125"/>
                    <a:pt x="90796" y="91051"/>
                    <a:pt x="93529" y="90976"/>
                  </a:cubicBezTo>
                  <a:cubicBezTo>
                    <a:pt x="96621" y="90886"/>
                    <a:pt x="99750" y="90774"/>
                    <a:pt x="103170" y="90020"/>
                  </a:cubicBezTo>
                  <a:cubicBezTo>
                    <a:pt x="104544" y="89714"/>
                    <a:pt x="105597" y="89490"/>
                    <a:pt x="106851" y="89423"/>
                  </a:cubicBezTo>
                  <a:cubicBezTo>
                    <a:pt x="108098" y="89356"/>
                    <a:pt x="109136" y="89303"/>
                    <a:pt x="110279" y="89259"/>
                  </a:cubicBezTo>
                  <a:cubicBezTo>
                    <a:pt x="115551" y="89050"/>
                    <a:pt x="120823" y="88997"/>
                    <a:pt x="126610" y="87802"/>
                  </a:cubicBezTo>
                  <a:cubicBezTo>
                    <a:pt x="129813" y="87145"/>
                    <a:pt x="132935" y="86152"/>
                    <a:pt x="135929" y="84830"/>
                  </a:cubicBezTo>
                  <a:cubicBezTo>
                    <a:pt x="137542" y="84114"/>
                    <a:pt x="139386" y="83292"/>
                    <a:pt x="140783" y="82209"/>
                  </a:cubicBezTo>
                  <a:cubicBezTo>
                    <a:pt x="141582" y="81582"/>
                    <a:pt x="142037" y="80581"/>
                    <a:pt x="142896" y="80021"/>
                  </a:cubicBezTo>
                  <a:cubicBezTo>
                    <a:pt x="142926" y="80007"/>
                    <a:pt x="142956" y="79999"/>
                    <a:pt x="142993" y="80007"/>
                  </a:cubicBezTo>
                  <a:cubicBezTo>
                    <a:pt x="143105" y="80059"/>
                    <a:pt x="142948" y="80171"/>
                    <a:pt x="142933" y="80275"/>
                  </a:cubicBezTo>
                  <a:cubicBezTo>
                    <a:pt x="142926" y="80380"/>
                    <a:pt x="142463" y="80910"/>
                    <a:pt x="142366" y="81067"/>
                  </a:cubicBezTo>
                  <a:cubicBezTo>
                    <a:pt x="142134" y="81463"/>
                    <a:pt x="142022" y="81381"/>
                    <a:pt x="142090" y="81776"/>
                  </a:cubicBezTo>
                  <a:cubicBezTo>
                    <a:pt x="142149" y="82180"/>
                    <a:pt x="142097" y="82068"/>
                    <a:pt x="142508" y="81769"/>
                  </a:cubicBezTo>
                  <a:cubicBezTo>
                    <a:pt x="142919" y="81470"/>
                    <a:pt x="143001" y="81164"/>
                    <a:pt x="143434" y="81044"/>
                  </a:cubicBezTo>
                  <a:cubicBezTo>
                    <a:pt x="143523" y="81022"/>
                    <a:pt x="143337" y="81425"/>
                    <a:pt x="143396" y="81418"/>
                  </a:cubicBezTo>
                  <a:cubicBezTo>
                    <a:pt x="143770" y="81366"/>
                    <a:pt x="145136" y="79857"/>
                    <a:pt x="145375" y="79603"/>
                  </a:cubicBezTo>
                  <a:cubicBezTo>
                    <a:pt x="146704" y="78222"/>
                    <a:pt x="147892" y="76796"/>
                    <a:pt x="149206" y="75414"/>
                  </a:cubicBezTo>
                  <a:cubicBezTo>
                    <a:pt x="149908" y="74675"/>
                    <a:pt x="150625" y="73898"/>
                    <a:pt x="151611" y="73390"/>
                  </a:cubicBezTo>
                  <a:cubicBezTo>
                    <a:pt x="153373" y="72435"/>
                    <a:pt x="155165" y="71344"/>
                    <a:pt x="156995" y="70486"/>
                  </a:cubicBezTo>
                  <a:cubicBezTo>
                    <a:pt x="161146" y="68522"/>
                    <a:pt x="165463" y="67431"/>
                    <a:pt x="169360" y="67319"/>
                  </a:cubicBezTo>
                  <a:cubicBezTo>
                    <a:pt x="171265" y="67252"/>
                    <a:pt x="173079" y="67431"/>
                    <a:pt x="174730" y="67865"/>
                  </a:cubicBezTo>
                  <a:cubicBezTo>
                    <a:pt x="175499" y="68059"/>
                    <a:pt x="176260" y="68320"/>
                    <a:pt x="176985" y="68649"/>
                  </a:cubicBezTo>
                  <a:cubicBezTo>
                    <a:pt x="177522" y="68888"/>
                    <a:pt x="178568" y="69209"/>
                    <a:pt x="178792" y="69672"/>
                  </a:cubicBezTo>
                  <a:cubicBezTo>
                    <a:pt x="179016" y="70142"/>
                    <a:pt x="178814" y="71606"/>
                    <a:pt x="178874" y="72196"/>
                  </a:cubicBezTo>
                  <a:cubicBezTo>
                    <a:pt x="178934" y="73144"/>
                    <a:pt x="179105" y="74085"/>
                    <a:pt x="179374" y="74996"/>
                  </a:cubicBezTo>
                  <a:cubicBezTo>
                    <a:pt x="179927" y="76721"/>
                    <a:pt x="181010" y="78132"/>
                    <a:pt x="182876" y="78969"/>
                  </a:cubicBezTo>
                  <a:cubicBezTo>
                    <a:pt x="187028" y="80835"/>
                    <a:pt x="190934" y="83217"/>
                    <a:pt x="194212" y="86481"/>
                  </a:cubicBezTo>
                  <a:cubicBezTo>
                    <a:pt x="196071" y="88333"/>
                    <a:pt x="197684" y="90416"/>
                    <a:pt x="199013" y="92671"/>
                  </a:cubicBezTo>
                  <a:cubicBezTo>
                    <a:pt x="200372" y="94971"/>
                    <a:pt x="201351" y="97532"/>
                    <a:pt x="202620" y="100034"/>
                  </a:cubicBezTo>
                  <a:cubicBezTo>
                    <a:pt x="205241" y="105224"/>
                    <a:pt x="208378" y="110451"/>
                    <a:pt x="210640" y="116746"/>
                  </a:cubicBezTo>
                  <a:cubicBezTo>
                    <a:pt x="211178" y="118240"/>
                    <a:pt x="211671" y="119800"/>
                    <a:pt x="212111" y="121406"/>
                  </a:cubicBezTo>
                  <a:cubicBezTo>
                    <a:pt x="212261" y="121966"/>
                    <a:pt x="212850" y="123758"/>
                    <a:pt x="212791" y="124325"/>
                  </a:cubicBezTo>
                  <a:cubicBezTo>
                    <a:pt x="212738" y="124893"/>
                    <a:pt x="212358" y="124990"/>
                    <a:pt x="212888" y="124781"/>
                  </a:cubicBezTo>
                  <a:cubicBezTo>
                    <a:pt x="213679" y="124490"/>
                    <a:pt x="214434" y="123392"/>
                    <a:pt x="215083" y="122735"/>
                  </a:cubicBezTo>
                  <a:cubicBezTo>
                    <a:pt x="215121" y="122698"/>
                    <a:pt x="215158" y="122757"/>
                    <a:pt x="215165" y="122832"/>
                  </a:cubicBezTo>
                  <a:cubicBezTo>
                    <a:pt x="215651" y="130927"/>
                    <a:pt x="216502" y="139514"/>
                    <a:pt x="217346" y="148960"/>
                  </a:cubicBezTo>
                  <a:cubicBezTo>
                    <a:pt x="218078" y="157040"/>
                    <a:pt x="218742" y="165747"/>
                    <a:pt x="218907" y="175022"/>
                  </a:cubicBezTo>
                  <a:cubicBezTo>
                    <a:pt x="218907" y="175156"/>
                    <a:pt x="218839" y="175111"/>
                    <a:pt x="218832" y="174962"/>
                  </a:cubicBezTo>
                  <a:cubicBezTo>
                    <a:pt x="218526" y="156734"/>
                    <a:pt x="216390" y="141120"/>
                    <a:pt x="215352" y="127156"/>
                  </a:cubicBezTo>
                  <a:cubicBezTo>
                    <a:pt x="215277" y="126185"/>
                    <a:pt x="215210" y="125222"/>
                    <a:pt x="215158" y="124266"/>
                  </a:cubicBezTo>
                  <a:cubicBezTo>
                    <a:pt x="215091" y="123288"/>
                    <a:pt x="214986" y="123235"/>
                    <a:pt x="214538" y="123497"/>
                  </a:cubicBezTo>
                  <a:cubicBezTo>
                    <a:pt x="214090" y="123758"/>
                    <a:pt x="213523" y="124579"/>
                    <a:pt x="212940" y="124938"/>
                  </a:cubicBezTo>
                  <a:cubicBezTo>
                    <a:pt x="212626" y="125139"/>
                    <a:pt x="212619" y="125192"/>
                    <a:pt x="212432" y="124900"/>
                  </a:cubicBezTo>
                  <a:cubicBezTo>
                    <a:pt x="212410" y="124863"/>
                    <a:pt x="212492" y="124669"/>
                    <a:pt x="212492" y="124662"/>
                  </a:cubicBezTo>
                  <a:cubicBezTo>
                    <a:pt x="212492" y="124654"/>
                    <a:pt x="212589" y="124505"/>
                    <a:pt x="212597" y="124430"/>
                  </a:cubicBezTo>
                  <a:cubicBezTo>
                    <a:pt x="212656" y="123915"/>
                    <a:pt x="212522" y="123519"/>
                    <a:pt x="212410" y="122996"/>
                  </a:cubicBezTo>
                  <a:cubicBezTo>
                    <a:pt x="212029" y="121152"/>
                    <a:pt x="211432" y="119330"/>
                    <a:pt x="210842" y="117635"/>
                  </a:cubicBezTo>
                  <a:cubicBezTo>
                    <a:pt x="209752" y="114461"/>
                    <a:pt x="208422" y="111549"/>
                    <a:pt x="207041" y="108793"/>
                  </a:cubicBezTo>
                  <a:cubicBezTo>
                    <a:pt x="205659" y="106038"/>
                    <a:pt x="204218" y="103432"/>
                    <a:pt x="202889" y="100841"/>
                  </a:cubicBezTo>
                  <a:cubicBezTo>
                    <a:pt x="201433" y="98003"/>
                    <a:pt x="200320" y="95091"/>
                    <a:pt x="198774" y="92514"/>
                  </a:cubicBezTo>
                  <a:cubicBezTo>
                    <a:pt x="195601" y="87250"/>
                    <a:pt x="191135" y="83449"/>
                    <a:pt x="186095" y="80708"/>
                  </a:cubicBezTo>
                  <a:cubicBezTo>
                    <a:pt x="184377" y="79760"/>
                    <a:pt x="182234" y="79125"/>
                    <a:pt x="180890" y="77841"/>
                  </a:cubicBezTo>
                  <a:cubicBezTo>
                    <a:pt x="179725" y="76713"/>
                    <a:pt x="179173" y="75183"/>
                    <a:pt x="178904" y="73629"/>
                  </a:cubicBezTo>
                  <a:cubicBezTo>
                    <a:pt x="178732" y="72666"/>
                    <a:pt x="178754" y="71673"/>
                    <a:pt x="178657" y="70680"/>
                  </a:cubicBezTo>
                  <a:cubicBezTo>
                    <a:pt x="178538" y="69358"/>
                    <a:pt x="177448" y="68925"/>
                    <a:pt x="176141" y="68440"/>
                  </a:cubicBezTo>
                  <a:cubicBezTo>
                    <a:pt x="174244" y="67723"/>
                    <a:pt x="172049" y="67394"/>
                    <a:pt x="169726" y="67424"/>
                  </a:cubicBezTo>
                  <a:cubicBezTo>
                    <a:pt x="166941" y="67461"/>
                    <a:pt x="163939" y="67999"/>
                    <a:pt x="160922" y="69007"/>
                  </a:cubicBezTo>
                  <a:cubicBezTo>
                    <a:pt x="159272" y="69567"/>
                    <a:pt x="157659" y="70247"/>
                    <a:pt x="156098" y="71023"/>
                  </a:cubicBezTo>
                  <a:cubicBezTo>
                    <a:pt x="154717" y="71718"/>
                    <a:pt x="153403" y="72703"/>
                    <a:pt x="152036" y="73390"/>
                  </a:cubicBezTo>
                  <a:cubicBezTo>
                    <a:pt x="151177" y="73816"/>
                    <a:pt x="150729" y="74040"/>
                    <a:pt x="150005" y="74742"/>
                  </a:cubicBezTo>
                  <a:cubicBezTo>
                    <a:pt x="149273" y="75444"/>
                    <a:pt x="148422" y="76400"/>
                    <a:pt x="147668" y="77244"/>
                  </a:cubicBezTo>
                  <a:cubicBezTo>
                    <a:pt x="146383" y="78692"/>
                    <a:pt x="145039" y="80395"/>
                    <a:pt x="143255" y="81627"/>
                  </a:cubicBezTo>
                  <a:cubicBezTo>
                    <a:pt x="143195" y="81664"/>
                    <a:pt x="143135" y="81649"/>
                    <a:pt x="143150" y="81605"/>
                  </a:cubicBezTo>
                  <a:cubicBezTo>
                    <a:pt x="143516" y="80694"/>
                    <a:pt x="142590" y="81978"/>
                    <a:pt x="142179" y="82180"/>
                  </a:cubicBezTo>
                  <a:cubicBezTo>
                    <a:pt x="141769" y="82389"/>
                    <a:pt x="141806" y="82374"/>
                    <a:pt x="141604" y="82239"/>
                  </a:cubicBezTo>
                  <a:cubicBezTo>
                    <a:pt x="141537" y="82187"/>
                    <a:pt x="141552" y="81948"/>
                    <a:pt x="141574" y="81881"/>
                  </a:cubicBezTo>
                  <a:cubicBezTo>
                    <a:pt x="141627" y="81642"/>
                    <a:pt x="142291" y="81015"/>
                    <a:pt x="142485" y="80731"/>
                  </a:cubicBezTo>
                  <a:cubicBezTo>
                    <a:pt x="142583" y="80596"/>
                    <a:pt x="143045" y="80111"/>
                    <a:pt x="142784" y="80245"/>
                  </a:cubicBezTo>
                  <a:cubicBezTo>
                    <a:pt x="142164" y="80559"/>
                    <a:pt x="141679" y="81791"/>
                    <a:pt x="141209" y="82187"/>
                  </a:cubicBezTo>
                  <a:cubicBezTo>
                    <a:pt x="140746" y="82590"/>
                    <a:pt x="139909" y="82949"/>
                    <a:pt x="139401" y="83225"/>
                  </a:cubicBezTo>
                  <a:cubicBezTo>
                    <a:pt x="132539" y="86929"/>
                    <a:pt x="125639" y="88407"/>
                    <a:pt x="119247" y="88930"/>
                  </a:cubicBezTo>
                  <a:cubicBezTo>
                    <a:pt x="116163" y="89191"/>
                    <a:pt x="113191" y="89266"/>
                    <a:pt x="110189" y="89378"/>
                  </a:cubicBezTo>
                  <a:cubicBezTo>
                    <a:pt x="108360" y="89453"/>
                    <a:pt x="106433" y="89393"/>
                    <a:pt x="104424" y="89826"/>
                  </a:cubicBezTo>
                  <a:cubicBezTo>
                    <a:pt x="102139" y="90312"/>
                    <a:pt x="99974" y="90730"/>
                    <a:pt x="97816" y="90901"/>
                  </a:cubicBezTo>
                  <a:cubicBezTo>
                    <a:pt x="93716" y="91215"/>
                    <a:pt x="89908" y="90999"/>
                    <a:pt x="85644" y="91633"/>
                  </a:cubicBezTo>
                  <a:cubicBezTo>
                    <a:pt x="84053" y="91872"/>
                    <a:pt x="82634" y="92380"/>
                    <a:pt x="81679" y="91730"/>
                  </a:cubicBezTo>
                  <a:cubicBezTo>
                    <a:pt x="81275" y="91461"/>
                    <a:pt x="81014" y="91073"/>
                    <a:pt x="80685" y="90737"/>
                  </a:cubicBezTo>
                  <a:cubicBezTo>
                    <a:pt x="80566" y="90595"/>
                    <a:pt x="80439" y="90468"/>
                    <a:pt x="80297" y="90349"/>
                  </a:cubicBezTo>
                  <a:cubicBezTo>
                    <a:pt x="79603" y="89781"/>
                    <a:pt x="79005" y="89893"/>
                    <a:pt x="77728" y="90229"/>
                  </a:cubicBezTo>
                  <a:cubicBezTo>
                    <a:pt x="73479" y="91320"/>
                    <a:pt x="69380" y="92223"/>
                    <a:pt x="65333" y="92679"/>
                  </a:cubicBezTo>
                  <a:cubicBezTo>
                    <a:pt x="61278" y="93142"/>
                    <a:pt x="57305" y="93306"/>
                    <a:pt x="53347" y="93590"/>
                  </a:cubicBezTo>
                  <a:cubicBezTo>
                    <a:pt x="51391" y="93717"/>
                    <a:pt x="49442" y="93888"/>
                    <a:pt x="47500" y="94090"/>
                  </a:cubicBezTo>
                  <a:cubicBezTo>
                    <a:pt x="46560" y="94195"/>
                    <a:pt x="45626" y="94307"/>
                    <a:pt x="44693" y="94426"/>
                  </a:cubicBezTo>
                  <a:cubicBezTo>
                    <a:pt x="43453" y="94598"/>
                    <a:pt x="42736" y="94411"/>
                    <a:pt x="41624" y="94127"/>
                  </a:cubicBezTo>
                  <a:cubicBezTo>
                    <a:pt x="38144" y="93231"/>
                    <a:pt x="34731" y="92148"/>
                    <a:pt x="31483" y="90730"/>
                  </a:cubicBezTo>
                  <a:cubicBezTo>
                    <a:pt x="18318" y="85234"/>
                    <a:pt x="7640" y="73234"/>
                    <a:pt x="3697" y="52265"/>
                  </a:cubicBezTo>
                  <a:cubicBezTo>
                    <a:pt x="3406" y="50794"/>
                    <a:pt x="3152" y="49286"/>
                    <a:pt x="2935" y="47755"/>
                  </a:cubicBezTo>
                  <a:cubicBezTo>
                    <a:pt x="2711" y="46224"/>
                    <a:pt x="2651" y="44507"/>
                    <a:pt x="2353" y="43028"/>
                  </a:cubicBezTo>
                  <a:cubicBezTo>
                    <a:pt x="2129" y="41856"/>
                    <a:pt x="2241" y="41833"/>
                    <a:pt x="1718" y="41997"/>
                  </a:cubicBezTo>
                  <a:cubicBezTo>
                    <a:pt x="1501" y="42065"/>
                    <a:pt x="1300" y="42393"/>
                    <a:pt x="1091" y="42565"/>
                  </a:cubicBezTo>
                  <a:cubicBezTo>
                    <a:pt x="889" y="42744"/>
                    <a:pt x="620" y="43200"/>
                    <a:pt x="404" y="43125"/>
                  </a:cubicBezTo>
                  <a:cubicBezTo>
                    <a:pt x="187" y="43050"/>
                    <a:pt x="284" y="43259"/>
                    <a:pt x="180" y="43035"/>
                  </a:cubicBezTo>
                  <a:cubicBezTo>
                    <a:pt x="75" y="42811"/>
                    <a:pt x="381" y="39563"/>
                    <a:pt x="396" y="39093"/>
                  </a:cubicBezTo>
                  <a:cubicBezTo>
                    <a:pt x="523" y="34015"/>
                    <a:pt x="269" y="28414"/>
                    <a:pt x="643" y="23105"/>
                  </a:cubicBezTo>
                  <a:cubicBezTo>
                    <a:pt x="755" y="21544"/>
                    <a:pt x="986" y="20118"/>
                    <a:pt x="1106" y="18550"/>
                  </a:cubicBezTo>
                  <a:cubicBezTo>
                    <a:pt x="1203" y="17243"/>
                    <a:pt x="1031" y="17893"/>
                    <a:pt x="926" y="17198"/>
                  </a:cubicBezTo>
                  <a:cubicBezTo>
                    <a:pt x="770" y="16160"/>
                    <a:pt x="1113" y="14181"/>
                    <a:pt x="411" y="13995"/>
                  </a:cubicBezTo>
                  <a:cubicBezTo>
                    <a:pt x="396" y="13987"/>
                    <a:pt x="374" y="13965"/>
                    <a:pt x="366" y="13913"/>
                  </a:cubicBezTo>
                  <a:cubicBezTo>
                    <a:pt x="38" y="11867"/>
                    <a:pt x="217" y="9925"/>
                    <a:pt x="478" y="8260"/>
                  </a:cubicBezTo>
                  <a:cubicBezTo>
                    <a:pt x="1001" y="5034"/>
                    <a:pt x="1837" y="2495"/>
                    <a:pt x="2651" y="83"/>
                  </a:cubicBezTo>
                  <a:cubicBezTo>
                    <a:pt x="2681" y="1"/>
                    <a:pt x="2726" y="195"/>
                    <a:pt x="2696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970500" y="778750"/>
              <a:ext cx="5472675" cy="4380025"/>
            </a:xfrm>
            <a:custGeom>
              <a:avLst/>
              <a:gdLst/>
              <a:ahLst/>
              <a:cxnLst/>
              <a:rect l="l" t="t" r="r" b="b"/>
              <a:pathLst>
                <a:path w="218907" h="175201" extrusionOk="0">
                  <a:moveTo>
                    <a:pt x="2711" y="299"/>
                  </a:moveTo>
                  <a:cubicBezTo>
                    <a:pt x="2024" y="2330"/>
                    <a:pt x="1352" y="4429"/>
                    <a:pt x="830" y="6938"/>
                  </a:cubicBezTo>
                  <a:cubicBezTo>
                    <a:pt x="561" y="8237"/>
                    <a:pt x="1" y="10978"/>
                    <a:pt x="307" y="12957"/>
                  </a:cubicBezTo>
                  <a:cubicBezTo>
                    <a:pt x="479" y="14024"/>
                    <a:pt x="807" y="13651"/>
                    <a:pt x="972" y="14517"/>
                  </a:cubicBezTo>
                  <a:cubicBezTo>
                    <a:pt x="1166" y="15533"/>
                    <a:pt x="509" y="17041"/>
                    <a:pt x="1293" y="17429"/>
                  </a:cubicBezTo>
                  <a:cubicBezTo>
                    <a:pt x="1323" y="17474"/>
                    <a:pt x="1337" y="17534"/>
                    <a:pt x="1330" y="17586"/>
                  </a:cubicBezTo>
                  <a:cubicBezTo>
                    <a:pt x="449" y="23687"/>
                    <a:pt x="531" y="30244"/>
                    <a:pt x="486" y="36598"/>
                  </a:cubicBezTo>
                  <a:cubicBezTo>
                    <a:pt x="479" y="37987"/>
                    <a:pt x="449" y="39339"/>
                    <a:pt x="404" y="40661"/>
                  </a:cubicBezTo>
                  <a:cubicBezTo>
                    <a:pt x="382" y="40877"/>
                    <a:pt x="225" y="43005"/>
                    <a:pt x="247" y="43050"/>
                  </a:cubicBezTo>
                  <a:cubicBezTo>
                    <a:pt x="374" y="43386"/>
                    <a:pt x="2024" y="41586"/>
                    <a:pt x="2174" y="41445"/>
                  </a:cubicBezTo>
                  <a:cubicBezTo>
                    <a:pt x="2323" y="41310"/>
                    <a:pt x="2234" y="41467"/>
                    <a:pt x="2241" y="41549"/>
                  </a:cubicBezTo>
                  <a:cubicBezTo>
                    <a:pt x="3727" y="58799"/>
                    <a:pt x="8872" y="72546"/>
                    <a:pt x="17034" y="81082"/>
                  </a:cubicBezTo>
                  <a:cubicBezTo>
                    <a:pt x="21007" y="85286"/>
                    <a:pt x="25569" y="88340"/>
                    <a:pt x="30490" y="90617"/>
                  </a:cubicBezTo>
                  <a:cubicBezTo>
                    <a:pt x="32842" y="91700"/>
                    <a:pt x="35269" y="92626"/>
                    <a:pt x="37748" y="93395"/>
                  </a:cubicBezTo>
                  <a:cubicBezTo>
                    <a:pt x="38980" y="93776"/>
                    <a:pt x="40228" y="94127"/>
                    <a:pt x="41490" y="94456"/>
                  </a:cubicBezTo>
                  <a:cubicBezTo>
                    <a:pt x="43065" y="94866"/>
                    <a:pt x="44454" y="94762"/>
                    <a:pt x="46216" y="94560"/>
                  </a:cubicBezTo>
                  <a:cubicBezTo>
                    <a:pt x="51645" y="93940"/>
                    <a:pt x="57037" y="93806"/>
                    <a:pt x="62577" y="93328"/>
                  </a:cubicBezTo>
                  <a:cubicBezTo>
                    <a:pt x="65654" y="93082"/>
                    <a:pt x="68708" y="92656"/>
                    <a:pt x="71732" y="92066"/>
                  </a:cubicBezTo>
                  <a:cubicBezTo>
                    <a:pt x="73330" y="91752"/>
                    <a:pt x="74943" y="91364"/>
                    <a:pt x="76564" y="90916"/>
                  </a:cubicBezTo>
                  <a:cubicBezTo>
                    <a:pt x="77594" y="90632"/>
                    <a:pt x="78677" y="90110"/>
                    <a:pt x="79483" y="90356"/>
                  </a:cubicBezTo>
                  <a:cubicBezTo>
                    <a:pt x="80282" y="90610"/>
                    <a:pt x="80492" y="91080"/>
                    <a:pt x="80880" y="91499"/>
                  </a:cubicBezTo>
                  <a:cubicBezTo>
                    <a:pt x="81276" y="91917"/>
                    <a:pt x="81462" y="92208"/>
                    <a:pt x="81925" y="92372"/>
                  </a:cubicBezTo>
                  <a:cubicBezTo>
                    <a:pt x="82739" y="92656"/>
                    <a:pt x="83792" y="92335"/>
                    <a:pt x="84853" y="92163"/>
                  </a:cubicBezTo>
                  <a:cubicBezTo>
                    <a:pt x="87810" y="91678"/>
                    <a:pt x="90565" y="91603"/>
                    <a:pt x="93298" y="91528"/>
                  </a:cubicBezTo>
                  <a:cubicBezTo>
                    <a:pt x="96390" y="91454"/>
                    <a:pt x="99511" y="91342"/>
                    <a:pt x="102939" y="90580"/>
                  </a:cubicBezTo>
                  <a:cubicBezTo>
                    <a:pt x="104313" y="90274"/>
                    <a:pt x="105365" y="90057"/>
                    <a:pt x="106620" y="89983"/>
                  </a:cubicBezTo>
                  <a:cubicBezTo>
                    <a:pt x="107867" y="89908"/>
                    <a:pt x="108905" y="89863"/>
                    <a:pt x="110040" y="89826"/>
                  </a:cubicBezTo>
                  <a:cubicBezTo>
                    <a:pt x="115319" y="89624"/>
                    <a:pt x="120591" y="89557"/>
                    <a:pt x="126379" y="88362"/>
                  </a:cubicBezTo>
                  <a:cubicBezTo>
                    <a:pt x="129575" y="87698"/>
                    <a:pt x="132696" y="86697"/>
                    <a:pt x="135690" y="85383"/>
                  </a:cubicBezTo>
                  <a:cubicBezTo>
                    <a:pt x="137318" y="84658"/>
                    <a:pt x="139155" y="83837"/>
                    <a:pt x="140559" y="82754"/>
                  </a:cubicBezTo>
                  <a:cubicBezTo>
                    <a:pt x="141351" y="82134"/>
                    <a:pt x="141814" y="81134"/>
                    <a:pt x="142672" y="80574"/>
                  </a:cubicBezTo>
                  <a:cubicBezTo>
                    <a:pt x="142702" y="80559"/>
                    <a:pt x="142732" y="80551"/>
                    <a:pt x="142769" y="80559"/>
                  </a:cubicBezTo>
                  <a:cubicBezTo>
                    <a:pt x="142881" y="80604"/>
                    <a:pt x="142710" y="80723"/>
                    <a:pt x="142710" y="80820"/>
                  </a:cubicBezTo>
                  <a:cubicBezTo>
                    <a:pt x="142710" y="80910"/>
                    <a:pt x="142239" y="81462"/>
                    <a:pt x="142142" y="81612"/>
                  </a:cubicBezTo>
                  <a:cubicBezTo>
                    <a:pt x="141903" y="82007"/>
                    <a:pt x="141799" y="81918"/>
                    <a:pt x="141866" y="82329"/>
                  </a:cubicBezTo>
                  <a:cubicBezTo>
                    <a:pt x="141926" y="82739"/>
                    <a:pt x="141873" y="82612"/>
                    <a:pt x="142277" y="82321"/>
                  </a:cubicBezTo>
                  <a:cubicBezTo>
                    <a:pt x="142672" y="82030"/>
                    <a:pt x="142777" y="81709"/>
                    <a:pt x="143195" y="81597"/>
                  </a:cubicBezTo>
                  <a:cubicBezTo>
                    <a:pt x="143292" y="81567"/>
                    <a:pt x="143113" y="81970"/>
                    <a:pt x="143173" y="81955"/>
                  </a:cubicBezTo>
                  <a:cubicBezTo>
                    <a:pt x="143546" y="81918"/>
                    <a:pt x="144905" y="80402"/>
                    <a:pt x="145152" y="80148"/>
                  </a:cubicBezTo>
                  <a:cubicBezTo>
                    <a:pt x="146481" y="78767"/>
                    <a:pt x="147668" y="77340"/>
                    <a:pt x="148982" y="75944"/>
                  </a:cubicBezTo>
                  <a:cubicBezTo>
                    <a:pt x="149677" y="75220"/>
                    <a:pt x="150401" y="74443"/>
                    <a:pt x="151387" y="73920"/>
                  </a:cubicBezTo>
                  <a:cubicBezTo>
                    <a:pt x="153149" y="72979"/>
                    <a:pt x="154941" y="71874"/>
                    <a:pt x="156771" y="71008"/>
                  </a:cubicBezTo>
                  <a:cubicBezTo>
                    <a:pt x="160923" y="69052"/>
                    <a:pt x="165246" y="67946"/>
                    <a:pt x="169144" y="67827"/>
                  </a:cubicBezTo>
                  <a:cubicBezTo>
                    <a:pt x="170951" y="67752"/>
                    <a:pt x="172766" y="67924"/>
                    <a:pt x="174521" y="68350"/>
                  </a:cubicBezTo>
                  <a:cubicBezTo>
                    <a:pt x="175297" y="68544"/>
                    <a:pt x="176059" y="68805"/>
                    <a:pt x="176791" y="69134"/>
                  </a:cubicBezTo>
                  <a:cubicBezTo>
                    <a:pt x="177314" y="69365"/>
                    <a:pt x="178359" y="69694"/>
                    <a:pt x="178590" y="70149"/>
                  </a:cubicBezTo>
                  <a:cubicBezTo>
                    <a:pt x="178829" y="70605"/>
                    <a:pt x="178620" y="72083"/>
                    <a:pt x="178680" y="72673"/>
                  </a:cubicBezTo>
                  <a:cubicBezTo>
                    <a:pt x="178740" y="73614"/>
                    <a:pt x="178912" y="74555"/>
                    <a:pt x="179188" y="75459"/>
                  </a:cubicBezTo>
                  <a:cubicBezTo>
                    <a:pt x="179740" y="77191"/>
                    <a:pt x="180823" y="78595"/>
                    <a:pt x="182690" y="79416"/>
                  </a:cubicBezTo>
                  <a:cubicBezTo>
                    <a:pt x="186857" y="81268"/>
                    <a:pt x="190762" y="83635"/>
                    <a:pt x="194048" y="86884"/>
                  </a:cubicBezTo>
                  <a:cubicBezTo>
                    <a:pt x="195915" y="88728"/>
                    <a:pt x="197528" y="90797"/>
                    <a:pt x="198864" y="93044"/>
                  </a:cubicBezTo>
                  <a:cubicBezTo>
                    <a:pt x="200223" y="95322"/>
                    <a:pt x="201209" y="97883"/>
                    <a:pt x="202479" y="100377"/>
                  </a:cubicBezTo>
                  <a:cubicBezTo>
                    <a:pt x="205122" y="105545"/>
                    <a:pt x="208266" y="110735"/>
                    <a:pt x="210543" y="117000"/>
                  </a:cubicBezTo>
                  <a:cubicBezTo>
                    <a:pt x="211081" y="118493"/>
                    <a:pt x="211574" y="120039"/>
                    <a:pt x="212022" y="121637"/>
                  </a:cubicBezTo>
                  <a:cubicBezTo>
                    <a:pt x="212179" y="122197"/>
                    <a:pt x="212769" y="123982"/>
                    <a:pt x="212709" y="124549"/>
                  </a:cubicBezTo>
                  <a:cubicBezTo>
                    <a:pt x="212657" y="125117"/>
                    <a:pt x="212268" y="125214"/>
                    <a:pt x="212806" y="125005"/>
                  </a:cubicBezTo>
                  <a:cubicBezTo>
                    <a:pt x="213597" y="124706"/>
                    <a:pt x="214352" y="123608"/>
                    <a:pt x="214994" y="122951"/>
                  </a:cubicBezTo>
                  <a:cubicBezTo>
                    <a:pt x="215031" y="122914"/>
                    <a:pt x="215083" y="122974"/>
                    <a:pt x="215083" y="123048"/>
                  </a:cubicBezTo>
                  <a:cubicBezTo>
                    <a:pt x="215576" y="131121"/>
                    <a:pt x="216443" y="139678"/>
                    <a:pt x="217301" y="149087"/>
                  </a:cubicBezTo>
                  <a:cubicBezTo>
                    <a:pt x="218048" y="157144"/>
                    <a:pt x="218720" y="165829"/>
                    <a:pt x="218907" y="175059"/>
                  </a:cubicBezTo>
                  <a:cubicBezTo>
                    <a:pt x="218907" y="175201"/>
                    <a:pt x="218832" y="175148"/>
                    <a:pt x="218832" y="174999"/>
                  </a:cubicBezTo>
                  <a:cubicBezTo>
                    <a:pt x="218496" y="156838"/>
                    <a:pt x="216331" y="141276"/>
                    <a:pt x="215278" y="127357"/>
                  </a:cubicBezTo>
                  <a:cubicBezTo>
                    <a:pt x="215203" y="126386"/>
                    <a:pt x="215136" y="125430"/>
                    <a:pt x="215069" y="124475"/>
                  </a:cubicBezTo>
                  <a:cubicBezTo>
                    <a:pt x="215009" y="123526"/>
                    <a:pt x="214912" y="123452"/>
                    <a:pt x="214456" y="123713"/>
                  </a:cubicBezTo>
                  <a:cubicBezTo>
                    <a:pt x="214001" y="123974"/>
                    <a:pt x="213441" y="124803"/>
                    <a:pt x="212858" y="125169"/>
                  </a:cubicBezTo>
                  <a:cubicBezTo>
                    <a:pt x="212545" y="125363"/>
                    <a:pt x="212530" y="125415"/>
                    <a:pt x="212343" y="125132"/>
                  </a:cubicBezTo>
                  <a:cubicBezTo>
                    <a:pt x="212328" y="125102"/>
                    <a:pt x="212410" y="124893"/>
                    <a:pt x="212410" y="124885"/>
                  </a:cubicBezTo>
                  <a:cubicBezTo>
                    <a:pt x="212410" y="124878"/>
                    <a:pt x="212507" y="124728"/>
                    <a:pt x="212515" y="124654"/>
                  </a:cubicBezTo>
                  <a:cubicBezTo>
                    <a:pt x="212567" y="124146"/>
                    <a:pt x="212433" y="123758"/>
                    <a:pt x="212321" y="123235"/>
                  </a:cubicBezTo>
                  <a:cubicBezTo>
                    <a:pt x="211932" y="121398"/>
                    <a:pt x="211335" y="119576"/>
                    <a:pt x="210752" y="117888"/>
                  </a:cubicBezTo>
                  <a:cubicBezTo>
                    <a:pt x="209647" y="114730"/>
                    <a:pt x="208311" y="111825"/>
                    <a:pt x="206922" y="109092"/>
                  </a:cubicBezTo>
                  <a:cubicBezTo>
                    <a:pt x="205533" y="106359"/>
                    <a:pt x="204092" y="103753"/>
                    <a:pt x="202762" y="101176"/>
                  </a:cubicBezTo>
                  <a:cubicBezTo>
                    <a:pt x="201291" y="98346"/>
                    <a:pt x="200186" y="95449"/>
                    <a:pt x="198625" y="92880"/>
                  </a:cubicBezTo>
                  <a:cubicBezTo>
                    <a:pt x="195444" y="87645"/>
                    <a:pt x="190971" y="83859"/>
                    <a:pt x="185923" y="81149"/>
                  </a:cubicBezTo>
                  <a:cubicBezTo>
                    <a:pt x="184191" y="80215"/>
                    <a:pt x="182040" y="79581"/>
                    <a:pt x="180704" y="78296"/>
                  </a:cubicBezTo>
                  <a:cubicBezTo>
                    <a:pt x="179539" y="77176"/>
                    <a:pt x="178986" y="75660"/>
                    <a:pt x="178702" y="74107"/>
                  </a:cubicBezTo>
                  <a:cubicBezTo>
                    <a:pt x="178538" y="73144"/>
                    <a:pt x="178553" y="72143"/>
                    <a:pt x="178463" y="71165"/>
                  </a:cubicBezTo>
                  <a:cubicBezTo>
                    <a:pt x="178344" y="69836"/>
                    <a:pt x="177239" y="69410"/>
                    <a:pt x="175932" y="68925"/>
                  </a:cubicBezTo>
                  <a:cubicBezTo>
                    <a:pt x="174035" y="68215"/>
                    <a:pt x="171847" y="67902"/>
                    <a:pt x="169510" y="67924"/>
                  </a:cubicBezTo>
                  <a:cubicBezTo>
                    <a:pt x="166732" y="67976"/>
                    <a:pt x="163723" y="68514"/>
                    <a:pt x="160699" y="69529"/>
                  </a:cubicBezTo>
                  <a:cubicBezTo>
                    <a:pt x="159048" y="70097"/>
                    <a:pt x="157435" y="70769"/>
                    <a:pt x="155882" y="71561"/>
                  </a:cubicBezTo>
                  <a:cubicBezTo>
                    <a:pt x="154493" y="72263"/>
                    <a:pt x="153186" y="73241"/>
                    <a:pt x="151812" y="73928"/>
                  </a:cubicBezTo>
                  <a:cubicBezTo>
                    <a:pt x="150954" y="74361"/>
                    <a:pt x="150506" y="74585"/>
                    <a:pt x="149781" y="75279"/>
                  </a:cubicBezTo>
                  <a:cubicBezTo>
                    <a:pt x="149050" y="75981"/>
                    <a:pt x="148198" y="76945"/>
                    <a:pt x="147444" y="77781"/>
                  </a:cubicBezTo>
                  <a:cubicBezTo>
                    <a:pt x="146145" y="79230"/>
                    <a:pt x="144816" y="80940"/>
                    <a:pt x="143031" y="82172"/>
                  </a:cubicBezTo>
                  <a:cubicBezTo>
                    <a:pt x="142971" y="82217"/>
                    <a:pt x="142911" y="82202"/>
                    <a:pt x="142926" y="82142"/>
                  </a:cubicBezTo>
                  <a:cubicBezTo>
                    <a:pt x="143285" y="81246"/>
                    <a:pt x="142359" y="82523"/>
                    <a:pt x="141956" y="82732"/>
                  </a:cubicBezTo>
                  <a:cubicBezTo>
                    <a:pt x="141552" y="82933"/>
                    <a:pt x="141575" y="82926"/>
                    <a:pt x="141381" y="82777"/>
                  </a:cubicBezTo>
                  <a:cubicBezTo>
                    <a:pt x="141179" y="82627"/>
                    <a:pt x="141328" y="82485"/>
                    <a:pt x="141343" y="82426"/>
                  </a:cubicBezTo>
                  <a:cubicBezTo>
                    <a:pt x="141403" y="82179"/>
                    <a:pt x="142060" y="81552"/>
                    <a:pt x="142254" y="81283"/>
                  </a:cubicBezTo>
                  <a:cubicBezTo>
                    <a:pt x="142448" y="81014"/>
                    <a:pt x="142822" y="80656"/>
                    <a:pt x="142560" y="80790"/>
                  </a:cubicBezTo>
                  <a:cubicBezTo>
                    <a:pt x="141926" y="81104"/>
                    <a:pt x="141455" y="82329"/>
                    <a:pt x="140985" y="82732"/>
                  </a:cubicBezTo>
                  <a:cubicBezTo>
                    <a:pt x="140522" y="83135"/>
                    <a:pt x="139678" y="83494"/>
                    <a:pt x="139178" y="83777"/>
                  </a:cubicBezTo>
                  <a:cubicBezTo>
                    <a:pt x="132308" y="87489"/>
                    <a:pt x="125408" y="88967"/>
                    <a:pt x="119016" y="89497"/>
                  </a:cubicBezTo>
                  <a:cubicBezTo>
                    <a:pt x="115932" y="89751"/>
                    <a:pt x="112952" y="89826"/>
                    <a:pt x="109950" y="89938"/>
                  </a:cubicBezTo>
                  <a:cubicBezTo>
                    <a:pt x="108121" y="90013"/>
                    <a:pt x="106194" y="89953"/>
                    <a:pt x="104193" y="90386"/>
                  </a:cubicBezTo>
                  <a:cubicBezTo>
                    <a:pt x="101901" y="90871"/>
                    <a:pt x="99735" y="91289"/>
                    <a:pt x="97584" y="91461"/>
                  </a:cubicBezTo>
                  <a:cubicBezTo>
                    <a:pt x="93485" y="91767"/>
                    <a:pt x="89676" y="91551"/>
                    <a:pt x="85413" y="92186"/>
                  </a:cubicBezTo>
                  <a:cubicBezTo>
                    <a:pt x="83829" y="92417"/>
                    <a:pt x="82411" y="92932"/>
                    <a:pt x="81455" y="92268"/>
                  </a:cubicBezTo>
                  <a:cubicBezTo>
                    <a:pt x="81052" y="91991"/>
                    <a:pt x="80790" y="91618"/>
                    <a:pt x="80462" y="91275"/>
                  </a:cubicBezTo>
                  <a:cubicBezTo>
                    <a:pt x="80342" y="91133"/>
                    <a:pt x="80208" y="90998"/>
                    <a:pt x="80073" y="90879"/>
                  </a:cubicBezTo>
                  <a:cubicBezTo>
                    <a:pt x="79379" y="90319"/>
                    <a:pt x="78782" y="90431"/>
                    <a:pt x="77505" y="90759"/>
                  </a:cubicBezTo>
                  <a:cubicBezTo>
                    <a:pt x="73263" y="91850"/>
                    <a:pt x="69171" y="92746"/>
                    <a:pt x="65116" y="93194"/>
                  </a:cubicBezTo>
                  <a:cubicBezTo>
                    <a:pt x="61069" y="93642"/>
                    <a:pt x="57096" y="93799"/>
                    <a:pt x="53154" y="94060"/>
                  </a:cubicBezTo>
                  <a:cubicBezTo>
                    <a:pt x="51197" y="94194"/>
                    <a:pt x="49248" y="94351"/>
                    <a:pt x="47307" y="94560"/>
                  </a:cubicBezTo>
                  <a:cubicBezTo>
                    <a:pt x="46373" y="94650"/>
                    <a:pt x="45440" y="94762"/>
                    <a:pt x="44506" y="94881"/>
                  </a:cubicBezTo>
                  <a:cubicBezTo>
                    <a:pt x="43267" y="95046"/>
                    <a:pt x="42550" y="94859"/>
                    <a:pt x="41437" y="94575"/>
                  </a:cubicBezTo>
                  <a:cubicBezTo>
                    <a:pt x="37965" y="93672"/>
                    <a:pt x="34567" y="92559"/>
                    <a:pt x="31326" y="91133"/>
                  </a:cubicBezTo>
                  <a:cubicBezTo>
                    <a:pt x="18176" y="85569"/>
                    <a:pt x="7535" y="73487"/>
                    <a:pt x="3630" y="52429"/>
                  </a:cubicBezTo>
                  <a:cubicBezTo>
                    <a:pt x="3354" y="50958"/>
                    <a:pt x="3100" y="49442"/>
                    <a:pt x="2883" y="47911"/>
                  </a:cubicBezTo>
                  <a:cubicBezTo>
                    <a:pt x="2674" y="46381"/>
                    <a:pt x="2599" y="44648"/>
                    <a:pt x="2308" y="43162"/>
                  </a:cubicBezTo>
                  <a:cubicBezTo>
                    <a:pt x="2084" y="41990"/>
                    <a:pt x="2196" y="41960"/>
                    <a:pt x="1681" y="42124"/>
                  </a:cubicBezTo>
                  <a:cubicBezTo>
                    <a:pt x="1464" y="42191"/>
                    <a:pt x="1255" y="42512"/>
                    <a:pt x="1054" y="42684"/>
                  </a:cubicBezTo>
                  <a:cubicBezTo>
                    <a:pt x="860" y="42863"/>
                    <a:pt x="568" y="43334"/>
                    <a:pt x="367" y="43259"/>
                  </a:cubicBezTo>
                  <a:cubicBezTo>
                    <a:pt x="158" y="43185"/>
                    <a:pt x="232" y="43386"/>
                    <a:pt x="143" y="43155"/>
                  </a:cubicBezTo>
                  <a:cubicBezTo>
                    <a:pt x="46" y="42923"/>
                    <a:pt x="344" y="39675"/>
                    <a:pt x="367" y="39204"/>
                  </a:cubicBezTo>
                  <a:cubicBezTo>
                    <a:pt x="494" y="34112"/>
                    <a:pt x="255" y="28489"/>
                    <a:pt x="636" y="23172"/>
                  </a:cubicBezTo>
                  <a:cubicBezTo>
                    <a:pt x="748" y="21604"/>
                    <a:pt x="972" y="20170"/>
                    <a:pt x="1091" y="18602"/>
                  </a:cubicBezTo>
                  <a:cubicBezTo>
                    <a:pt x="1196" y="17295"/>
                    <a:pt x="1016" y="17945"/>
                    <a:pt x="919" y="17250"/>
                  </a:cubicBezTo>
                  <a:cubicBezTo>
                    <a:pt x="755" y="16205"/>
                    <a:pt x="1113" y="14218"/>
                    <a:pt x="411" y="14032"/>
                  </a:cubicBezTo>
                  <a:cubicBezTo>
                    <a:pt x="397" y="14024"/>
                    <a:pt x="374" y="14002"/>
                    <a:pt x="367" y="13950"/>
                  </a:cubicBezTo>
                  <a:cubicBezTo>
                    <a:pt x="46" y="11881"/>
                    <a:pt x="225" y="9940"/>
                    <a:pt x="486" y="8282"/>
                  </a:cubicBezTo>
                  <a:cubicBezTo>
                    <a:pt x="1009" y="5041"/>
                    <a:pt x="1860" y="2502"/>
                    <a:pt x="2659" y="98"/>
                  </a:cubicBezTo>
                  <a:cubicBezTo>
                    <a:pt x="2689" y="1"/>
                    <a:pt x="2734" y="210"/>
                    <a:pt x="2711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954825" y="794800"/>
              <a:ext cx="5472500" cy="4380600"/>
            </a:xfrm>
            <a:custGeom>
              <a:avLst/>
              <a:gdLst/>
              <a:ahLst/>
              <a:cxnLst/>
              <a:rect l="l" t="t" r="r" b="b"/>
              <a:pathLst>
                <a:path w="218900" h="175224" extrusionOk="0">
                  <a:moveTo>
                    <a:pt x="2719" y="292"/>
                  </a:moveTo>
                  <a:cubicBezTo>
                    <a:pt x="2039" y="2316"/>
                    <a:pt x="1360" y="4429"/>
                    <a:pt x="837" y="6938"/>
                  </a:cubicBezTo>
                  <a:cubicBezTo>
                    <a:pt x="561" y="8237"/>
                    <a:pt x="1" y="10993"/>
                    <a:pt x="299" y="12979"/>
                  </a:cubicBezTo>
                  <a:cubicBezTo>
                    <a:pt x="471" y="14054"/>
                    <a:pt x="800" y="13681"/>
                    <a:pt x="964" y="14547"/>
                  </a:cubicBezTo>
                  <a:cubicBezTo>
                    <a:pt x="1158" y="15563"/>
                    <a:pt x="486" y="17071"/>
                    <a:pt x="1270" y="17467"/>
                  </a:cubicBezTo>
                  <a:cubicBezTo>
                    <a:pt x="1300" y="17519"/>
                    <a:pt x="1315" y="17572"/>
                    <a:pt x="1307" y="17631"/>
                  </a:cubicBezTo>
                  <a:cubicBezTo>
                    <a:pt x="434" y="23740"/>
                    <a:pt x="508" y="30326"/>
                    <a:pt x="449" y="36696"/>
                  </a:cubicBezTo>
                  <a:cubicBezTo>
                    <a:pt x="441" y="38077"/>
                    <a:pt x="411" y="39444"/>
                    <a:pt x="359" y="40765"/>
                  </a:cubicBezTo>
                  <a:cubicBezTo>
                    <a:pt x="351" y="40989"/>
                    <a:pt x="180" y="43118"/>
                    <a:pt x="202" y="43170"/>
                  </a:cubicBezTo>
                  <a:cubicBezTo>
                    <a:pt x="329" y="43506"/>
                    <a:pt x="1972" y="41699"/>
                    <a:pt x="2121" y="41572"/>
                  </a:cubicBezTo>
                  <a:cubicBezTo>
                    <a:pt x="2271" y="41437"/>
                    <a:pt x="2188" y="41587"/>
                    <a:pt x="2196" y="41661"/>
                  </a:cubicBezTo>
                  <a:cubicBezTo>
                    <a:pt x="3652" y="58978"/>
                    <a:pt x="8767" y="72793"/>
                    <a:pt x="16899" y="81388"/>
                  </a:cubicBezTo>
                  <a:cubicBezTo>
                    <a:pt x="20857" y="85629"/>
                    <a:pt x="25412" y="88706"/>
                    <a:pt x="30318" y="91006"/>
                  </a:cubicBezTo>
                  <a:cubicBezTo>
                    <a:pt x="32670" y="92096"/>
                    <a:pt x="35090" y="93037"/>
                    <a:pt x="37561" y="93814"/>
                  </a:cubicBezTo>
                  <a:cubicBezTo>
                    <a:pt x="38794" y="94209"/>
                    <a:pt x="40041" y="94560"/>
                    <a:pt x="41295" y="94896"/>
                  </a:cubicBezTo>
                  <a:cubicBezTo>
                    <a:pt x="42878" y="95307"/>
                    <a:pt x="44260" y="95203"/>
                    <a:pt x="46022" y="95016"/>
                  </a:cubicBezTo>
                  <a:cubicBezTo>
                    <a:pt x="51443" y="94411"/>
                    <a:pt x="56820" y="94292"/>
                    <a:pt x="62353" y="93829"/>
                  </a:cubicBezTo>
                  <a:cubicBezTo>
                    <a:pt x="65430" y="93590"/>
                    <a:pt x="68484" y="93171"/>
                    <a:pt x="71516" y="92582"/>
                  </a:cubicBezTo>
                  <a:cubicBezTo>
                    <a:pt x="73099" y="92260"/>
                    <a:pt x="74712" y="91880"/>
                    <a:pt x="76332" y="91439"/>
                  </a:cubicBezTo>
                  <a:cubicBezTo>
                    <a:pt x="77377" y="91163"/>
                    <a:pt x="78445" y="90633"/>
                    <a:pt x="79252" y="90894"/>
                  </a:cubicBezTo>
                  <a:cubicBezTo>
                    <a:pt x="80051" y="91155"/>
                    <a:pt x="80260" y="91611"/>
                    <a:pt x="80648" y="92029"/>
                  </a:cubicBezTo>
                  <a:cubicBezTo>
                    <a:pt x="81044" y="92447"/>
                    <a:pt x="81223" y="92738"/>
                    <a:pt x="81694" y="92895"/>
                  </a:cubicBezTo>
                  <a:cubicBezTo>
                    <a:pt x="82508" y="93186"/>
                    <a:pt x="83553" y="92873"/>
                    <a:pt x="84621" y="92701"/>
                  </a:cubicBezTo>
                  <a:cubicBezTo>
                    <a:pt x="87570" y="92216"/>
                    <a:pt x="90318" y="92141"/>
                    <a:pt x="93059" y="92074"/>
                  </a:cubicBezTo>
                  <a:cubicBezTo>
                    <a:pt x="96143" y="91992"/>
                    <a:pt x="99272" y="91887"/>
                    <a:pt x="102692" y="91133"/>
                  </a:cubicBezTo>
                  <a:cubicBezTo>
                    <a:pt x="104073" y="90827"/>
                    <a:pt x="105126" y="90610"/>
                    <a:pt x="106373" y="90535"/>
                  </a:cubicBezTo>
                  <a:cubicBezTo>
                    <a:pt x="107628" y="90461"/>
                    <a:pt x="108666" y="90423"/>
                    <a:pt x="109801" y="90379"/>
                  </a:cubicBezTo>
                  <a:cubicBezTo>
                    <a:pt x="115065" y="90170"/>
                    <a:pt x="120337" y="90117"/>
                    <a:pt x="126139" y="88915"/>
                  </a:cubicBezTo>
                  <a:cubicBezTo>
                    <a:pt x="129335" y="88250"/>
                    <a:pt x="132464" y="87250"/>
                    <a:pt x="135451" y="85928"/>
                  </a:cubicBezTo>
                  <a:cubicBezTo>
                    <a:pt x="137079" y="85196"/>
                    <a:pt x="138924" y="84375"/>
                    <a:pt x="140312" y="83292"/>
                  </a:cubicBezTo>
                  <a:cubicBezTo>
                    <a:pt x="141119" y="82665"/>
                    <a:pt x="141574" y="81672"/>
                    <a:pt x="142433" y="81112"/>
                  </a:cubicBezTo>
                  <a:cubicBezTo>
                    <a:pt x="142463" y="81089"/>
                    <a:pt x="142493" y="81082"/>
                    <a:pt x="142530" y="81089"/>
                  </a:cubicBezTo>
                  <a:cubicBezTo>
                    <a:pt x="142642" y="81149"/>
                    <a:pt x="142478" y="81261"/>
                    <a:pt x="142471" y="81358"/>
                  </a:cubicBezTo>
                  <a:cubicBezTo>
                    <a:pt x="142463" y="81463"/>
                    <a:pt x="142008" y="81993"/>
                    <a:pt x="141910" y="82157"/>
                  </a:cubicBezTo>
                  <a:cubicBezTo>
                    <a:pt x="141671" y="82538"/>
                    <a:pt x="141559" y="82463"/>
                    <a:pt x="141634" y="82866"/>
                  </a:cubicBezTo>
                  <a:cubicBezTo>
                    <a:pt x="141709" y="83262"/>
                    <a:pt x="141634" y="83150"/>
                    <a:pt x="142045" y="82852"/>
                  </a:cubicBezTo>
                  <a:cubicBezTo>
                    <a:pt x="142456" y="82553"/>
                    <a:pt x="142545" y="82247"/>
                    <a:pt x="142963" y="82127"/>
                  </a:cubicBezTo>
                  <a:cubicBezTo>
                    <a:pt x="143060" y="82097"/>
                    <a:pt x="142881" y="82501"/>
                    <a:pt x="142941" y="82493"/>
                  </a:cubicBezTo>
                  <a:cubicBezTo>
                    <a:pt x="143314" y="82456"/>
                    <a:pt x="144673" y="80932"/>
                    <a:pt x="144920" y="80678"/>
                  </a:cubicBezTo>
                  <a:cubicBezTo>
                    <a:pt x="146249" y="79297"/>
                    <a:pt x="147429" y="77871"/>
                    <a:pt x="148751" y="76482"/>
                  </a:cubicBezTo>
                  <a:cubicBezTo>
                    <a:pt x="149445" y="75750"/>
                    <a:pt x="150169" y="74973"/>
                    <a:pt x="151155" y="74451"/>
                  </a:cubicBezTo>
                  <a:cubicBezTo>
                    <a:pt x="152917" y="73502"/>
                    <a:pt x="154710" y="72397"/>
                    <a:pt x="156539" y="71531"/>
                  </a:cubicBezTo>
                  <a:cubicBezTo>
                    <a:pt x="160698" y="69574"/>
                    <a:pt x="165022" y="68454"/>
                    <a:pt x="168935" y="68320"/>
                  </a:cubicBezTo>
                  <a:cubicBezTo>
                    <a:pt x="170839" y="68253"/>
                    <a:pt x="172661" y="68424"/>
                    <a:pt x="174311" y="68835"/>
                  </a:cubicBezTo>
                  <a:cubicBezTo>
                    <a:pt x="175088" y="69029"/>
                    <a:pt x="175842" y="69291"/>
                    <a:pt x="176581" y="69612"/>
                  </a:cubicBezTo>
                  <a:cubicBezTo>
                    <a:pt x="177112" y="69843"/>
                    <a:pt x="178157" y="70157"/>
                    <a:pt x="178389" y="70627"/>
                  </a:cubicBezTo>
                  <a:cubicBezTo>
                    <a:pt x="178620" y="71090"/>
                    <a:pt x="178418" y="72547"/>
                    <a:pt x="178471" y="73136"/>
                  </a:cubicBezTo>
                  <a:cubicBezTo>
                    <a:pt x="178530" y="74085"/>
                    <a:pt x="178702" y="75018"/>
                    <a:pt x="178986" y="75922"/>
                  </a:cubicBezTo>
                  <a:cubicBezTo>
                    <a:pt x="179539" y="77647"/>
                    <a:pt x="180629" y="79043"/>
                    <a:pt x="182488" y="79865"/>
                  </a:cubicBezTo>
                  <a:cubicBezTo>
                    <a:pt x="186662" y="81694"/>
                    <a:pt x="190590" y="84046"/>
                    <a:pt x="193876" y="87280"/>
                  </a:cubicBezTo>
                  <a:cubicBezTo>
                    <a:pt x="195743" y="89102"/>
                    <a:pt x="197371" y="91163"/>
                    <a:pt x="198707" y="93403"/>
                  </a:cubicBezTo>
                  <a:cubicBezTo>
                    <a:pt x="200074" y="95680"/>
                    <a:pt x="201060" y="98219"/>
                    <a:pt x="202344" y="100699"/>
                  </a:cubicBezTo>
                  <a:cubicBezTo>
                    <a:pt x="204980" y="105844"/>
                    <a:pt x="208146" y="111019"/>
                    <a:pt x="210431" y="117254"/>
                  </a:cubicBezTo>
                  <a:cubicBezTo>
                    <a:pt x="210984" y="118732"/>
                    <a:pt x="211484" y="120271"/>
                    <a:pt x="211917" y="121869"/>
                  </a:cubicBezTo>
                  <a:cubicBezTo>
                    <a:pt x="212074" y="122429"/>
                    <a:pt x="212671" y="124198"/>
                    <a:pt x="212619" y="124773"/>
                  </a:cubicBezTo>
                  <a:cubicBezTo>
                    <a:pt x="212559" y="125356"/>
                    <a:pt x="212178" y="125431"/>
                    <a:pt x="212709" y="125221"/>
                  </a:cubicBezTo>
                  <a:cubicBezTo>
                    <a:pt x="213508" y="124923"/>
                    <a:pt x="214262" y="123810"/>
                    <a:pt x="214904" y="123160"/>
                  </a:cubicBezTo>
                  <a:cubicBezTo>
                    <a:pt x="214941" y="123131"/>
                    <a:pt x="214986" y="123190"/>
                    <a:pt x="215001" y="123250"/>
                  </a:cubicBezTo>
                  <a:cubicBezTo>
                    <a:pt x="215501" y="131300"/>
                    <a:pt x="216383" y="139828"/>
                    <a:pt x="217256" y="149214"/>
                  </a:cubicBezTo>
                  <a:cubicBezTo>
                    <a:pt x="218010" y="157242"/>
                    <a:pt x="218697" y="165881"/>
                    <a:pt x="218899" y="175089"/>
                  </a:cubicBezTo>
                  <a:cubicBezTo>
                    <a:pt x="218899" y="175223"/>
                    <a:pt x="218824" y="175178"/>
                    <a:pt x="218824" y="175036"/>
                  </a:cubicBezTo>
                  <a:cubicBezTo>
                    <a:pt x="218451" y="156928"/>
                    <a:pt x="216271" y="141426"/>
                    <a:pt x="215195" y="127559"/>
                  </a:cubicBezTo>
                  <a:cubicBezTo>
                    <a:pt x="215121" y="126588"/>
                    <a:pt x="215053" y="125632"/>
                    <a:pt x="214986" y="124684"/>
                  </a:cubicBezTo>
                  <a:cubicBezTo>
                    <a:pt x="214926" y="123728"/>
                    <a:pt x="214822" y="123653"/>
                    <a:pt x="214366" y="123922"/>
                  </a:cubicBezTo>
                  <a:cubicBezTo>
                    <a:pt x="213903" y="124198"/>
                    <a:pt x="213343" y="125020"/>
                    <a:pt x="212768" y="125378"/>
                  </a:cubicBezTo>
                  <a:cubicBezTo>
                    <a:pt x="212447" y="125580"/>
                    <a:pt x="212440" y="125632"/>
                    <a:pt x="212253" y="125341"/>
                  </a:cubicBezTo>
                  <a:cubicBezTo>
                    <a:pt x="212238" y="125319"/>
                    <a:pt x="212320" y="125117"/>
                    <a:pt x="212320" y="125109"/>
                  </a:cubicBezTo>
                  <a:cubicBezTo>
                    <a:pt x="212320" y="125102"/>
                    <a:pt x="212410" y="124945"/>
                    <a:pt x="212425" y="124871"/>
                  </a:cubicBezTo>
                  <a:cubicBezTo>
                    <a:pt x="212470" y="124363"/>
                    <a:pt x="212335" y="123982"/>
                    <a:pt x="212223" y="123459"/>
                  </a:cubicBezTo>
                  <a:cubicBezTo>
                    <a:pt x="211835" y="121622"/>
                    <a:pt x="211238" y="119815"/>
                    <a:pt x="210640" y="118127"/>
                  </a:cubicBezTo>
                  <a:cubicBezTo>
                    <a:pt x="209535" y="114991"/>
                    <a:pt x="208191" y="112109"/>
                    <a:pt x="206802" y="109376"/>
                  </a:cubicBezTo>
                  <a:cubicBezTo>
                    <a:pt x="205413" y="106635"/>
                    <a:pt x="203957" y="104074"/>
                    <a:pt x="202620" y="101505"/>
                  </a:cubicBezTo>
                  <a:cubicBezTo>
                    <a:pt x="201149" y="98682"/>
                    <a:pt x="200029" y="95792"/>
                    <a:pt x="198468" y="93246"/>
                  </a:cubicBezTo>
                  <a:cubicBezTo>
                    <a:pt x="195265" y="88026"/>
                    <a:pt x="190792" y="84270"/>
                    <a:pt x="185729" y="81575"/>
                  </a:cubicBezTo>
                  <a:cubicBezTo>
                    <a:pt x="183997" y="80649"/>
                    <a:pt x="181846" y="80029"/>
                    <a:pt x="180509" y="78759"/>
                  </a:cubicBezTo>
                  <a:cubicBezTo>
                    <a:pt x="179329" y="77639"/>
                    <a:pt x="178784" y="76116"/>
                    <a:pt x="178501" y="74578"/>
                  </a:cubicBezTo>
                  <a:cubicBezTo>
                    <a:pt x="178336" y="73614"/>
                    <a:pt x="178351" y="72614"/>
                    <a:pt x="178262" y="71635"/>
                  </a:cubicBezTo>
                  <a:cubicBezTo>
                    <a:pt x="178135" y="70306"/>
                    <a:pt x="177037" y="69888"/>
                    <a:pt x="175723" y="69403"/>
                  </a:cubicBezTo>
                  <a:cubicBezTo>
                    <a:pt x="173826" y="68701"/>
                    <a:pt x="171631" y="68387"/>
                    <a:pt x="169301" y="68432"/>
                  </a:cubicBezTo>
                  <a:cubicBezTo>
                    <a:pt x="166508" y="68477"/>
                    <a:pt x="163499" y="69029"/>
                    <a:pt x="160474" y="70045"/>
                  </a:cubicBezTo>
                  <a:cubicBezTo>
                    <a:pt x="158824" y="70612"/>
                    <a:pt x="157211" y="71292"/>
                    <a:pt x="155650" y="72084"/>
                  </a:cubicBezTo>
                  <a:cubicBezTo>
                    <a:pt x="154261" y="72785"/>
                    <a:pt x="152955" y="73771"/>
                    <a:pt x="151581" y="74451"/>
                  </a:cubicBezTo>
                  <a:cubicBezTo>
                    <a:pt x="150722" y="74884"/>
                    <a:pt x="150274" y="75115"/>
                    <a:pt x="149550" y="75817"/>
                  </a:cubicBezTo>
                  <a:cubicBezTo>
                    <a:pt x="148818" y="76519"/>
                    <a:pt x="147966" y="77475"/>
                    <a:pt x="147212" y="78319"/>
                  </a:cubicBezTo>
                  <a:cubicBezTo>
                    <a:pt x="145913" y="79767"/>
                    <a:pt x="144584" y="81470"/>
                    <a:pt x="142799" y="82702"/>
                  </a:cubicBezTo>
                  <a:cubicBezTo>
                    <a:pt x="142732" y="82754"/>
                    <a:pt x="142665" y="82732"/>
                    <a:pt x="142687" y="82687"/>
                  </a:cubicBezTo>
                  <a:cubicBezTo>
                    <a:pt x="143053" y="81784"/>
                    <a:pt x="142127" y="83061"/>
                    <a:pt x="141716" y="83262"/>
                  </a:cubicBezTo>
                  <a:cubicBezTo>
                    <a:pt x="141306" y="83471"/>
                    <a:pt x="141343" y="83464"/>
                    <a:pt x="141134" y="83322"/>
                  </a:cubicBezTo>
                  <a:cubicBezTo>
                    <a:pt x="141074" y="83277"/>
                    <a:pt x="141089" y="83031"/>
                    <a:pt x="141111" y="82964"/>
                  </a:cubicBezTo>
                  <a:cubicBezTo>
                    <a:pt x="141171" y="82725"/>
                    <a:pt x="141828" y="82097"/>
                    <a:pt x="142022" y="81821"/>
                  </a:cubicBezTo>
                  <a:cubicBezTo>
                    <a:pt x="142127" y="81679"/>
                    <a:pt x="142590" y="81194"/>
                    <a:pt x="142321" y="81336"/>
                  </a:cubicBezTo>
                  <a:cubicBezTo>
                    <a:pt x="141694" y="81642"/>
                    <a:pt x="141209" y="82874"/>
                    <a:pt x="140746" y="83277"/>
                  </a:cubicBezTo>
                  <a:cubicBezTo>
                    <a:pt x="140275" y="83673"/>
                    <a:pt x="139446" y="84039"/>
                    <a:pt x="138931" y="84308"/>
                  </a:cubicBezTo>
                  <a:cubicBezTo>
                    <a:pt x="132061" y="88034"/>
                    <a:pt x="125169" y="89520"/>
                    <a:pt x="118769" y="90050"/>
                  </a:cubicBezTo>
                  <a:cubicBezTo>
                    <a:pt x="115693" y="90304"/>
                    <a:pt x="112713" y="90379"/>
                    <a:pt x="109711" y="90498"/>
                  </a:cubicBezTo>
                  <a:cubicBezTo>
                    <a:pt x="107882" y="90565"/>
                    <a:pt x="105955" y="90521"/>
                    <a:pt x="103946" y="90939"/>
                  </a:cubicBezTo>
                  <a:cubicBezTo>
                    <a:pt x="101661" y="91424"/>
                    <a:pt x="99496" y="91842"/>
                    <a:pt x="97338" y="91999"/>
                  </a:cubicBezTo>
                  <a:cubicBezTo>
                    <a:pt x="93246" y="92320"/>
                    <a:pt x="89445" y="92096"/>
                    <a:pt x="85181" y="92723"/>
                  </a:cubicBezTo>
                  <a:cubicBezTo>
                    <a:pt x="83598" y="92955"/>
                    <a:pt x="82179" y="93470"/>
                    <a:pt x="81223" y="92806"/>
                  </a:cubicBezTo>
                  <a:cubicBezTo>
                    <a:pt x="80820" y="92522"/>
                    <a:pt x="80559" y="92141"/>
                    <a:pt x="80230" y="91805"/>
                  </a:cubicBezTo>
                  <a:cubicBezTo>
                    <a:pt x="80110" y="91670"/>
                    <a:pt x="79976" y="91536"/>
                    <a:pt x="79842" y="91417"/>
                  </a:cubicBezTo>
                  <a:cubicBezTo>
                    <a:pt x="79147" y="90842"/>
                    <a:pt x="78550" y="90954"/>
                    <a:pt x="77280" y="91282"/>
                  </a:cubicBezTo>
                  <a:cubicBezTo>
                    <a:pt x="73031" y="92365"/>
                    <a:pt x="68947" y="93254"/>
                    <a:pt x="64892" y="93702"/>
                  </a:cubicBezTo>
                  <a:cubicBezTo>
                    <a:pt x="60845" y="94150"/>
                    <a:pt x="56894" y="94292"/>
                    <a:pt x="52937" y="94538"/>
                  </a:cubicBezTo>
                  <a:cubicBezTo>
                    <a:pt x="50995" y="94665"/>
                    <a:pt x="49054" y="94814"/>
                    <a:pt x="47112" y="95016"/>
                  </a:cubicBezTo>
                  <a:cubicBezTo>
                    <a:pt x="46179" y="95113"/>
                    <a:pt x="45238" y="95210"/>
                    <a:pt x="44312" y="95337"/>
                  </a:cubicBezTo>
                  <a:cubicBezTo>
                    <a:pt x="43072" y="95494"/>
                    <a:pt x="42363" y="95300"/>
                    <a:pt x="41250" y="95008"/>
                  </a:cubicBezTo>
                  <a:cubicBezTo>
                    <a:pt x="37778" y="94090"/>
                    <a:pt x="34388" y="92970"/>
                    <a:pt x="31154" y="91529"/>
                  </a:cubicBezTo>
                  <a:cubicBezTo>
                    <a:pt x="18034" y="85906"/>
                    <a:pt x="7431" y="73734"/>
                    <a:pt x="3570" y="52594"/>
                  </a:cubicBezTo>
                  <a:cubicBezTo>
                    <a:pt x="3286" y="51108"/>
                    <a:pt x="3040" y="49599"/>
                    <a:pt x="2823" y="48061"/>
                  </a:cubicBezTo>
                  <a:cubicBezTo>
                    <a:pt x="2607" y="46515"/>
                    <a:pt x="2539" y="44783"/>
                    <a:pt x="2256" y="43289"/>
                  </a:cubicBezTo>
                  <a:cubicBezTo>
                    <a:pt x="2032" y="42109"/>
                    <a:pt x="2151" y="42087"/>
                    <a:pt x="1628" y="42244"/>
                  </a:cubicBezTo>
                  <a:cubicBezTo>
                    <a:pt x="1412" y="42311"/>
                    <a:pt x="1210" y="42632"/>
                    <a:pt x="1009" y="42811"/>
                  </a:cubicBezTo>
                  <a:cubicBezTo>
                    <a:pt x="814" y="42991"/>
                    <a:pt x="523" y="43446"/>
                    <a:pt x="314" y="43371"/>
                  </a:cubicBezTo>
                  <a:cubicBezTo>
                    <a:pt x="98" y="43297"/>
                    <a:pt x="187" y="43498"/>
                    <a:pt x="98" y="43267"/>
                  </a:cubicBezTo>
                  <a:cubicBezTo>
                    <a:pt x="1" y="43035"/>
                    <a:pt x="299" y="39780"/>
                    <a:pt x="322" y="39309"/>
                  </a:cubicBezTo>
                  <a:cubicBezTo>
                    <a:pt x="464" y="34194"/>
                    <a:pt x="225" y="28564"/>
                    <a:pt x="613" y="23224"/>
                  </a:cubicBezTo>
                  <a:cubicBezTo>
                    <a:pt x="725" y="21649"/>
                    <a:pt x="956" y="20222"/>
                    <a:pt x="1076" y="18647"/>
                  </a:cubicBezTo>
                  <a:cubicBezTo>
                    <a:pt x="1180" y="17340"/>
                    <a:pt x="1001" y="17982"/>
                    <a:pt x="897" y="17288"/>
                  </a:cubicBezTo>
                  <a:cubicBezTo>
                    <a:pt x="747" y="16235"/>
                    <a:pt x="1106" y="14249"/>
                    <a:pt x="404" y="14054"/>
                  </a:cubicBezTo>
                  <a:cubicBezTo>
                    <a:pt x="389" y="14039"/>
                    <a:pt x="366" y="14025"/>
                    <a:pt x="359" y="13965"/>
                  </a:cubicBezTo>
                  <a:cubicBezTo>
                    <a:pt x="38" y="11904"/>
                    <a:pt x="225" y="9955"/>
                    <a:pt x="486" y="8282"/>
                  </a:cubicBezTo>
                  <a:cubicBezTo>
                    <a:pt x="1009" y="5041"/>
                    <a:pt x="1860" y="2495"/>
                    <a:pt x="2674" y="90"/>
                  </a:cubicBezTo>
                  <a:cubicBezTo>
                    <a:pt x="2704" y="1"/>
                    <a:pt x="2749" y="202"/>
                    <a:pt x="2719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938025" y="810675"/>
              <a:ext cx="5473425" cy="4381900"/>
            </a:xfrm>
            <a:custGeom>
              <a:avLst/>
              <a:gdLst/>
              <a:ahLst/>
              <a:cxnLst/>
              <a:rect l="l" t="t" r="r" b="b"/>
              <a:pathLst>
                <a:path w="218937" h="175276" extrusionOk="0">
                  <a:moveTo>
                    <a:pt x="2763" y="292"/>
                  </a:moveTo>
                  <a:cubicBezTo>
                    <a:pt x="2084" y="2330"/>
                    <a:pt x="1404" y="4436"/>
                    <a:pt x="882" y="6953"/>
                  </a:cubicBezTo>
                  <a:cubicBezTo>
                    <a:pt x="613" y="8245"/>
                    <a:pt x="53" y="11007"/>
                    <a:pt x="351" y="13009"/>
                  </a:cubicBezTo>
                  <a:cubicBezTo>
                    <a:pt x="508" y="14084"/>
                    <a:pt x="844" y="13711"/>
                    <a:pt x="1001" y="14584"/>
                  </a:cubicBezTo>
                  <a:cubicBezTo>
                    <a:pt x="1158" y="15465"/>
                    <a:pt x="523" y="17108"/>
                    <a:pt x="1300" y="17519"/>
                  </a:cubicBezTo>
                  <a:cubicBezTo>
                    <a:pt x="1330" y="17526"/>
                    <a:pt x="1345" y="17616"/>
                    <a:pt x="1337" y="17676"/>
                  </a:cubicBezTo>
                  <a:cubicBezTo>
                    <a:pt x="463" y="23807"/>
                    <a:pt x="516" y="30408"/>
                    <a:pt x="463" y="36800"/>
                  </a:cubicBezTo>
                  <a:cubicBezTo>
                    <a:pt x="441" y="38189"/>
                    <a:pt x="411" y="39555"/>
                    <a:pt x="359" y="40877"/>
                  </a:cubicBezTo>
                  <a:cubicBezTo>
                    <a:pt x="351" y="41101"/>
                    <a:pt x="180" y="43229"/>
                    <a:pt x="202" y="43282"/>
                  </a:cubicBezTo>
                  <a:cubicBezTo>
                    <a:pt x="329" y="43625"/>
                    <a:pt x="1972" y="41833"/>
                    <a:pt x="2121" y="41691"/>
                  </a:cubicBezTo>
                  <a:cubicBezTo>
                    <a:pt x="2271" y="41549"/>
                    <a:pt x="2173" y="41721"/>
                    <a:pt x="2188" y="41796"/>
                  </a:cubicBezTo>
                  <a:cubicBezTo>
                    <a:pt x="3622" y="59165"/>
                    <a:pt x="8700" y="73054"/>
                    <a:pt x="16817" y="81709"/>
                  </a:cubicBezTo>
                  <a:cubicBezTo>
                    <a:pt x="20760" y="85973"/>
                    <a:pt x="25300" y="89079"/>
                    <a:pt x="30191" y="91409"/>
                  </a:cubicBezTo>
                  <a:cubicBezTo>
                    <a:pt x="32536" y="92499"/>
                    <a:pt x="34955" y="93447"/>
                    <a:pt x="37419" y="94232"/>
                  </a:cubicBezTo>
                  <a:cubicBezTo>
                    <a:pt x="38659" y="94635"/>
                    <a:pt x="39899" y="95001"/>
                    <a:pt x="41153" y="95337"/>
                  </a:cubicBezTo>
                  <a:cubicBezTo>
                    <a:pt x="42721" y="95755"/>
                    <a:pt x="44110" y="95665"/>
                    <a:pt x="45873" y="95479"/>
                  </a:cubicBezTo>
                  <a:cubicBezTo>
                    <a:pt x="51286" y="94889"/>
                    <a:pt x="56655" y="94784"/>
                    <a:pt x="62189" y="94336"/>
                  </a:cubicBezTo>
                  <a:cubicBezTo>
                    <a:pt x="65250" y="94097"/>
                    <a:pt x="68305" y="93686"/>
                    <a:pt x="71321" y="93104"/>
                  </a:cubicBezTo>
                  <a:cubicBezTo>
                    <a:pt x="72927" y="92790"/>
                    <a:pt x="74532" y="92409"/>
                    <a:pt x="76153" y="91976"/>
                  </a:cubicBezTo>
                  <a:cubicBezTo>
                    <a:pt x="77191" y="91693"/>
                    <a:pt x="78259" y="91162"/>
                    <a:pt x="79065" y="91424"/>
                  </a:cubicBezTo>
                  <a:cubicBezTo>
                    <a:pt x="79864" y="91685"/>
                    <a:pt x="80073" y="92141"/>
                    <a:pt x="80461" y="92566"/>
                  </a:cubicBezTo>
                  <a:cubicBezTo>
                    <a:pt x="80857" y="92984"/>
                    <a:pt x="81036" y="93283"/>
                    <a:pt x="81507" y="93440"/>
                  </a:cubicBezTo>
                  <a:cubicBezTo>
                    <a:pt x="82313" y="93731"/>
                    <a:pt x="83366" y="93425"/>
                    <a:pt x="84434" y="93246"/>
                  </a:cubicBezTo>
                  <a:cubicBezTo>
                    <a:pt x="87384" y="92768"/>
                    <a:pt x="90132" y="92701"/>
                    <a:pt x="92872" y="92626"/>
                  </a:cubicBezTo>
                  <a:cubicBezTo>
                    <a:pt x="95949" y="92551"/>
                    <a:pt x="99078" y="92439"/>
                    <a:pt x="102490" y="91693"/>
                  </a:cubicBezTo>
                  <a:cubicBezTo>
                    <a:pt x="103872" y="91386"/>
                    <a:pt x="104917" y="91170"/>
                    <a:pt x="106179" y="91095"/>
                  </a:cubicBezTo>
                  <a:cubicBezTo>
                    <a:pt x="107441" y="91021"/>
                    <a:pt x="108464" y="90983"/>
                    <a:pt x="109592" y="90938"/>
                  </a:cubicBezTo>
                  <a:cubicBezTo>
                    <a:pt x="114871" y="90737"/>
                    <a:pt x="120143" y="90677"/>
                    <a:pt x="125938" y="89467"/>
                  </a:cubicBezTo>
                  <a:cubicBezTo>
                    <a:pt x="129141" y="88803"/>
                    <a:pt x="132270" y="87802"/>
                    <a:pt x="135264" y="86480"/>
                  </a:cubicBezTo>
                  <a:cubicBezTo>
                    <a:pt x="136892" y="85749"/>
                    <a:pt x="138729" y="84927"/>
                    <a:pt x="140126" y="83837"/>
                  </a:cubicBezTo>
                  <a:cubicBezTo>
                    <a:pt x="140917" y="83217"/>
                    <a:pt x="141388" y="82224"/>
                    <a:pt x="142246" y="81664"/>
                  </a:cubicBezTo>
                  <a:cubicBezTo>
                    <a:pt x="142276" y="81642"/>
                    <a:pt x="142306" y="81634"/>
                    <a:pt x="142336" y="81642"/>
                  </a:cubicBezTo>
                  <a:cubicBezTo>
                    <a:pt x="142448" y="81686"/>
                    <a:pt x="142284" y="81813"/>
                    <a:pt x="142284" y="81903"/>
                  </a:cubicBezTo>
                  <a:cubicBezTo>
                    <a:pt x="142284" y="82000"/>
                    <a:pt x="141806" y="82545"/>
                    <a:pt x="141716" y="82694"/>
                  </a:cubicBezTo>
                  <a:cubicBezTo>
                    <a:pt x="141485" y="83090"/>
                    <a:pt x="141373" y="83008"/>
                    <a:pt x="141432" y="83419"/>
                  </a:cubicBezTo>
                  <a:cubicBezTo>
                    <a:pt x="141500" y="83829"/>
                    <a:pt x="141440" y="83695"/>
                    <a:pt x="141858" y="83404"/>
                  </a:cubicBezTo>
                  <a:cubicBezTo>
                    <a:pt x="142269" y="83120"/>
                    <a:pt x="142351" y="82791"/>
                    <a:pt x="142777" y="82672"/>
                  </a:cubicBezTo>
                  <a:cubicBezTo>
                    <a:pt x="142874" y="82642"/>
                    <a:pt x="142687" y="83045"/>
                    <a:pt x="142739" y="83045"/>
                  </a:cubicBezTo>
                  <a:cubicBezTo>
                    <a:pt x="143120" y="82993"/>
                    <a:pt x="144487" y="81477"/>
                    <a:pt x="144718" y="81223"/>
                  </a:cubicBezTo>
                  <a:cubicBezTo>
                    <a:pt x="146062" y="79842"/>
                    <a:pt x="147242" y="78416"/>
                    <a:pt x="148564" y="77019"/>
                  </a:cubicBezTo>
                  <a:cubicBezTo>
                    <a:pt x="149258" y="76287"/>
                    <a:pt x="149983" y="75511"/>
                    <a:pt x="150968" y="74988"/>
                  </a:cubicBezTo>
                  <a:cubicBezTo>
                    <a:pt x="152738" y="74032"/>
                    <a:pt x="154523" y="72935"/>
                    <a:pt x="156360" y="72068"/>
                  </a:cubicBezTo>
                  <a:cubicBezTo>
                    <a:pt x="160527" y="70097"/>
                    <a:pt x="164843" y="68977"/>
                    <a:pt x="168756" y="68835"/>
                  </a:cubicBezTo>
                  <a:cubicBezTo>
                    <a:pt x="170667" y="68760"/>
                    <a:pt x="172489" y="68917"/>
                    <a:pt x="174140" y="69328"/>
                  </a:cubicBezTo>
                  <a:cubicBezTo>
                    <a:pt x="174916" y="69522"/>
                    <a:pt x="175678" y="69776"/>
                    <a:pt x="176410" y="70097"/>
                  </a:cubicBezTo>
                  <a:cubicBezTo>
                    <a:pt x="176940" y="70328"/>
                    <a:pt x="178000" y="70650"/>
                    <a:pt x="178232" y="71105"/>
                  </a:cubicBezTo>
                  <a:cubicBezTo>
                    <a:pt x="178463" y="71561"/>
                    <a:pt x="178262" y="73024"/>
                    <a:pt x="178306" y="73614"/>
                  </a:cubicBezTo>
                  <a:cubicBezTo>
                    <a:pt x="178374" y="74555"/>
                    <a:pt x="178545" y="75488"/>
                    <a:pt x="178829" y="76399"/>
                  </a:cubicBezTo>
                  <a:cubicBezTo>
                    <a:pt x="179382" y="78117"/>
                    <a:pt x="180472" y="79513"/>
                    <a:pt x="182339" y="80327"/>
                  </a:cubicBezTo>
                  <a:cubicBezTo>
                    <a:pt x="186520" y="82134"/>
                    <a:pt x="190448" y="84472"/>
                    <a:pt x="193756" y="87683"/>
                  </a:cubicBezTo>
                  <a:cubicBezTo>
                    <a:pt x="195623" y="89497"/>
                    <a:pt x="197251" y="91543"/>
                    <a:pt x="198595" y="93776"/>
                  </a:cubicBezTo>
                  <a:cubicBezTo>
                    <a:pt x="199962" y="96039"/>
                    <a:pt x="200962" y="98578"/>
                    <a:pt x="202239" y="101049"/>
                  </a:cubicBezTo>
                  <a:cubicBezTo>
                    <a:pt x="204898" y="106164"/>
                    <a:pt x="208064" y="111309"/>
                    <a:pt x="210371" y="117507"/>
                  </a:cubicBezTo>
                  <a:cubicBezTo>
                    <a:pt x="210916" y="118986"/>
                    <a:pt x="211424" y="120517"/>
                    <a:pt x="211865" y="122115"/>
                  </a:cubicBezTo>
                  <a:cubicBezTo>
                    <a:pt x="212022" y="122667"/>
                    <a:pt x="212619" y="124430"/>
                    <a:pt x="212559" y="124997"/>
                  </a:cubicBezTo>
                  <a:cubicBezTo>
                    <a:pt x="212507" y="125572"/>
                    <a:pt x="212126" y="125662"/>
                    <a:pt x="212664" y="125445"/>
                  </a:cubicBezTo>
                  <a:cubicBezTo>
                    <a:pt x="213455" y="125147"/>
                    <a:pt x="214209" y="124041"/>
                    <a:pt x="214867" y="123384"/>
                  </a:cubicBezTo>
                  <a:cubicBezTo>
                    <a:pt x="214896" y="123347"/>
                    <a:pt x="214941" y="123407"/>
                    <a:pt x="214949" y="123481"/>
                  </a:cubicBezTo>
                  <a:cubicBezTo>
                    <a:pt x="215464" y="131494"/>
                    <a:pt x="216360" y="139999"/>
                    <a:pt x="217249" y="149341"/>
                  </a:cubicBezTo>
                  <a:cubicBezTo>
                    <a:pt x="218010" y="157346"/>
                    <a:pt x="218712" y="165956"/>
                    <a:pt x="218929" y="175133"/>
                  </a:cubicBezTo>
                  <a:cubicBezTo>
                    <a:pt x="218936" y="175275"/>
                    <a:pt x="218862" y="175215"/>
                    <a:pt x="218854" y="175081"/>
                  </a:cubicBezTo>
                  <a:cubicBezTo>
                    <a:pt x="218458" y="157032"/>
                    <a:pt x="216241" y="141590"/>
                    <a:pt x="215143" y="127760"/>
                  </a:cubicBezTo>
                  <a:cubicBezTo>
                    <a:pt x="215068" y="126804"/>
                    <a:pt x="215008" y="125848"/>
                    <a:pt x="214941" y="124900"/>
                  </a:cubicBezTo>
                  <a:cubicBezTo>
                    <a:pt x="214874" y="123944"/>
                    <a:pt x="214770" y="123877"/>
                    <a:pt x="214329" y="124138"/>
                  </a:cubicBezTo>
                  <a:cubicBezTo>
                    <a:pt x="213881" y="124400"/>
                    <a:pt x="213298" y="125244"/>
                    <a:pt x="212709" y="125610"/>
                  </a:cubicBezTo>
                  <a:cubicBezTo>
                    <a:pt x="212395" y="125811"/>
                    <a:pt x="212395" y="125871"/>
                    <a:pt x="212208" y="125580"/>
                  </a:cubicBezTo>
                  <a:cubicBezTo>
                    <a:pt x="212178" y="125550"/>
                    <a:pt x="212268" y="125348"/>
                    <a:pt x="212268" y="125333"/>
                  </a:cubicBezTo>
                  <a:cubicBezTo>
                    <a:pt x="212268" y="125326"/>
                    <a:pt x="212365" y="125176"/>
                    <a:pt x="212373" y="125102"/>
                  </a:cubicBezTo>
                  <a:cubicBezTo>
                    <a:pt x="212417" y="124601"/>
                    <a:pt x="212283" y="124206"/>
                    <a:pt x="212171" y="123690"/>
                  </a:cubicBezTo>
                  <a:cubicBezTo>
                    <a:pt x="211783" y="121861"/>
                    <a:pt x="211178" y="120061"/>
                    <a:pt x="210580" y="118389"/>
                  </a:cubicBezTo>
                  <a:cubicBezTo>
                    <a:pt x="209460" y="115267"/>
                    <a:pt x="208116" y="112392"/>
                    <a:pt x="206720" y="109674"/>
                  </a:cubicBezTo>
                  <a:cubicBezTo>
                    <a:pt x="205316" y="106956"/>
                    <a:pt x="203860" y="104387"/>
                    <a:pt x="202516" y="101841"/>
                  </a:cubicBezTo>
                  <a:cubicBezTo>
                    <a:pt x="201045" y="99033"/>
                    <a:pt x="199924" y="96158"/>
                    <a:pt x="198356" y="93619"/>
                  </a:cubicBezTo>
                  <a:cubicBezTo>
                    <a:pt x="195145" y="88422"/>
                    <a:pt x="190650" y="84696"/>
                    <a:pt x="185587" y="82022"/>
                  </a:cubicBezTo>
                  <a:cubicBezTo>
                    <a:pt x="183855" y="81104"/>
                    <a:pt x="181689" y="80484"/>
                    <a:pt x="180345" y="79222"/>
                  </a:cubicBezTo>
                  <a:cubicBezTo>
                    <a:pt x="179173" y="78102"/>
                    <a:pt x="178620" y="76594"/>
                    <a:pt x="178344" y="75055"/>
                  </a:cubicBezTo>
                  <a:cubicBezTo>
                    <a:pt x="178172" y="74092"/>
                    <a:pt x="178179" y="73091"/>
                    <a:pt x="178090" y="72113"/>
                  </a:cubicBezTo>
                  <a:cubicBezTo>
                    <a:pt x="177970" y="70784"/>
                    <a:pt x="176865" y="70373"/>
                    <a:pt x="175558" y="69903"/>
                  </a:cubicBezTo>
                  <a:cubicBezTo>
                    <a:pt x="173654" y="69201"/>
                    <a:pt x="171459" y="68895"/>
                    <a:pt x="169121" y="68939"/>
                  </a:cubicBezTo>
                  <a:cubicBezTo>
                    <a:pt x="166329" y="68992"/>
                    <a:pt x="163319" y="69552"/>
                    <a:pt x="160295" y="70582"/>
                  </a:cubicBezTo>
                  <a:cubicBezTo>
                    <a:pt x="158637" y="71142"/>
                    <a:pt x="157024" y="71822"/>
                    <a:pt x="155464" y="72613"/>
                  </a:cubicBezTo>
                  <a:cubicBezTo>
                    <a:pt x="154075" y="73315"/>
                    <a:pt x="152768" y="74309"/>
                    <a:pt x="151394" y="74996"/>
                  </a:cubicBezTo>
                  <a:cubicBezTo>
                    <a:pt x="150535" y="75429"/>
                    <a:pt x="150087" y="75653"/>
                    <a:pt x="149355" y="76362"/>
                  </a:cubicBezTo>
                  <a:cubicBezTo>
                    <a:pt x="148631" y="77071"/>
                    <a:pt x="147780" y="78020"/>
                    <a:pt x="147026" y="78864"/>
                  </a:cubicBezTo>
                  <a:cubicBezTo>
                    <a:pt x="145726" y="80305"/>
                    <a:pt x="144390" y="82015"/>
                    <a:pt x="142597" y="83254"/>
                  </a:cubicBezTo>
                  <a:cubicBezTo>
                    <a:pt x="142545" y="83292"/>
                    <a:pt x="142478" y="83277"/>
                    <a:pt x="142500" y="83232"/>
                  </a:cubicBezTo>
                  <a:cubicBezTo>
                    <a:pt x="142866" y="82321"/>
                    <a:pt x="141940" y="83605"/>
                    <a:pt x="141530" y="83807"/>
                  </a:cubicBezTo>
                  <a:cubicBezTo>
                    <a:pt x="141119" y="84016"/>
                    <a:pt x="141156" y="84001"/>
                    <a:pt x="140947" y="83867"/>
                  </a:cubicBezTo>
                  <a:cubicBezTo>
                    <a:pt x="140745" y="83725"/>
                    <a:pt x="140902" y="83576"/>
                    <a:pt x="140917" y="83508"/>
                  </a:cubicBezTo>
                  <a:cubicBezTo>
                    <a:pt x="140977" y="83269"/>
                    <a:pt x="141627" y="82642"/>
                    <a:pt x="141836" y="82358"/>
                  </a:cubicBezTo>
                  <a:cubicBezTo>
                    <a:pt x="141925" y="82231"/>
                    <a:pt x="142396" y="81746"/>
                    <a:pt x="142134" y="81873"/>
                  </a:cubicBezTo>
                  <a:cubicBezTo>
                    <a:pt x="141500" y="82194"/>
                    <a:pt x="141022" y="83419"/>
                    <a:pt x="140559" y="83815"/>
                  </a:cubicBezTo>
                  <a:cubicBezTo>
                    <a:pt x="140088" y="84218"/>
                    <a:pt x="139252" y="84584"/>
                    <a:pt x="138737" y="84860"/>
                  </a:cubicBezTo>
                  <a:cubicBezTo>
                    <a:pt x="131867" y="88594"/>
                    <a:pt x="124967" y="90080"/>
                    <a:pt x="118575" y="90610"/>
                  </a:cubicBezTo>
                  <a:cubicBezTo>
                    <a:pt x="115483" y="90864"/>
                    <a:pt x="112504" y="90946"/>
                    <a:pt x="109509" y="91058"/>
                  </a:cubicBezTo>
                  <a:cubicBezTo>
                    <a:pt x="107680" y="91133"/>
                    <a:pt x="105761" y="91080"/>
                    <a:pt x="103752" y="91498"/>
                  </a:cubicBezTo>
                  <a:cubicBezTo>
                    <a:pt x="101452" y="91984"/>
                    <a:pt x="99302" y="92402"/>
                    <a:pt x="97144" y="92566"/>
                  </a:cubicBezTo>
                  <a:cubicBezTo>
                    <a:pt x="93044" y="92872"/>
                    <a:pt x="89243" y="92648"/>
                    <a:pt x="84979" y="93276"/>
                  </a:cubicBezTo>
                  <a:cubicBezTo>
                    <a:pt x="83404" y="93500"/>
                    <a:pt x="81985" y="94008"/>
                    <a:pt x="81029" y="93350"/>
                  </a:cubicBezTo>
                  <a:cubicBezTo>
                    <a:pt x="80633" y="93067"/>
                    <a:pt x="80357" y="92686"/>
                    <a:pt x="80043" y="92350"/>
                  </a:cubicBezTo>
                  <a:cubicBezTo>
                    <a:pt x="79924" y="92200"/>
                    <a:pt x="79797" y="92066"/>
                    <a:pt x="79647" y="91947"/>
                  </a:cubicBezTo>
                  <a:cubicBezTo>
                    <a:pt x="78960" y="91379"/>
                    <a:pt x="78363" y="91491"/>
                    <a:pt x="77094" y="91820"/>
                  </a:cubicBezTo>
                  <a:cubicBezTo>
                    <a:pt x="72852" y="92902"/>
                    <a:pt x="68767" y="93776"/>
                    <a:pt x="64728" y="94209"/>
                  </a:cubicBezTo>
                  <a:cubicBezTo>
                    <a:pt x="60680" y="94635"/>
                    <a:pt x="56723" y="94777"/>
                    <a:pt x="52780" y="95016"/>
                  </a:cubicBezTo>
                  <a:cubicBezTo>
                    <a:pt x="50838" y="95143"/>
                    <a:pt x="48897" y="95277"/>
                    <a:pt x="46955" y="95479"/>
                  </a:cubicBezTo>
                  <a:cubicBezTo>
                    <a:pt x="46022" y="95568"/>
                    <a:pt x="45088" y="95673"/>
                    <a:pt x="44162" y="95792"/>
                  </a:cubicBezTo>
                  <a:cubicBezTo>
                    <a:pt x="42923" y="95942"/>
                    <a:pt x="42214" y="95747"/>
                    <a:pt x="41101" y="95456"/>
                  </a:cubicBezTo>
                  <a:cubicBezTo>
                    <a:pt x="37636" y="94523"/>
                    <a:pt x="34261" y="93388"/>
                    <a:pt x="31027" y="91932"/>
                  </a:cubicBezTo>
                  <a:cubicBezTo>
                    <a:pt x="17937" y="86241"/>
                    <a:pt x="7371" y="73987"/>
                    <a:pt x="3540" y="52765"/>
                  </a:cubicBezTo>
                  <a:cubicBezTo>
                    <a:pt x="3271" y="51272"/>
                    <a:pt x="3017" y="49756"/>
                    <a:pt x="2801" y="48210"/>
                  </a:cubicBezTo>
                  <a:cubicBezTo>
                    <a:pt x="2592" y="46657"/>
                    <a:pt x="2532" y="44924"/>
                    <a:pt x="2256" y="43416"/>
                  </a:cubicBezTo>
                  <a:cubicBezTo>
                    <a:pt x="2032" y="42244"/>
                    <a:pt x="2144" y="42214"/>
                    <a:pt x="1628" y="42370"/>
                  </a:cubicBezTo>
                  <a:cubicBezTo>
                    <a:pt x="1412" y="42438"/>
                    <a:pt x="1195" y="42759"/>
                    <a:pt x="1001" y="42931"/>
                  </a:cubicBezTo>
                  <a:cubicBezTo>
                    <a:pt x="807" y="43110"/>
                    <a:pt x="523" y="43565"/>
                    <a:pt x="314" y="43491"/>
                  </a:cubicBezTo>
                  <a:cubicBezTo>
                    <a:pt x="98" y="43416"/>
                    <a:pt x="187" y="43618"/>
                    <a:pt x="98" y="43394"/>
                  </a:cubicBezTo>
                  <a:cubicBezTo>
                    <a:pt x="0" y="43170"/>
                    <a:pt x="314" y="39884"/>
                    <a:pt x="322" y="39413"/>
                  </a:cubicBezTo>
                  <a:cubicBezTo>
                    <a:pt x="471" y="34291"/>
                    <a:pt x="247" y="28645"/>
                    <a:pt x="635" y="23284"/>
                  </a:cubicBezTo>
                  <a:cubicBezTo>
                    <a:pt x="747" y="21708"/>
                    <a:pt x="986" y="20282"/>
                    <a:pt x="1113" y="18699"/>
                  </a:cubicBezTo>
                  <a:cubicBezTo>
                    <a:pt x="1218" y="17385"/>
                    <a:pt x="1038" y="18027"/>
                    <a:pt x="934" y="17332"/>
                  </a:cubicBezTo>
                  <a:cubicBezTo>
                    <a:pt x="785" y="16272"/>
                    <a:pt x="1143" y="14286"/>
                    <a:pt x="441" y="14084"/>
                  </a:cubicBezTo>
                  <a:cubicBezTo>
                    <a:pt x="426" y="14084"/>
                    <a:pt x="404" y="14054"/>
                    <a:pt x="396" y="13994"/>
                  </a:cubicBezTo>
                  <a:cubicBezTo>
                    <a:pt x="90" y="11926"/>
                    <a:pt x="277" y="9962"/>
                    <a:pt x="538" y="8297"/>
                  </a:cubicBezTo>
                  <a:cubicBezTo>
                    <a:pt x="1061" y="5041"/>
                    <a:pt x="1920" y="2495"/>
                    <a:pt x="2719" y="90"/>
                  </a:cubicBezTo>
                  <a:cubicBezTo>
                    <a:pt x="2756" y="0"/>
                    <a:pt x="2793" y="202"/>
                    <a:pt x="2763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921225" y="826350"/>
              <a:ext cx="5474175" cy="4383025"/>
            </a:xfrm>
            <a:custGeom>
              <a:avLst/>
              <a:gdLst/>
              <a:ahLst/>
              <a:cxnLst/>
              <a:rect l="l" t="t" r="r" b="b"/>
              <a:pathLst>
                <a:path w="218967" h="175321" extrusionOk="0">
                  <a:moveTo>
                    <a:pt x="2823" y="299"/>
                  </a:moveTo>
                  <a:cubicBezTo>
                    <a:pt x="2144" y="2338"/>
                    <a:pt x="1457" y="4444"/>
                    <a:pt x="926" y="6968"/>
                  </a:cubicBezTo>
                  <a:cubicBezTo>
                    <a:pt x="658" y="8267"/>
                    <a:pt x="97" y="11038"/>
                    <a:pt x="389" y="13031"/>
                  </a:cubicBezTo>
                  <a:cubicBezTo>
                    <a:pt x="553" y="14114"/>
                    <a:pt x="882" y="13741"/>
                    <a:pt x="1038" y="14622"/>
                  </a:cubicBezTo>
                  <a:cubicBezTo>
                    <a:pt x="1225" y="15645"/>
                    <a:pt x="560" y="17153"/>
                    <a:pt x="1337" y="17572"/>
                  </a:cubicBezTo>
                  <a:cubicBezTo>
                    <a:pt x="1367" y="17616"/>
                    <a:pt x="1382" y="17676"/>
                    <a:pt x="1374" y="17728"/>
                  </a:cubicBezTo>
                  <a:cubicBezTo>
                    <a:pt x="478" y="23874"/>
                    <a:pt x="538" y="30498"/>
                    <a:pt x="471" y="36905"/>
                  </a:cubicBezTo>
                  <a:cubicBezTo>
                    <a:pt x="448" y="38301"/>
                    <a:pt x="411" y="39668"/>
                    <a:pt x="359" y="40997"/>
                  </a:cubicBezTo>
                  <a:cubicBezTo>
                    <a:pt x="351" y="41221"/>
                    <a:pt x="180" y="43364"/>
                    <a:pt x="202" y="43409"/>
                  </a:cubicBezTo>
                  <a:cubicBezTo>
                    <a:pt x="329" y="43745"/>
                    <a:pt x="1964" y="41960"/>
                    <a:pt x="2114" y="41818"/>
                  </a:cubicBezTo>
                  <a:cubicBezTo>
                    <a:pt x="2263" y="41684"/>
                    <a:pt x="2181" y="41848"/>
                    <a:pt x="2188" y="41923"/>
                  </a:cubicBezTo>
                  <a:cubicBezTo>
                    <a:pt x="3585" y="59359"/>
                    <a:pt x="8648" y="73316"/>
                    <a:pt x="16727" y="82030"/>
                  </a:cubicBezTo>
                  <a:cubicBezTo>
                    <a:pt x="20663" y="86324"/>
                    <a:pt x="25188" y="89460"/>
                    <a:pt x="30072" y="91805"/>
                  </a:cubicBezTo>
                  <a:cubicBezTo>
                    <a:pt x="32409" y="92918"/>
                    <a:pt x="34813" y="93881"/>
                    <a:pt x="37285" y="94672"/>
                  </a:cubicBezTo>
                  <a:cubicBezTo>
                    <a:pt x="38517" y="95076"/>
                    <a:pt x="39757" y="95449"/>
                    <a:pt x="41011" y="95785"/>
                  </a:cubicBezTo>
                  <a:cubicBezTo>
                    <a:pt x="42579" y="96211"/>
                    <a:pt x="43961" y="96121"/>
                    <a:pt x="45716" y="95942"/>
                  </a:cubicBezTo>
                  <a:cubicBezTo>
                    <a:pt x="51129" y="95374"/>
                    <a:pt x="56491" y="95277"/>
                    <a:pt x="62009" y="94837"/>
                  </a:cubicBezTo>
                  <a:cubicBezTo>
                    <a:pt x="65079" y="94613"/>
                    <a:pt x="68125" y="94209"/>
                    <a:pt x="71150" y="93634"/>
                  </a:cubicBezTo>
                  <a:cubicBezTo>
                    <a:pt x="72733" y="93321"/>
                    <a:pt x="74338" y="92947"/>
                    <a:pt x="75966" y="92514"/>
                  </a:cubicBezTo>
                  <a:cubicBezTo>
                    <a:pt x="77004" y="92238"/>
                    <a:pt x="78072" y="91715"/>
                    <a:pt x="78878" y="91962"/>
                  </a:cubicBezTo>
                  <a:cubicBezTo>
                    <a:pt x="79543" y="92178"/>
                    <a:pt x="79886" y="92694"/>
                    <a:pt x="80275" y="93112"/>
                  </a:cubicBezTo>
                  <a:cubicBezTo>
                    <a:pt x="80670" y="93530"/>
                    <a:pt x="80850" y="93829"/>
                    <a:pt x="81320" y="93993"/>
                  </a:cubicBezTo>
                  <a:cubicBezTo>
                    <a:pt x="82127" y="94277"/>
                    <a:pt x="83179" y="93970"/>
                    <a:pt x="84232" y="93791"/>
                  </a:cubicBezTo>
                  <a:cubicBezTo>
                    <a:pt x="87182" y="93321"/>
                    <a:pt x="89937" y="93261"/>
                    <a:pt x="92670" y="93194"/>
                  </a:cubicBezTo>
                  <a:cubicBezTo>
                    <a:pt x="95755" y="93119"/>
                    <a:pt x="98883" y="93007"/>
                    <a:pt x="102296" y="92260"/>
                  </a:cubicBezTo>
                  <a:cubicBezTo>
                    <a:pt x="103677" y="91954"/>
                    <a:pt x="104723" y="91738"/>
                    <a:pt x="105985" y="91663"/>
                  </a:cubicBezTo>
                  <a:cubicBezTo>
                    <a:pt x="107247" y="91588"/>
                    <a:pt x="108270" y="91551"/>
                    <a:pt x="109397" y="91506"/>
                  </a:cubicBezTo>
                  <a:cubicBezTo>
                    <a:pt x="114677" y="91312"/>
                    <a:pt x="119949" y="91245"/>
                    <a:pt x="125743" y="90035"/>
                  </a:cubicBezTo>
                  <a:cubicBezTo>
                    <a:pt x="128947" y="89363"/>
                    <a:pt x="132076" y="88362"/>
                    <a:pt x="135070" y="87033"/>
                  </a:cubicBezTo>
                  <a:cubicBezTo>
                    <a:pt x="136691" y="86309"/>
                    <a:pt x="138543" y="85487"/>
                    <a:pt x="139931" y="84397"/>
                  </a:cubicBezTo>
                  <a:cubicBezTo>
                    <a:pt x="140738" y="83770"/>
                    <a:pt x="141193" y="82769"/>
                    <a:pt x="142060" y="82209"/>
                  </a:cubicBezTo>
                  <a:cubicBezTo>
                    <a:pt x="142082" y="82194"/>
                    <a:pt x="142112" y="82187"/>
                    <a:pt x="142142" y="82194"/>
                  </a:cubicBezTo>
                  <a:cubicBezTo>
                    <a:pt x="142254" y="82239"/>
                    <a:pt x="142097" y="82359"/>
                    <a:pt x="142090" y="82463"/>
                  </a:cubicBezTo>
                  <a:cubicBezTo>
                    <a:pt x="142082" y="82568"/>
                    <a:pt x="141619" y="83098"/>
                    <a:pt x="141529" y="83255"/>
                  </a:cubicBezTo>
                  <a:cubicBezTo>
                    <a:pt x="141283" y="83636"/>
                    <a:pt x="141171" y="83561"/>
                    <a:pt x="141246" y="83964"/>
                  </a:cubicBezTo>
                  <a:cubicBezTo>
                    <a:pt x="141320" y="84367"/>
                    <a:pt x="141246" y="84255"/>
                    <a:pt x="141656" y="83957"/>
                  </a:cubicBezTo>
                  <a:cubicBezTo>
                    <a:pt x="142067" y="83658"/>
                    <a:pt x="142164" y="83337"/>
                    <a:pt x="142582" y="83225"/>
                  </a:cubicBezTo>
                  <a:cubicBezTo>
                    <a:pt x="142679" y="83202"/>
                    <a:pt x="142500" y="83598"/>
                    <a:pt x="142553" y="83591"/>
                  </a:cubicBezTo>
                  <a:cubicBezTo>
                    <a:pt x="142926" y="83546"/>
                    <a:pt x="144292" y="82023"/>
                    <a:pt x="144531" y="81784"/>
                  </a:cubicBezTo>
                  <a:cubicBezTo>
                    <a:pt x="145868" y="80387"/>
                    <a:pt x="147055" y="78961"/>
                    <a:pt x="148370" y="77572"/>
                  </a:cubicBezTo>
                  <a:cubicBezTo>
                    <a:pt x="149072" y="76833"/>
                    <a:pt x="149796" y="76056"/>
                    <a:pt x="150782" y="75533"/>
                  </a:cubicBezTo>
                  <a:cubicBezTo>
                    <a:pt x="152551" y="74585"/>
                    <a:pt x="154344" y="73472"/>
                    <a:pt x="156173" y="72606"/>
                  </a:cubicBezTo>
                  <a:cubicBezTo>
                    <a:pt x="160340" y="70627"/>
                    <a:pt x="164671" y="69500"/>
                    <a:pt x="168576" y="69350"/>
                  </a:cubicBezTo>
                  <a:cubicBezTo>
                    <a:pt x="170495" y="69276"/>
                    <a:pt x="172325" y="69433"/>
                    <a:pt x="173975" y="69836"/>
                  </a:cubicBezTo>
                  <a:cubicBezTo>
                    <a:pt x="174752" y="70023"/>
                    <a:pt x="175513" y="70276"/>
                    <a:pt x="176253" y="70598"/>
                  </a:cubicBezTo>
                  <a:cubicBezTo>
                    <a:pt x="176783" y="70822"/>
                    <a:pt x="177828" y="71143"/>
                    <a:pt x="178060" y="71598"/>
                  </a:cubicBezTo>
                  <a:cubicBezTo>
                    <a:pt x="178299" y="72054"/>
                    <a:pt x="178097" y="73517"/>
                    <a:pt x="178149" y="74100"/>
                  </a:cubicBezTo>
                  <a:cubicBezTo>
                    <a:pt x="178217" y="75041"/>
                    <a:pt x="178388" y="75974"/>
                    <a:pt x="178672" y="76878"/>
                  </a:cubicBezTo>
                  <a:cubicBezTo>
                    <a:pt x="179232" y="78588"/>
                    <a:pt x="180322" y="79977"/>
                    <a:pt x="182189" y="80790"/>
                  </a:cubicBezTo>
                  <a:cubicBezTo>
                    <a:pt x="186379" y="82590"/>
                    <a:pt x="190321" y="84898"/>
                    <a:pt x="193622" y="88094"/>
                  </a:cubicBezTo>
                  <a:cubicBezTo>
                    <a:pt x="195496" y="89893"/>
                    <a:pt x="197132" y="91932"/>
                    <a:pt x="198483" y="94157"/>
                  </a:cubicBezTo>
                  <a:cubicBezTo>
                    <a:pt x="199857" y="96405"/>
                    <a:pt x="200858" y="98929"/>
                    <a:pt x="202142" y="101393"/>
                  </a:cubicBezTo>
                  <a:cubicBezTo>
                    <a:pt x="204808" y="106486"/>
                    <a:pt x="207989" y="111601"/>
                    <a:pt x="210304" y="117784"/>
                  </a:cubicBezTo>
                  <a:cubicBezTo>
                    <a:pt x="210864" y="119248"/>
                    <a:pt x="211364" y="120771"/>
                    <a:pt x="211805" y="122369"/>
                  </a:cubicBezTo>
                  <a:cubicBezTo>
                    <a:pt x="211962" y="122914"/>
                    <a:pt x="212574" y="124669"/>
                    <a:pt x="212514" y="125244"/>
                  </a:cubicBezTo>
                  <a:cubicBezTo>
                    <a:pt x="212462" y="125811"/>
                    <a:pt x="212074" y="125901"/>
                    <a:pt x="212619" y="125692"/>
                  </a:cubicBezTo>
                  <a:cubicBezTo>
                    <a:pt x="213410" y="125378"/>
                    <a:pt x="214165" y="124273"/>
                    <a:pt x="214822" y="123616"/>
                  </a:cubicBezTo>
                  <a:cubicBezTo>
                    <a:pt x="214852" y="123579"/>
                    <a:pt x="214896" y="123638"/>
                    <a:pt x="214904" y="123698"/>
                  </a:cubicBezTo>
                  <a:cubicBezTo>
                    <a:pt x="215427" y="131703"/>
                    <a:pt x="216330" y="140179"/>
                    <a:pt x="217241" y="149491"/>
                  </a:cubicBezTo>
                  <a:cubicBezTo>
                    <a:pt x="218025" y="157466"/>
                    <a:pt x="218735" y="166038"/>
                    <a:pt x="218966" y="175178"/>
                  </a:cubicBezTo>
                  <a:cubicBezTo>
                    <a:pt x="218966" y="175320"/>
                    <a:pt x="218891" y="175275"/>
                    <a:pt x="218891" y="175134"/>
                  </a:cubicBezTo>
                  <a:cubicBezTo>
                    <a:pt x="218466" y="157145"/>
                    <a:pt x="216218" y="141762"/>
                    <a:pt x="215106" y="127977"/>
                  </a:cubicBezTo>
                  <a:cubicBezTo>
                    <a:pt x="215031" y="127014"/>
                    <a:pt x="214964" y="126073"/>
                    <a:pt x="214896" y="125132"/>
                  </a:cubicBezTo>
                  <a:cubicBezTo>
                    <a:pt x="214829" y="124184"/>
                    <a:pt x="214725" y="124101"/>
                    <a:pt x="214277" y="124370"/>
                  </a:cubicBezTo>
                  <a:cubicBezTo>
                    <a:pt x="213687" y="124721"/>
                    <a:pt x="213254" y="125475"/>
                    <a:pt x="212664" y="125849"/>
                  </a:cubicBezTo>
                  <a:cubicBezTo>
                    <a:pt x="212343" y="126043"/>
                    <a:pt x="212335" y="126103"/>
                    <a:pt x="212148" y="125819"/>
                  </a:cubicBezTo>
                  <a:cubicBezTo>
                    <a:pt x="212133" y="125782"/>
                    <a:pt x="212216" y="125587"/>
                    <a:pt x="212216" y="125580"/>
                  </a:cubicBezTo>
                  <a:cubicBezTo>
                    <a:pt x="212216" y="125565"/>
                    <a:pt x="212305" y="125416"/>
                    <a:pt x="212320" y="125341"/>
                  </a:cubicBezTo>
                  <a:cubicBezTo>
                    <a:pt x="212365" y="124841"/>
                    <a:pt x="212231" y="124460"/>
                    <a:pt x="212119" y="123937"/>
                  </a:cubicBezTo>
                  <a:cubicBezTo>
                    <a:pt x="211730" y="122115"/>
                    <a:pt x="211125" y="120323"/>
                    <a:pt x="210513" y="118650"/>
                  </a:cubicBezTo>
                  <a:cubicBezTo>
                    <a:pt x="209393" y="115544"/>
                    <a:pt x="208041" y="112684"/>
                    <a:pt x="206630" y="109981"/>
                  </a:cubicBezTo>
                  <a:cubicBezTo>
                    <a:pt x="205226" y="107270"/>
                    <a:pt x="203770" y="104723"/>
                    <a:pt x="202426" y="102185"/>
                  </a:cubicBezTo>
                  <a:cubicBezTo>
                    <a:pt x="200940" y="99392"/>
                    <a:pt x="199812" y="96532"/>
                    <a:pt x="198229" y="94000"/>
                  </a:cubicBezTo>
                  <a:cubicBezTo>
                    <a:pt x="195018" y="88825"/>
                    <a:pt x="190523" y="85122"/>
                    <a:pt x="185438" y="82471"/>
                  </a:cubicBezTo>
                  <a:cubicBezTo>
                    <a:pt x="183705" y="81560"/>
                    <a:pt x="181547" y="80947"/>
                    <a:pt x="180188" y="79693"/>
                  </a:cubicBezTo>
                  <a:cubicBezTo>
                    <a:pt x="179016" y="78588"/>
                    <a:pt x="178463" y="77079"/>
                    <a:pt x="178179" y="75533"/>
                  </a:cubicBezTo>
                  <a:cubicBezTo>
                    <a:pt x="178015" y="74578"/>
                    <a:pt x="178023" y="73577"/>
                    <a:pt x="177933" y="72606"/>
                  </a:cubicBezTo>
                  <a:cubicBezTo>
                    <a:pt x="177806" y="71277"/>
                    <a:pt x="176701" y="70866"/>
                    <a:pt x="175394" y="70403"/>
                  </a:cubicBezTo>
                  <a:cubicBezTo>
                    <a:pt x="173490" y="69701"/>
                    <a:pt x="171287" y="69403"/>
                    <a:pt x="168942" y="69448"/>
                  </a:cubicBezTo>
                  <a:cubicBezTo>
                    <a:pt x="166149" y="69515"/>
                    <a:pt x="163148" y="70075"/>
                    <a:pt x="160108" y="71113"/>
                  </a:cubicBezTo>
                  <a:cubicBezTo>
                    <a:pt x="158451" y="71673"/>
                    <a:pt x="156838" y="72360"/>
                    <a:pt x="155277" y="73159"/>
                  </a:cubicBezTo>
                  <a:cubicBezTo>
                    <a:pt x="153895" y="73853"/>
                    <a:pt x="152581" y="74846"/>
                    <a:pt x="151207" y="75533"/>
                  </a:cubicBezTo>
                  <a:cubicBezTo>
                    <a:pt x="150348" y="75967"/>
                    <a:pt x="149893" y="76198"/>
                    <a:pt x="149176" y="76900"/>
                  </a:cubicBezTo>
                  <a:cubicBezTo>
                    <a:pt x="148452" y="77602"/>
                    <a:pt x="147586" y="78573"/>
                    <a:pt x="146839" y="79409"/>
                  </a:cubicBezTo>
                  <a:cubicBezTo>
                    <a:pt x="145539" y="80858"/>
                    <a:pt x="144195" y="82575"/>
                    <a:pt x="142418" y="83807"/>
                  </a:cubicBezTo>
                  <a:cubicBezTo>
                    <a:pt x="142358" y="83852"/>
                    <a:pt x="142284" y="83837"/>
                    <a:pt x="142314" y="83777"/>
                  </a:cubicBezTo>
                  <a:cubicBezTo>
                    <a:pt x="142665" y="82881"/>
                    <a:pt x="141746" y="84158"/>
                    <a:pt x="141335" y="84367"/>
                  </a:cubicBezTo>
                  <a:cubicBezTo>
                    <a:pt x="140925" y="84569"/>
                    <a:pt x="140962" y="84562"/>
                    <a:pt x="140753" y="84420"/>
                  </a:cubicBezTo>
                  <a:cubicBezTo>
                    <a:pt x="140686" y="84375"/>
                    <a:pt x="140708" y="84136"/>
                    <a:pt x="140723" y="84069"/>
                  </a:cubicBezTo>
                  <a:cubicBezTo>
                    <a:pt x="140790" y="83822"/>
                    <a:pt x="141447" y="83202"/>
                    <a:pt x="141642" y="82919"/>
                  </a:cubicBezTo>
                  <a:cubicBezTo>
                    <a:pt x="141739" y="82777"/>
                    <a:pt x="142209" y="82291"/>
                    <a:pt x="141940" y="82433"/>
                  </a:cubicBezTo>
                  <a:cubicBezTo>
                    <a:pt x="141313" y="82754"/>
                    <a:pt x="140828" y="83972"/>
                    <a:pt x="140365" y="84375"/>
                  </a:cubicBezTo>
                  <a:cubicBezTo>
                    <a:pt x="139894" y="84778"/>
                    <a:pt x="139065" y="85144"/>
                    <a:pt x="138550" y="85420"/>
                  </a:cubicBezTo>
                  <a:cubicBezTo>
                    <a:pt x="131673" y="89154"/>
                    <a:pt x="124773" y="90647"/>
                    <a:pt x="118381" y="91178"/>
                  </a:cubicBezTo>
                  <a:cubicBezTo>
                    <a:pt x="115289" y="91439"/>
                    <a:pt x="112310" y="91514"/>
                    <a:pt x="109315" y="91626"/>
                  </a:cubicBezTo>
                  <a:cubicBezTo>
                    <a:pt x="107486" y="91700"/>
                    <a:pt x="105552" y="91648"/>
                    <a:pt x="103558" y="92066"/>
                  </a:cubicBezTo>
                  <a:cubicBezTo>
                    <a:pt x="101258" y="92552"/>
                    <a:pt x="99100" y="92970"/>
                    <a:pt x="96949" y="93134"/>
                  </a:cubicBezTo>
                  <a:cubicBezTo>
                    <a:pt x="92857" y="93440"/>
                    <a:pt x="89049" y="93209"/>
                    <a:pt x="84792" y="93821"/>
                  </a:cubicBezTo>
                  <a:cubicBezTo>
                    <a:pt x="83217" y="94045"/>
                    <a:pt x="81798" y="94560"/>
                    <a:pt x="80850" y="93896"/>
                  </a:cubicBezTo>
                  <a:cubicBezTo>
                    <a:pt x="80446" y="93619"/>
                    <a:pt x="80170" y="93231"/>
                    <a:pt x="79856" y="92888"/>
                  </a:cubicBezTo>
                  <a:cubicBezTo>
                    <a:pt x="79737" y="92746"/>
                    <a:pt x="79603" y="92619"/>
                    <a:pt x="79461" y="92499"/>
                  </a:cubicBezTo>
                  <a:cubicBezTo>
                    <a:pt x="78774" y="91924"/>
                    <a:pt x="78176" y="92029"/>
                    <a:pt x="76907" y="92357"/>
                  </a:cubicBezTo>
                  <a:cubicBezTo>
                    <a:pt x="72673" y="93433"/>
                    <a:pt x="68588" y="94299"/>
                    <a:pt x="64548" y="94725"/>
                  </a:cubicBezTo>
                  <a:cubicBezTo>
                    <a:pt x="60509" y="95158"/>
                    <a:pt x="56558" y="95277"/>
                    <a:pt x="52623" y="95501"/>
                  </a:cubicBezTo>
                  <a:cubicBezTo>
                    <a:pt x="50681" y="95621"/>
                    <a:pt x="48732" y="95755"/>
                    <a:pt x="46806" y="95949"/>
                  </a:cubicBezTo>
                  <a:cubicBezTo>
                    <a:pt x="45872" y="96031"/>
                    <a:pt x="44939" y="96136"/>
                    <a:pt x="44013" y="96248"/>
                  </a:cubicBezTo>
                  <a:cubicBezTo>
                    <a:pt x="42774" y="96397"/>
                    <a:pt x="42064" y="96203"/>
                    <a:pt x="40959" y="95904"/>
                  </a:cubicBezTo>
                  <a:cubicBezTo>
                    <a:pt x="37502" y="94964"/>
                    <a:pt x="34126" y="93814"/>
                    <a:pt x="30900" y="92335"/>
                  </a:cubicBezTo>
                  <a:cubicBezTo>
                    <a:pt x="17840" y="86585"/>
                    <a:pt x="7311" y="74249"/>
                    <a:pt x="3525" y="52937"/>
                  </a:cubicBezTo>
                  <a:cubicBezTo>
                    <a:pt x="3249" y="51436"/>
                    <a:pt x="3010" y="49913"/>
                    <a:pt x="2793" y="48367"/>
                  </a:cubicBezTo>
                  <a:cubicBezTo>
                    <a:pt x="2577" y="46814"/>
                    <a:pt x="2524" y="45066"/>
                    <a:pt x="2241" y="43558"/>
                  </a:cubicBezTo>
                  <a:cubicBezTo>
                    <a:pt x="2032" y="42371"/>
                    <a:pt x="2144" y="42341"/>
                    <a:pt x="1628" y="42505"/>
                  </a:cubicBezTo>
                  <a:cubicBezTo>
                    <a:pt x="1412" y="42565"/>
                    <a:pt x="1195" y="42886"/>
                    <a:pt x="1001" y="43065"/>
                  </a:cubicBezTo>
                  <a:cubicBezTo>
                    <a:pt x="807" y="43237"/>
                    <a:pt x="523" y="43700"/>
                    <a:pt x="307" y="43610"/>
                  </a:cubicBezTo>
                  <a:cubicBezTo>
                    <a:pt x="97" y="43528"/>
                    <a:pt x="187" y="43745"/>
                    <a:pt x="97" y="43513"/>
                  </a:cubicBezTo>
                  <a:cubicBezTo>
                    <a:pt x="0" y="43274"/>
                    <a:pt x="307" y="40004"/>
                    <a:pt x="329" y="39533"/>
                  </a:cubicBezTo>
                  <a:cubicBezTo>
                    <a:pt x="478" y="34388"/>
                    <a:pt x="262" y="28713"/>
                    <a:pt x="665" y="23351"/>
                  </a:cubicBezTo>
                  <a:cubicBezTo>
                    <a:pt x="777" y="21768"/>
                    <a:pt x="1016" y="20334"/>
                    <a:pt x="1143" y="18759"/>
                  </a:cubicBezTo>
                  <a:cubicBezTo>
                    <a:pt x="1240" y="17430"/>
                    <a:pt x="1068" y="18087"/>
                    <a:pt x="971" y="17385"/>
                  </a:cubicBezTo>
                  <a:cubicBezTo>
                    <a:pt x="822" y="16317"/>
                    <a:pt x="1180" y="14323"/>
                    <a:pt x="478" y="14114"/>
                  </a:cubicBezTo>
                  <a:cubicBezTo>
                    <a:pt x="456" y="14107"/>
                    <a:pt x="448" y="14092"/>
                    <a:pt x="441" y="14032"/>
                  </a:cubicBezTo>
                  <a:cubicBezTo>
                    <a:pt x="135" y="11949"/>
                    <a:pt x="321" y="9992"/>
                    <a:pt x="590" y="8312"/>
                  </a:cubicBezTo>
                  <a:cubicBezTo>
                    <a:pt x="1113" y="5056"/>
                    <a:pt x="1964" y="2502"/>
                    <a:pt x="2771" y="98"/>
                  </a:cubicBezTo>
                  <a:cubicBezTo>
                    <a:pt x="2801" y="1"/>
                    <a:pt x="2845" y="210"/>
                    <a:pt x="2823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904425" y="842225"/>
              <a:ext cx="5474900" cy="4384125"/>
            </a:xfrm>
            <a:custGeom>
              <a:avLst/>
              <a:gdLst/>
              <a:ahLst/>
              <a:cxnLst/>
              <a:rect l="l" t="t" r="r" b="b"/>
              <a:pathLst>
                <a:path w="218996" h="175365" extrusionOk="0">
                  <a:moveTo>
                    <a:pt x="2875" y="292"/>
                  </a:moveTo>
                  <a:cubicBezTo>
                    <a:pt x="2188" y="2330"/>
                    <a:pt x="1516" y="4444"/>
                    <a:pt x="986" y="6968"/>
                  </a:cubicBezTo>
                  <a:cubicBezTo>
                    <a:pt x="702" y="8274"/>
                    <a:pt x="142" y="11045"/>
                    <a:pt x="433" y="13053"/>
                  </a:cubicBezTo>
                  <a:cubicBezTo>
                    <a:pt x="590" y="14136"/>
                    <a:pt x="919" y="13770"/>
                    <a:pt x="1076" y="14652"/>
                  </a:cubicBezTo>
                  <a:cubicBezTo>
                    <a:pt x="1262" y="15682"/>
                    <a:pt x="598" y="17190"/>
                    <a:pt x="1367" y="17609"/>
                  </a:cubicBezTo>
                  <a:cubicBezTo>
                    <a:pt x="1397" y="17653"/>
                    <a:pt x="1412" y="17713"/>
                    <a:pt x="1404" y="17773"/>
                  </a:cubicBezTo>
                  <a:cubicBezTo>
                    <a:pt x="508" y="23926"/>
                    <a:pt x="553" y="30572"/>
                    <a:pt x="478" y="37001"/>
                  </a:cubicBezTo>
                  <a:cubicBezTo>
                    <a:pt x="463" y="38398"/>
                    <a:pt x="426" y="39764"/>
                    <a:pt x="366" y="41108"/>
                  </a:cubicBezTo>
                  <a:cubicBezTo>
                    <a:pt x="359" y="41325"/>
                    <a:pt x="180" y="43468"/>
                    <a:pt x="202" y="43520"/>
                  </a:cubicBezTo>
                  <a:cubicBezTo>
                    <a:pt x="329" y="43864"/>
                    <a:pt x="1964" y="42079"/>
                    <a:pt x="2114" y="41945"/>
                  </a:cubicBezTo>
                  <a:cubicBezTo>
                    <a:pt x="2263" y="41803"/>
                    <a:pt x="2181" y="41967"/>
                    <a:pt x="2188" y="42057"/>
                  </a:cubicBezTo>
                  <a:cubicBezTo>
                    <a:pt x="3562" y="59545"/>
                    <a:pt x="8580" y="73569"/>
                    <a:pt x="16638" y="82343"/>
                  </a:cubicBezTo>
                  <a:cubicBezTo>
                    <a:pt x="20558" y="86660"/>
                    <a:pt x="25076" y="89826"/>
                    <a:pt x="29944" y="92193"/>
                  </a:cubicBezTo>
                  <a:cubicBezTo>
                    <a:pt x="32282" y="93321"/>
                    <a:pt x="34686" y="94291"/>
                    <a:pt x="37151" y="95098"/>
                  </a:cubicBezTo>
                  <a:cubicBezTo>
                    <a:pt x="38375" y="95501"/>
                    <a:pt x="39615" y="95874"/>
                    <a:pt x="40869" y="96225"/>
                  </a:cubicBezTo>
                  <a:cubicBezTo>
                    <a:pt x="42437" y="96658"/>
                    <a:pt x="43804" y="96576"/>
                    <a:pt x="45559" y="96397"/>
                  </a:cubicBezTo>
                  <a:cubicBezTo>
                    <a:pt x="50965" y="95844"/>
                    <a:pt x="56327" y="95770"/>
                    <a:pt x="61838" y="95344"/>
                  </a:cubicBezTo>
                  <a:cubicBezTo>
                    <a:pt x="64907" y="95128"/>
                    <a:pt x="67953" y="94732"/>
                    <a:pt x="70970" y="94157"/>
                  </a:cubicBezTo>
                  <a:cubicBezTo>
                    <a:pt x="72553" y="93851"/>
                    <a:pt x="74159" y="93477"/>
                    <a:pt x="75779" y="93037"/>
                  </a:cubicBezTo>
                  <a:cubicBezTo>
                    <a:pt x="76810" y="92753"/>
                    <a:pt x="77892" y="92245"/>
                    <a:pt x="78699" y="92507"/>
                  </a:cubicBezTo>
                  <a:cubicBezTo>
                    <a:pt x="79349" y="92708"/>
                    <a:pt x="79700" y="93223"/>
                    <a:pt x="80088" y="93649"/>
                  </a:cubicBezTo>
                  <a:cubicBezTo>
                    <a:pt x="80484" y="94082"/>
                    <a:pt x="80655" y="94358"/>
                    <a:pt x="81133" y="94530"/>
                  </a:cubicBezTo>
                  <a:cubicBezTo>
                    <a:pt x="81940" y="94821"/>
                    <a:pt x="82985" y="94508"/>
                    <a:pt x="84046" y="94344"/>
                  </a:cubicBezTo>
                  <a:cubicBezTo>
                    <a:pt x="86988" y="93866"/>
                    <a:pt x="89743" y="93813"/>
                    <a:pt x="92476" y="93746"/>
                  </a:cubicBezTo>
                  <a:cubicBezTo>
                    <a:pt x="95553" y="93671"/>
                    <a:pt x="98682" y="93567"/>
                    <a:pt x="102102" y="92820"/>
                  </a:cubicBezTo>
                  <a:cubicBezTo>
                    <a:pt x="103468" y="92521"/>
                    <a:pt x="104529" y="92297"/>
                    <a:pt x="105776" y="92223"/>
                  </a:cubicBezTo>
                  <a:cubicBezTo>
                    <a:pt x="107030" y="92148"/>
                    <a:pt x="108061" y="92111"/>
                    <a:pt x="109203" y="92073"/>
                  </a:cubicBezTo>
                  <a:cubicBezTo>
                    <a:pt x="114475" y="91872"/>
                    <a:pt x="119755" y="91805"/>
                    <a:pt x="125549" y="90587"/>
                  </a:cubicBezTo>
                  <a:cubicBezTo>
                    <a:pt x="128753" y="89923"/>
                    <a:pt x="131882" y="88915"/>
                    <a:pt x="134876" y="87586"/>
                  </a:cubicBezTo>
                  <a:cubicBezTo>
                    <a:pt x="136496" y="86854"/>
                    <a:pt x="138348" y="86025"/>
                    <a:pt x="139745" y="84942"/>
                  </a:cubicBezTo>
                  <a:cubicBezTo>
                    <a:pt x="140536" y="84315"/>
                    <a:pt x="141007" y="83322"/>
                    <a:pt x="141865" y="82762"/>
                  </a:cubicBezTo>
                  <a:cubicBezTo>
                    <a:pt x="141888" y="82739"/>
                    <a:pt x="141925" y="82732"/>
                    <a:pt x="141955" y="82739"/>
                  </a:cubicBezTo>
                  <a:cubicBezTo>
                    <a:pt x="142067" y="82784"/>
                    <a:pt x="141903" y="82911"/>
                    <a:pt x="141903" y="83001"/>
                  </a:cubicBezTo>
                  <a:cubicBezTo>
                    <a:pt x="141903" y="83098"/>
                    <a:pt x="141425" y="83643"/>
                    <a:pt x="141335" y="83792"/>
                  </a:cubicBezTo>
                  <a:cubicBezTo>
                    <a:pt x="141096" y="84188"/>
                    <a:pt x="140984" y="84106"/>
                    <a:pt x="141052" y="84516"/>
                  </a:cubicBezTo>
                  <a:cubicBezTo>
                    <a:pt x="141119" y="84927"/>
                    <a:pt x="141059" y="84793"/>
                    <a:pt x="141470" y="84502"/>
                  </a:cubicBezTo>
                  <a:cubicBezTo>
                    <a:pt x="141880" y="84218"/>
                    <a:pt x="141970" y="83889"/>
                    <a:pt x="142396" y="83770"/>
                  </a:cubicBezTo>
                  <a:cubicBezTo>
                    <a:pt x="142493" y="83740"/>
                    <a:pt x="142314" y="84143"/>
                    <a:pt x="142366" y="84143"/>
                  </a:cubicBezTo>
                  <a:cubicBezTo>
                    <a:pt x="142739" y="84091"/>
                    <a:pt x="144106" y="82560"/>
                    <a:pt x="144345" y="82321"/>
                  </a:cubicBezTo>
                  <a:cubicBezTo>
                    <a:pt x="145681" y="80932"/>
                    <a:pt x="146869" y="79498"/>
                    <a:pt x="148183" y="78109"/>
                  </a:cubicBezTo>
                  <a:cubicBezTo>
                    <a:pt x="148885" y="77370"/>
                    <a:pt x="149609" y="76601"/>
                    <a:pt x="150595" y="76078"/>
                  </a:cubicBezTo>
                  <a:cubicBezTo>
                    <a:pt x="152365" y="75115"/>
                    <a:pt x="154157" y="74002"/>
                    <a:pt x="155986" y="73136"/>
                  </a:cubicBezTo>
                  <a:cubicBezTo>
                    <a:pt x="160161" y="71157"/>
                    <a:pt x="164492" y="70015"/>
                    <a:pt x="168412" y="69858"/>
                  </a:cubicBezTo>
                  <a:cubicBezTo>
                    <a:pt x="170219" y="69768"/>
                    <a:pt x="172034" y="69925"/>
                    <a:pt x="173803" y="70328"/>
                  </a:cubicBezTo>
                  <a:cubicBezTo>
                    <a:pt x="174587" y="70515"/>
                    <a:pt x="175349" y="70769"/>
                    <a:pt x="176081" y="71083"/>
                  </a:cubicBezTo>
                  <a:cubicBezTo>
                    <a:pt x="176619" y="71314"/>
                    <a:pt x="177672" y="71620"/>
                    <a:pt x="177903" y="72083"/>
                  </a:cubicBezTo>
                  <a:cubicBezTo>
                    <a:pt x="178134" y="72539"/>
                    <a:pt x="177933" y="73995"/>
                    <a:pt x="177985" y="74585"/>
                  </a:cubicBezTo>
                  <a:cubicBezTo>
                    <a:pt x="178052" y="75518"/>
                    <a:pt x="178232" y="76444"/>
                    <a:pt x="178508" y="77348"/>
                  </a:cubicBezTo>
                  <a:cubicBezTo>
                    <a:pt x="179068" y="79065"/>
                    <a:pt x="180166" y="80447"/>
                    <a:pt x="182040" y="81246"/>
                  </a:cubicBezTo>
                  <a:cubicBezTo>
                    <a:pt x="186229" y="83030"/>
                    <a:pt x="190179" y="85323"/>
                    <a:pt x="193502" y="88489"/>
                  </a:cubicBezTo>
                  <a:cubicBezTo>
                    <a:pt x="195377" y="90289"/>
                    <a:pt x="197012" y="92320"/>
                    <a:pt x="198371" y="94530"/>
                  </a:cubicBezTo>
                  <a:cubicBezTo>
                    <a:pt x="199745" y="96770"/>
                    <a:pt x="200753" y="99279"/>
                    <a:pt x="202045" y="101736"/>
                  </a:cubicBezTo>
                  <a:cubicBezTo>
                    <a:pt x="204718" y="106807"/>
                    <a:pt x="207914" y="111892"/>
                    <a:pt x="210237" y="118045"/>
                  </a:cubicBezTo>
                  <a:cubicBezTo>
                    <a:pt x="210797" y="119509"/>
                    <a:pt x="211312" y="121032"/>
                    <a:pt x="211753" y="122608"/>
                  </a:cubicBezTo>
                  <a:cubicBezTo>
                    <a:pt x="211909" y="123160"/>
                    <a:pt x="212514" y="124900"/>
                    <a:pt x="212462" y="125475"/>
                  </a:cubicBezTo>
                  <a:cubicBezTo>
                    <a:pt x="212402" y="126043"/>
                    <a:pt x="212021" y="126132"/>
                    <a:pt x="212559" y="125923"/>
                  </a:cubicBezTo>
                  <a:cubicBezTo>
                    <a:pt x="213366" y="125602"/>
                    <a:pt x="214120" y="124489"/>
                    <a:pt x="214777" y="123840"/>
                  </a:cubicBezTo>
                  <a:cubicBezTo>
                    <a:pt x="214799" y="123802"/>
                    <a:pt x="214852" y="123855"/>
                    <a:pt x="214859" y="123922"/>
                  </a:cubicBezTo>
                  <a:cubicBezTo>
                    <a:pt x="215389" y="131905"/>
                    <a:pt x="216315" y="140343"/>
                    <a:pt x="217226" y="149617"/>
                  </a:cubicBezTo>
                  <a:cubicBezTo>
                    <a:pt x="218025" y="157562"/>
                    <a:pt x="218750" y="166120"/>
                    <a:pt x="218996" y="175223"/>
                  </a:cubicBezTo>
                  <a:cubicBezTo>
                    <a:pt x="218996" y="175365"/>
                    <a:pt x="218921" y="175320"/>
                    <a:pt x="218921" y="175178"/>
                  </a:cubicBezTo>
                  <a:cubicBezTo>
                    <a:pt x="218473" y="157256"/>
                    <a:pt x="216203" y="141926"/>
                    <a:pt x="215076" y="128186"/>
                  </a:cubicBezTo>
                  <a:cubicBezTo>
                    <a:pt x="214986" y="127230"/>
                    <a:pt x="214926" y="126282"/>
                    <a:pt x="214859" y="125341"/>
                  </a:cubicBezTo>
                  <a:cubicBezTo>
                    <a:pt x="214792" y="124400"/>
                    <a:pt x="214680" y="124325"/>
                    <a:pt x="214224" y="124594"/>
                  </a:cubicBezTo>
                  <a:cubicBezTo>
                    <a:pt x="213769" y="124863"/>
                    <a:pt x="213194" y="125699"/>
                    <a:pt x="212619" y="126073"/>
                  </a:cubicBezTo>
                  <a:cubicBezTo>
                    <a:pt x="212298" y="126274"/>
                    <a:pt x="212290" y="126334"/>
                    <a:pt x="212104" y="126050"/>
                  </a:cubicBezTo>
                  <a:cubicBezTo>
                    <a:pt x="212074" y="126013"/>
                    <a:pt x="212171" y="125819"/>
                    <a:pt x="212171" y="125811"/>
                  </a:cubicBezTo>
                  <a:cubicBezTo>
                    <a:pt x="212171" y="125796"/>
                    <a:pt x="212260" y="125647"/>
                    <a:pt x="212275" y="125572"/>
                  </a:cubicBezTo>
                  <a:cubicBezTo>
                    <a:pt x="212320" y="125072"/>
                    <a:pt x="212178" y="124691"/>
                    <a:pt x="212066" y="124176"/>
                  </a:cubicBezTo>
                  <a:cubicBezTo>
                    <a:pt x="211663" y="122354"/>
                    <a:pt x="211058" y="120569"/>
                    <a:pt x="210453" y="118911"/>
                  </a:cubicBezTo>
                  <a:cubicBezTo>
                    <a:pt x="209333" y="115812"/>
                    <a:pt x="207967" y="112975"/>
                    <a:pt x="206563" y="110286"/>
                  </a:cubicBezTo>
                  <a:cubicBezTo>
                    <a:pt x="205151" y="107598"/>
                    <a:pt x="203673" y="105052"/>
                    <a:pt x="202321" y="102520"/>
                  </a:cubicBezTo>
                  <a:cubicBezTo>
                    <a:pt x="200835" y="99750"/>
                    <a:pt x="199700" y="96882"/>
                    <a:pt x="198125" y="94373"/>
                  </a:cubicBezTo>
                  <a:cubicBezTo>
                    <a:pt x="194891" y="89228"/>
                    <a:pt x="190381" y="85547"/>
                    <a:pt x="185296" y="82918"/>
                  </a:cubicBezTo>
                  <a:cubicBezTo>
                    <a:pt x="183563" y="82015"/>
                    <a:pt x="181383" y="81417"/>
                    <a:pt x="180039" y="80155"/>
                  </a:cubicBezTo>
                  <a:cubicBezTo>
                    <a:pt x="178859" y="79050"/>
                    <a:pt x="178306" y="77542"/>
                    <a:pt x="178022" y="76011"/>
                  </a:cubicBezTo>
                  <a:cubicBezTo>
                    <a:pt x="177851" y="75048"/>
                    <a:pt x="177866" y="74062"/>
                    <a:pt x="177776" y="73076"/>
                  </a:cubicBezTo>
                  <a:cubicBezTo>
                    <a:pt x="177642" y="71762"/>
                    <a:pt x="176544" y="71359"/>
                    <a:pt x="175222" y="70888"/>
                  </a:cubicBezTo>
                  <a:cubicBezTo>
                    <a:pt x="173311" y="70201"/>
                    <a:pt x="171115" y="69903"/>
                    <a:pt x="168778" y="69963"/>
                  </a:cubicBezTo>
                  <a:cubicBezTo>
                    <a:pt x="165978" y="70030"/>
                    <a:pt x="162961" y="70597"/>
                    <a:pt x="159936" y="71635"/>
                  </a:cubicBezTo>
                  <a:cubicBezTo>
                    <a:pt x="158279" y="72203"/>
                    <a:pt x="156658" y="72890"/>
                    <a:pt x="155098" y="73689"/>
                  </a:cubicBezTo>
                  <a:cubicBezTo>
                    <a:pt x="153709" y="74383"/>
                    <a:pt x="152394" y="75384"/>
                    <a:pt x="151020" y="76078"/>
                  </a:cubicBezTo>
                  <a:cubicBezTo>
                    <a:pt x="150162" y="76504"/>
                    <a:pt x="149706" y="76735"/>
                    <a:pt x="148989" y="77437"/>
                  </a:cubicBezTo>
                  <a:cubicBezTo>
                    <a:pt x="148265" y="78139"/>
                    <a:pt x="147399" y="79110"/>
                    <a:pt x="146652" y="79946"/>
                  </a:cubicBezTo>
                  <a:cubicBezTo>
                    <a:pt x="145345" y="81395"/>
                    <a:pt x="144009" y="83113"/>
                    <a:pt x="142231" y="84352"/>
                  </a:cubicBezTo>
                  <a:cubicBezTo>
                    <a:pt x="142164" y="84390"/>
                    <a:pt x="142097" y="84375"/>
                    <a:pt x="142119" y="84330"/>
                  </a:cubicBezTo>
                  <a:cubicBezTo>
                    <a:pt x="142478" y="83419"/>
                    <a:pt x="141559" y="84703"/>
                    <a:pt x="141149" y="84912"/>
                  </a:cubicBezTo>
                  <a:cubicBezTo>
                    <a:pt x="140730" y="85129"/>
                    <a:pt x="140775" y="85114"/>
                    <a:pt x="140566" y="84964"/>
                  </a:cubicBezTo>
                  <a:cubicBezTo>
                    <a:pt x="140357" y="84815"/>
                    <a:pt x="140521" y="84681"/>
                    <a:pt x="140536" y="84614"/>
                  </a:cubicBezTo>
                  <a:cubicBezTo>
                    <a:pt x="140596" y="84375"/>
                    <a:pt x="141261" y="83740"/>
                    <a:pt x="141455" y="83471"/>
                  </a:cubicBezTo>
                  <a:cubicBezTo>
                    <a:pt x="141649" y="83195"/>
                    <a:pt x="142015" y="82844"/>
                    <a:pt x="141753" y="82971"/>
                  </a:cubicBezTo>
                  <a:cubicBezTo>
                    <a:pt x="141126" y="83292"/>
                    <a:pt x="140641" y="84516"/>
                    <a:pt x="140170" y="84927"/>
                  </a:cubicBezTo>
                  <a:cubicBezTo>
                    <a:pt x="139707" y="85338"/>
                    <a:pt x="138864" y="85689"/>
                    <a:pt x="138356" y="85973"/>
                  </a:cubicBezTo>
                  <a:cubicBezTo>
                    <a:pt x="131471" y="89714"/>
                    <a:pt x="124578" y="91207"/>
                    <a:pt x="118171" y="91737"/>
                  </a:cubicBezTo>
                  <a:cubicBezTo>
                    <a:pt x="115095" y="91999"/>
                    <a:pt x="112115" y="92073"/>
                    <a:pt x="109121" y="92185"/>
                  </a:cubicBezTo>
                  <a:cubicBezTo>
                    <a:pt x="107292" y="92260"/>
                    <a:pt x="105357" y="92208"/>
                    <a:pt x="103356" y="92626"/>
                  </a:cubicBezTo>
                  <a:cubicBezTo>
                    <a:pt x="101064" y="93111"/>
                    <a:pt x="98906" y="93522"/>
                    <a:pt x="96748" y="93686"/>
                  </a:cubicBezTo>
                  <a:cubicBezTo>
                    <a:pt x="92663" y="93985"/>
                    <a:pt x="88862" y="93754"/>
                    <a:pt x="84606" y="94358"/>
                  </a:cubicBezTo>
                  <a:cubicBezTo>
                    <a:pt x="83030" y="94597"/>
                    <a:pt x="81611" y="95098"/>
                    <a:pt x="80655" y="94426"/>
                  </a:cubicBezTo>
                  <a:cubicBezTo>
                    <a:pt x="80260" y="94149"/>
                    <a:pt x="79983" y="93761"/>
                    <a:pt x="79670" y="93425"/>
                  </a:cubicBezTo>
                  <a:cubicBezTo>
                    <a:pt x="79550" y="93283"/>
                    <a:pt x="79423" y="93149"/>
                    <a:pt x="79274" y="93029"/>
                  </a:cubicBezTo>
                  <a:cubicBezTo>
                    <a:pt x="78587" y="92454"/>
                    <a:pt x="77997" y="92566"/>
                    <a:pt x="76720" y="92887"/>
                  </a:cubicBezTo>
                  <a:cubicBezTo>
                    <a:pt x="72494" y="93948"/>
                    <a:pt x="68409" y="94821"/>
                    <a:pt x="64369" y="95232"/>
                  </a:cubicBezTo>
                  <a:cubicBezTo>
                    <a:pt x="60329" y="95643"/>
                    <a:pt x="56386" y="95762"/>
                    <a:pt x="52459" y="95986"/>
                  </a:cubicBezTo>
                  <a:cubicBezTo>
                    <a:pt x="50517" y="96091"/>
                    <a:pt x="48576" y="96218"/>
                    <a:pt x="46656" y="96405"/>
                  </a:cubicBezTo>
                  <a:cubicBezTo>
                    <a:pt x="45723" y="96487"/>
                    <a:pt x="44790" y="96591"/>
                    <a:pt x="43864" y="96703"/>
                  </a:cubicBezTo>
                  <a:cubicBezTo>
                    <a:pt x="42632" y="96845"/>
                    <a:pt x="41922" y="96651"/>
                    <a:pt x="40810" y="96337"/>
                  </a:cubicBezTo>
                  <a:cubicBezTo>
                    <a:pt x="37360" y="95389"/>
                    <a:pt x="33999" y="94224"/>
                    <a:pt x="30773" y="92731"/>
                  </a:cubicBezTo>
                  <a:cubicBezTo>
                    <a:pt x="17750" y="86913"/>
                    <a:pt x="7259" y="74488"/>
                    <a:pt x="3503" y="53094"/>
                  </a:cubicBezTo>
                  <a:cubicBezTo>
                    <a:pt x="3234" y="51593"/>
                    <a:pt x="2987" y="50062"/>
                    <a:pt x="2786" y="48501"/>
                  </a:cubicBezTo>
                  <a:cubicBezTo>
                    <a:pt x="2577" y="46948"/>
                    <a:pt x="2524" y="45201"/>
                    <a:pt x="2241" y="43685"/>
                  </a:cubicBezTo>
                  <a:cubicBezTo>
                    <a:pt x="2017" y="42490"/>
                    <a:pt x="2129" y="42475"/>
                    <a:pt x="1628" y="42624"/>
                  </a:cubicBezTo>
                  <a:cubicBezTo>
                    <a:pt x="1412" y="42692"/>
                    <a:pt x="1195" y="43005"/>
                    <a:pt x="1001" y="43177"/>
                  </a:cubicBezTo>
                  <a:cubicBezTo>
                    <a:pt x="807" y="43341"/>
                    <a:pt x="523" y="43812"/>
                    <a:pt x="314" y="43737"/>
                  </a:cubicBezTo>
                  <a:cubicBezTo>
                    <a:pt x="97" y="43662"/>
                    <a:pt x="187" y="43856"/>
                    <a:pt x="97" y="43625"/>
                  </a:cubicBezTo>
                  <a:cubicBezTo>
                    <a:pt x="0" y="43386"/>
                    <a:pt x="321" y="40100"/>
                    <a:pt x="336" y="39637"/>
                  </a:cubicBezTo>
                  <a:cubicBezTo>
                    <a:pt x="501" y="34485"/>
                    <a:pt x="284" y="28787"/>
                    <a:pt x="695" y="23403"/>
                  </a:cubicBezTo>
                  <a:cubicBezTo>
                    <a:pt x="814" y="21828"/>
                    <a:pt x="1046" y="20379"/>
                    <a:pt x="1180" y="18788"/>
                  </a:cubicBezTo>
                  <a:cubicBezTo>
                    <a:pt x="1285" y="17474"/>
                    <a:pt x="1106" y="18116"/>
                    <a:pt x="1001" y="17422"/>
                  </a:cubicBezTo>
                  <a:cubicBezTo>
                    <a:pt x="859" y="16354"/>
                    <a:pt x="1218" y="14360"/>
                    <a:pt x="523" y="14144"/>
                  </a:cubicBezTo>
                  <a:cubicBezTo>
                    <a:pt x="501" y="14121"/>
                    <a:pt x="478" y="14091"/>
                    <a:pt x="478" y="14062"/>
                  </a:cubicBezTo>
                  <a:cubicBezTo>
                    <a:pt x="180" y="11956"/>
                    <a:pt x="366" y="9999"/>
                    <a:pt x="635" y="8319"/>
                  </a:cubicBezTo>
                  <a:cubicBezTo>
                    <a:pt x="1173" y="5048"/>
                    <a:pt x="2017" y="2502"/>
                    <a:pt x="2830" y="83"/>
                  </a:cubicBezTo>
                  <a:cubicBezTo>
                    <a:pt x="2860" y="0"/>
                    <a:pt x="2905" y="210"/>
                    <a:pt x="2875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887425" y="857900"/>
              <a:ext cx="5476050" cy="4385825"/>
            </a:xfrm>
            <a:custGeom>
              <a:avLst/>
              <a:gdLst/>
              <a:ahLst/>
              <a:cxnLst/>
              <a:rect l="l" t="t" r="r" b="b"/>
              <a:pathLst>
                <a:path w="219042" h="175433" extrusionOk="0">
                  <a:moveTo>
                    <a:pt x="2943" y="299"/>
                  </a:moveTo>
                  <a:cubicBezTo>
                    <a:pt x="2248" y="2338"/>
                    <a:pt x="1569" y="4451"/>
                    <a:pt x="1039" y="6975"/>
                  </a:cubicBezTo>
                  <a:cubicBezTo>
                    <a:pt x="770" y="8282"/>
                    <a:pt x="195" y="11060"/>
                    <a:pt x="486" y="13076"/>
                  </a:cubicBezTo>
                  <a:cubicBezTo>
                    <a:pt x="643" y="14174"/>
                    <a:pt x="972" y="13808"/>
                    <a:pt x="1121" y="14682"/>
                  </a:cubicBezTo>
                  <a:cubicBezTo>
                    <a:pt x="1308" y="15727"/>
                    <a:pt x="643" y="17235"/>
                    <a:pt x="1412" y="17661"/>
                  </a:cubicBezTo>
                  <a:cubicBezTo>
                    <a:pt x="1442" y="17669"/>
                    <a:pt x="1457" y="17758"/>
                    <a:pt x="1449" y="17818"/>
                  </a:cubicBezTo>
                  <a:cubicBezTo>
                    <a:pt x="546" y="23993"/>
                    <a:pt x="583" y="30654"/>
                    <a:pt x="494" y="37106"/>
                  </a:cubicBezTo>
                  <a:cubicBezTo>
                    <a:pt x="479" y="38503"/>
                    <a:pt x="441" y="39877"/>
                    <a:pt x="374" y="41221"/>
                  </a:cubicBezTo>
                  <a:cubicBezTo>
                    <a:pt x="367" y="41445"/>
                    <a:pt x="187" y="43595"/>
                    <a:pt x="210" y="43640"/>
                  </a:cubicBezTo>
                  <a:cubicBezTo>
                    <a:pt x="337" y="43984"/>
                    <a:pt x="1972" y="42214"/>
                    <a:pt x="2122" y="42072"/>
                  </a:cubicBezTo>
                  <a:cubicBezTo>
                    <a:pt x="2271" y="41930"/>
                    <a:pt x="2189" y="42102"/>
                    <a:pt x="2189" y="42177"/>
                  </a:cubicBezTo>
                  <a:cubicBezTo>
                    <a:pt x="3540" y="59732"/>
                    <a:pt x="8536" y="73823"/>
                    <a:pt x="16563" y="82657"/>
                  </a:cubicBezTo>
                  <a:cubicBezTo>
                    <a:pt x="20469" y="87018"/>
                    <a:pt x="24972" y="90199"/>
                    <a:pt x="29833" y="92596"/>
                  </a:cubicBezTo>
                  <a:cubicBezTo>
                    <a:pt x="32163" y="93731"/>
                    <a:pt x="34560" y="94710"/>
                    <a:pt x="37024" y="95531"/>
                  </a:cubicBezTo>
                  <a:cubicBezTo>
                    <a:pt x="38241" y="95942"/>
                    <a:pt x="39488" y="96323"/>
                    <a:pt x="40728" y="96674"/>
                  </a:cubicBezTo>
                  <a:cubicBezTo>
                    <a:pt x="42296" y="97114"/>
                    <a:pt x="43670" y="97032"/>
                    <a:pt x="45417" y="96860"/>
                  </a:cubicBezTo>
                  <a:cubicBezTo>
                    <a:pt x="50816" y="96323"/>
                    <a:pt x="56163" y="96263"/>
                    <a:pt x="61681" y="95852"/>
                  </a:cubicBezTo>
                  <a:cubicBezTo>
                    <a:pt x="64735" y="95643"/>
                    <a:pt x="67782" y="95255"/>
                    <a:pt x="70791" y="94687"/>
                  </a:cubicBezTo>
                  <a:cubicBezTo>
                    <a:pt x="72390" y="94381"/>
                    <a:pt x="73988" y="94008"/>
                    <a:pt x="75608" y="93575"/>
                  </a:cubicBezTo>
                  <a:cubicBezTo>
                    <a:pt x="76646" y="93298"/>
                    <a:pt x="77721" y="92783"/>
                    <a:pt x="78520" y="93044"/>
                  </a:cubicBezTo>
                  <a:cubicBezTo>
                    <a:pt x="79177" y="93261"/>
                    <a:pt x="79521" y="93776"/>
                    <a:pt x="79909" y="94194"/>
                  </a:cubicBezTo>
                  <a:cubicBezTo>
                    <a:pt x="80305" y="94613"/>
                    <a:pt x="80484" y="94911"/>
                    <a:pt x="80947" y="95083"/>
                  </a:cubicBezTo>
                  <a:cubicBezTo>
                    <a:pt x="81761" y="95367"/>
                    <a:pt x="82806" y="95061"/>
                    <a:pt x="83867" y="94896"/>
                  </a:cubicBezTo>
                  <a:cubicBezTo>
                    <a:pt x="86809" y="94426"/>
                    <a:pt x="89564" y="94374"/>
                    <a:pt x="92290" y="94306"/>
                  </a:cubicBezTo>
                  <a:cubicBezTo>
                    <a:pt x="95367" y="94239"/>
                    <a:pt x="98495" y="94135"/>
                    <a:pt x="101915" y="93388"/>
                  </a:cubicBezTo>
                  <a:cubicBezTo>
                    <a:pt x="103282" y="93089"/>
                    <a:pt x="104342" y="92865"/>
                    <a:pt x="105589" y="92806"/>
                  </a:cubicBezTo>
                  <a:cubicBezTo>
                    <a:pt x="106844" y="92738"/>
                    <a:pt x="107874" y="92694"/>
                    <a:pt x="109017" y="92641"/>
                  </a:cubicBezTo>
                  <a:cubicBezTo>
                    <a:pt x="114281" y="92440"/>
                    <a:pt x="119561" y="92380"/>
                    <a:pt x="125363" y="91163"/>
                  </a:cubicBezTo>
                  <a:cubicBezTo>
                    <a:pt x="128567" y="90483"/>
                    <a:pt x="131688" y="89475"/>
                    <a:pt x="134682" y="88146"/>
                  </a:cubicBezTo>
                  <a:cubicBezTo>
                    <a:pt x="136318" y="87414"/>
                    <a:pt x="138170" y="86585"/>
                    <a:pt x="139559" y="85502"/>
                  </a:cubicBezTo>
                  <a:cubicBezTo>
                    <a:pt x="140358" y="84875"/>
                    <a:pt x="140820" y="83882"/>
                    <a:pt x="141687" y="83307"/>
                  </a:cubicBezTo>
                  <a:cubicBezTo>
                    <a:pt x="141709" y="83292"/>
                    <a:pt x="141746" y="83285"/>
                    <a:pt x="141776" y="83292"/>
                  </a:cubicBezTo>
                  <a:cubicBezTo>
                    <a:pt x="141881" y="83344"/>
                    <a:pt x="141724" y="83456"/>
                    <a:pt x="141724" y="83561"/>
                  </a:cubicBezTo>
                  <a:cubicBezTo>
                    <a:pt x="141724" y="83665"/>
                    <a:pt x="141246" y="84196"/>
                    <a:pt x="141157" y="84352"/>
                  </a:cubicBezTo>
                  <a:cubicBezTo>
                    <a:pt x="140910" y="84748"/>
                    <a:pt x="140798" y="84666"/>
                    <a:pt x="140873" y="85062"/>
                  </a:cubicBezTo>
                  <a:cubicBezTo>
                    <a:pt x="140947" y="85465"/>
                    <a:pt x="140873" y="85353"/>
                    <a:pt x="141283" y="85054"/>
                  </a:cubicBezTo>
                  <a:cubicBezTo>
                    <a:pt x="141694" y="84756"/>
                    <a:pt x="141791" y="84442"/>
                    <a:pt x="142209" y="84330"/>
                  </a:cubicBezTo>
                  <a:cubicBezTo>
                    <a:pt x="142314" y="84300"/>
                    <a:pt x="142127" y="84703"/>
                    <a:pt x="142180" y="84688"/>
                  </a:cubicBezTo>
                  <a:cubicBezTo>
                    <a:pt x="142553" y="84644"/>
                    <a:pt x="143927" y="83120"/>
                    <a:pt x="144158" y="82874"/>
                  </a:cubicBezTo>
                  <a:cubicBezTo>
                    <a:pt x="145503" y="81477"/>
                    <a:pt x="146690" y="80051"/>
                    <a:pt x="148004" y="78662"/>
                  </a:cubicBezTo>
                  <a:cubicBezTo>
                    <a:pt x="148706" y="77923"/>
                    <a:pt x="149430" y="77146"/>
                    <a:pt x="150401" y="76616"/>
                  </a:cubicBezTo>
                  <a:cubicBezTo>
                    <a:pt x="152186" y="75668"/>
                    <a:pt x="153978" y="74555"/>
                    <a:pt x="155815" y="73674"/>
                  </a:cubicBezTo>
                  <a:cubicBezTo>
                    <a:pt x="159982" y="71688"/>
                    <a:pt x="164320" y="70553"/>
                    <a:pt x="168241" y="70373"/>
                  </a:cubicBezTo>
                  <a:cubicBezTo>
                    <a:pt x="170152" y="70299"/>
                    <a:pt x="171982" y="70441"/>
                    <a:pt x="173647" y="70836"/>
                  </a:cubicBezTo>
                  <a:cubicBezTo>
                    <a:pt x="174424" y="71016"/>
                    <a:pt x="175185" y="71270"/>
                    <a:pt x="175925" y="71583"/>
                  </a:cubicBezTo>
                  <a:cubicBezTo>
                    <a:pt x="176455" y="71807"/>
                    <a:pt x="177508" y="72121"/>
                    <a:pt x="177747" y="72569"/>
                  </a:cubicBezTo>
                  <a:cubicBezTo>
                    <a:pt x="177978" y="73017"/>
                    <a:pt x="177784" y="74488"/>
                    <a:pt x="177836" y="75070"/>
                  </a:cubicBezTo>
                  <a:cubicBezTo>
                    <a:pt x="177903" y="76004"/>
                    <a:pt x="178083" y="76930"/>
                    <a:pt x="178359" y="77833"/>
                  </a:cubicBezTo>
                  <a:cubicBezTo>
                    <a:pt x="178919" y="79536"/>
                    <a:pt x="180024" y="80917"/>
                    <a:pt x="181899" y="81716"/>
                  </a:cubicBezTo>
                  <a:cubicBezTo>
                    <a:pt x="186095" y="83479"/>
                    <a:pt x="190045" y="85756"/>
                    <a:pt x="193376" y="88908"/>
                  </a:cubicBezTo>
                  <a:cubicBezTo>
                    <a:pt x="195258" y="90692"/>
                    <a:pt x="196893" y="92708"/>
                    <a:pt x="198260" y="94911"/>
                  </a:cubicBezTo>
                  <a:cubicBezTo>
                    <a:pt x="199641" y="97144"/>
                    <a:pt x="200657" y="99646"/>
                    <a:pt x="201948" y="102087"/>
                  </a:cubicBezTo>
                  <a:cubicBezTo>
                    <a:pt x="204637" y="107143"/>
                    <a:pt x="207848" y="112198"/>
                    <a:pt x="210177" y="118314"/>
                  </a:cubicBezTo>
                  <a:cubicBezTo>
                    <a:pt x="210737" y="119778"/>
                    <a:pt x="211253" y="121294"/>
                    <a:pt x="211701" y="122862"/>
                  </a:cubicBezTo>
                  <a:cubicBezTo>
                    <a:pt x="211858" y="123407"/>
                    <a:pt x="212477" y="125147"/>
                    <a:pt x="212418" y="125714"/>
                  </a:cubicBezTo>
                  <a:cubicBezTo>
                    <a:pt x="212365" y="126282"/>
                    <a:pt x="211985" y="126379"/>
                    <a:pt x="212522" y="126162"/>
                  </a:cubicBezTo>
                  <a:cubicBezTo>
                    <a:pt x="213314" y="125849"/>
                    <a:pt x="214083" y="124736"/>
                    <a:pt x="214725" y="124071"/>
                  </a:cubicBezTo>
                  <a:cubicBezTo>
                    <a:pt x="214762" y="124034"/>
                    <a:pt x="214807" y="124094"/>
                    <a:pt x="214822" y="124154"/>
                  </a:cubicBezTo>
                  <a:cubicBezTo>
                    <a:pt x="215360" y="132106"/>
                    <a:pt x="216293" y="140530"/>
                    <a:pt x="217227" y="149767"/>
                  </a:cubicBezTo>
                  <a:cubicBezTo>
                    <a:pt x="218033" y="157682"/>
                    <a:pt x="218780" y="166203"/>
                    <a:pt x="219026" y="175290"/>
                  </a:cubicBezTo>
                  <a:cubicBezTo>
                    <a:pt x="219041" y="175432"/>
                    <a:pt x="218967" y="175380"/>
                    <a:pt x="218952" y="175246"/>
                  </a:cubicBezTo>
                  <a:cubicBezTo>
                    <a:pt x="218481" y="157376"/>
                    <a:pt x="216181" y="142105"/>
                    <a:pt x="215031" y="128403"/>
                  </a:cubicBezTo>
                  <a:cubicBezTo>
                    <a:pt x="214957" y="127454"/>
                    <a:pt x="214882" y="126506"/>
                    <a:pt x="214822" y="125572"/>
                  </a:cubicBezTo>
                  <a:cubicBezTo>
                    <a:pt x="214755" y="124639"/>
                    <a:pt x="214643" y="124557"/>
                    <a:pt x="214187" y="124826"/>
                  </a:cubicBezTo>
                  <a:cubicBezTo>
                    <a:pt x="213724" y="125102"/>
                    <a:pt x="213157" y="125938"/>
                    <a:pt x="212567" y="126312"/>
                  </a:cubicBezTo>
                  <a:cubicBezTo>
                    <a:pt x="212253" y="126521"/>
                    <a:pt x="212246" y="126573"/>
                    <a:pt x="212059" y="126297"/>
                  </a:cubicBezTo>
                  <a:cubicBezTo>
                    <a:pt x="212037" y="126267"/>
                    <a:pt x="212119" y="126058"/>
                    <a:pt x="212119" y="126050"/>
                  </a:cubicBezTo>
                  <a:cubicBezTo>
                    <a:pt x="212119" y="126043"/>
                    <a:pt x="212216" y="125894"/>
                    <a:pt x="212224" y="125819"/>
                  </a:cubicBezTo>
                  <a:cubicBezTo>
                    <a:pt x="212268" y="125311"/>
                    <a:pt x="212126" y="124930"/>
                    <a:pt x="212022" y="124415"/>
                  </a:cubicBezTo>
                  <a:cubicBezTo>
                    <a:pt x="211619" y="122615"/>
                    <a:pt x="211006" y="120846"/>
                    <a:pt x="210394" y="119180"/>
                  </a:cubicBezTo>
                  <a:cubicBezTo>
                    <a:pt x="209266" y="116104"/>
                    <a:pt x="207900" y="113274"/>
                    <a:pt x="206481" y="110593"/>
                  </a:cubicBezTo>
                  <a:cubicBezTo>
                    <a:pt x="205062" y="107912"/>
                    <a:pt x="203591" y="105396"/>
                    <a:pt x="202232" y="102872"/>
                  </a:cubicBezTo>
                  <a:cubicBezTo>
                    <a:pt x="200739" y="100101"/>
                    <a:pt x="199604" y="97264"/>
                    <a:pt x="198021" y="94755"/>
                  </a:cubicBezTo>
                  <a:cubicBezTo>
                    <a:pt x="194780" y="89632"/>
                    <a:pt x="190262" y="85980"/>
                    <a:pt x="185154" y="83367"/>
                  </a:cubicBezTo>
                  <a:cubicBezTo>
                    <a:pt x="183414" y="82471"/>
                    <a:pt x="181241" y="81881"/>
                    <a:pt x="179890" y="80634"/>
                  </a:cubicBezTo>
                  <a:cubicBezTo>
                    <a:pt x="178710" y="79536"/>
                    <a:pt x="178150" y="78028"/>
                    <a:pt x="177874" y="76497"/>
                  </a:cubicBezTo>
                  <a:cubicBezTo>
                    <a:pt x="177694" y="75541"/>
                    <a:pt x="177702" y="74548"/>
                    <a:pt x="177612" y="73577"/>
                  </a:cubicBezTo>
                  <a:cubicBezTo>
                    <a:pt x="177493" y="72255"/>
                    <a:pt x="176380" y="71859"/>
                    <a:pt x="175066" y="71389"/>
                  </a:cubicBezTo>
                  <a:cubicBezTo>
                    <a:pt x="173147" y="70710"/>
                    <a:pt x="170951" y="70418"/>
                    <a:pt x="168607" y="70485"/>
                  </a:cubicBezTo>
                  <a:cubicBezTo>
                    <a:pt x="165806" y="70553"/>
                    <a:pt x="162790" y="71128"/>
                    <a:pt x="159758" y="72173"/>
                  </a:cubicBezTo>
                  <a:cubicBezTo>
                    <a:pt x="158100" y="72741"/>
                    <a:pt x="156480" y="73428"/>
                    <a:pt x="154919" y="74227"/>
                  </a:cubicBezTo>
                  <a:cubicBezTo>
                    <a:pt x="153530" y="74936"/>
                    <a:pt x="152216" y="75929"/>
                    <a:pt x="150842" y="76624"/>
                  </a:cubicBezTo>
                  <a:cubicBezTo>
                    <a:pt x="149983" y="77057"/>
                    <a:pt x="149527" y="77288"/>
                    <a:pt x="148811" y="77990"/>
                  </a:cubicBezTo>
                  <a:cubicBezTo>
                    <a:pt x="148086" y="78692"/>
                    <a:pt x="147220" y="79663"/>
                    <a:pt x="146466" y="80499"/>
                  </a:cubicBezTo>
                  <a:cubicBezTo>
                    <a:pt x="145167" y="81955"/>
                    <a:pt x="143830" y="83665"/>
                    <a:pt x="142038" y="84905"/>
                  </a:cubicBezTo>
                  <a:cubicBezTo>
                    <a:pt x="141985" y="84942"/>
                    <a:pt x="141918" y="84935"/>
                    <a:pt x="141941" y="84875"/>
                  </a:cubicBezTo>
                  <a:cubicBezTo>
                    <a:pt x="142292" y="83979"/>
                    <a:pt x="141366" y="85263"/>
                    <a:pt x="140970" y="85465"/>
                  </a:cubicBezTo>
                  <a:cubicBezTo>
                    <a:pt x="140567" y="85674"/>
                    <a:pt x="140582" y="85659"/>
                    <a:pt x="140380" y="85525"/>
                  </a:cubicBezTo>
                  <a:cubicBezTo>
                    <a:pt x="140313" y="85473"/>
                    <a:pt x="140335" y="85234"/>
                    <a:pt x="140350" y="85166"/>
                  </a:cubicBezTo>
                  <a:cubicBezTo>
                    <a:pt x="140417" y="84927"/>
                    <a:pt x="141067" y="84300"/>
                    <a:pt x="141269" y="84016"/>
                  </a:cubicBezTo>
                  <a:cubicBezTo>
                    <a:pt x="141366" y="83882"/>
                    <a:pt x="141836" y="83397"/>
                    <a:pt x="141567" y="83531"/>
                  </a:cubicBezTo>
                  <a:cubicBezTo>
                    <a:pt x="140940" y="83852"/>
                    <a:pt x="140455" y="85077"/>
                    <a:pt x="139984" y="85473"/>
                  </a:cubicBezTo>
                  <a:cubicBezTo>
                    <a:pt x="139521" y="85876"/>
                    <a:pt x="138677" y="86249"/>
                    <a:pt x="138177" y="86533"/>
                  </a:cubicBezTo>
                  <a:cubicBezTo>
                    <a:pt x="131285" y="90274"/>
                    <a:pt x="124385" y="91775"/>
                    <a:pt x="117985" y="92305"/>
                  </a:cubicBezTo>
                  <a:cubicBezTo>
                    <a:pt x="114901" y="92567"/>
                    <a:pt x="111929" y="92641"/>
                    <a:pt x="108920" y="92768"/>
                  </a:cubicBezTo>
                  <a:cubicBezTo>
                    <a:pt x="107090" y="92828"/>
                    <a:pt x="105171" y="92776"/>
                    <a:pt x="103170" y="93194"/>
                  </a:cubicBezTo>
                  <a:cubicBezTo>
                    <a:pt x="100878" y="93679"/>
                    <a:pt x="98719" y="94090"/>
                    <a:pt x="96561" y="94247"/>
                  </a:cubicBezTo>
                  <a:cubicBezTo>
                    <a:pt x="92477" y="94545"/>
                    <a:pt x="88676" y="94314"/>
                    <a:pt x="84419" y="94919"/>
                  </a:cubicBezTo>
                  <a:cubicBezTo>
                    <a:pt x="82844" y="95143"/>
                    <a:pt x="81432" y="95651"/>
                    <a:pt x="80484" y="94979"/>
                  </a:cubicBezTo>
                  <a:cubicBezTo>
                    <a:pt x="80081" y="94695"/>
                    <a:pt x="79812" y="94314"/>
                    <a:pt x="79491" y="93970"/>
                  </a:cubicBezTo>
                  <a:cubicBezTo>
                    <a:pt x="79371" y="93829"/>
                    <a:pt x="79237" y="93694"/>
                    <a:pt x="79095" y="93575"/>
                  </a:cubicBezTo>
                  <a:cubicBezTo>
                    <a:pt x="78416" y="93000"/>
                    <a:pt x="77818" y="93112"/>
                    <a:pt x="76549" y="93425"/>
                  </a:cubicBezTo>
                  <a:cubicBezTo>
                    <a:pt x="72315" y="94486"/>
                    <a:pt x="68245" y="95344"/>
                    <a:pt x="64213" y="95755"/>
                  </a:cubicBezTo>
                  <a:cubicBezTo>
                    <a:pt x="60180" y="96166"/>
                    <a:pt x="56238" y="96255"/>
                    <a:pt x="52310" y="96472"/>
                  </a:cubicBezTo>
                  <a:cubicBezTo>
                    <a:pt x="50368" y="96577"/>
                    <a:pt x="48434" y="96696"/>
                    <a:pt x="46500" y="96875"/>
                  </a:cubicBezTo>
                  <a:cubicBezTo>
                    <a:pt x="45582" y="96957"/>
                    <a:pt x="44648" y="97047"/>
                    <a:pt x="43722" y="97159"/>
                  </a:cubicBezTo>
                  <a:cubicBezTo>
                    <a:pt x="42490" y="97301"/>
                    <a:pt x="41781" y="97099"/>
                    <a:pt x="40676" y="96786"/>
                  </a:cubicBezTo>
                  <a:cubicBezTo>
                    <a:pt x="37226" y="95815"/>
                    <a:pt x="33873" y="94642"/>
                    <a:pt x="30662" y="93142"/>
                  </a:cubicBezTo>
                  <a:cubicBezTo>
                    <a:pt x="17654" y="87257"/>
                    <a:pt x="7207" y="74742"/>
                    <a:pt x="3488" y="53273"/>
                  </a:cubicBezTo>
                  <a:cubicBezTo>
                    <a:pt x="3219" y="51757"/>
                    <a:pt x="2988" y="50219"/>
                    <a:pt x="2771" y="48658"/>
                  </a:cubicBezTo>
                  <a:cubicBezTo>
                    <a:pt x="2555" y="47105"/>
                    <a:pt x="2517" y="45335"/>
                    <a:pt x="2241" y="43819"/>
                  </a:cubicBezTo>
                  <a:cubicBezTo>
                    <a:pt x="2024" y="42625"/>
                    <a:pt x="2136" y="42602"/>
                    <a:pt x="1636" y="42744"/>
                  </a:cubicBezTo>
                  <a:cubicBezTo>
                    <a:pt x="1420" y="42811"/>
                    <a:pt x="1203" y="43125"/>
                    <a:pt x="1009" y="43304"/>
                  </a:cubicBezTo>
                  <a:cubicBezTo>
                    <a:pt x="815" y="43483"/>
                    <a:pt x="531" y="43939"/>
                    <a:pt x="329" y="43857"/>
                  </a:cubicBezTo>
                  <a:cubicBezTo>
                    <a:pt x="120" y="43767"/>
                    <a:pt x="202" y="43976"/>
                    <a:pt x="105" y="43745"/>
                  </a:cubicBezTo>
                  <a:cubicBezTo>
                    <a:pt x="1" y="43506"/>
                    <a:pt x="337" y="40213"/>
                    <a:pt x="344" y="39735"/>
                  </a:cubicBezTo>
                  <a:cubicBezTo>
                    <a:pt x="516" y="34575"/>
                    <a:pt x="322" y="28862"/>
                    <a:pt x="733" y="23471"/>
                  </a:cubicBezTo>
                  <a:cubicBezTo>
                    <a:pt x="852" y="21880"/>
                    <a:pt x="1084" y="20432"/>
                    <a:pt x="1218" y="18848"/>
                  </a:cubicBezTo>
                  <a:cubicBezTo>
                    <a:pt x="1330" y="17519"/>
                    <a:pt x="1151" y="18176"/>
                    <a:pt x="1046" y="17467"/>
                  </a:cubicBezTo>
                  <a:cubicBezTo>
                    <a:pt x="904" y="16392"/>
                    <a:pt x="1263" y="14398"/>
                    <a:pt x="568" y="14174"/>
                  </a:cubicBezTo>
                  <a:cubicBezTo>
                    <a:pt x="546" y="14144"/>
                    <a:pt x="531" y="14114"/>
                    <a:pt x="531" y="14084"/>
                  </a:cubicBezTo>
                  <a:cubicBezTo>
                    <a:pt x="232" y="11986"/>
                    <a:pt x="419" y="10007"/>
                    <a:pt x="695" y="8327"/>
                  </a:cubicBezTo>
                  <a:cubicBezTo>
                    <a:pt x="1225" y="5064"/>
                    <a:pt x="2084" y="2502"/>
                    <a:pt x="2898" y="98"/>
                  </a:cubicBezTo>
                  <a:cubicBezTo>
                    <a:pt x="2921" y="1"/>
                    <a:pt x="2973" y="210"/>
                    <a:pt x="2943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871000" y="873600"/>
              <a:ext cx="5476225" cy="4387100"/>
            </a:xfrm>
            <a:custGeom>
              <a:avLst/>
              <a:gdLst/>
              <a:ahLst/>
              <a:cxnLst/>
              <a:rect l="l" t="t" r="r" b="b"/>
              <a:pathLst>
                <a:path w="219049" h="175484" extrusionOk="0">
                  <a:moveTo>
                    <a:pt x="2980" y="299"/>
                  </a:moveTo>
                  <a:cubicBezTo>
                    <a:pt x="2293" y="2330"/>
                    <a:pt x="1614" y="4451"/>
                    <a:pt x="1076" y="6982"/>
                  </a:cubicBezTo>
                  <a:cubicBezTo>
                    <a:pt x="800" y="8289"/>
                    <a:pt x="232" y="11067"/>
                    <a:pt x="516" y="13105"/>
                  </a:cubicBezTo>
                  <a:cubicBezTo>
                    <a:pt x="665" y="14196"/>
                    <a:pt x="994" y="13830"/>
                    <a:pt x="1151" y="14718"/>
                  </a:cubicBezTo>
                  <a:cubicBezTo>
                    <a:pt x="1330" y="15764"/>
                    <a:pt x="665" y="17265"/>
                    <a:pt x="1434" y="17698"/>
                  </a:cubicBezTo>
                  <a:cubicBezTo>
                    <a:pt x="1464" y="17750"/>
                    <a:pt x="1472" y="17802"/>
                    <a:pt x="1472" y="17862"/>
                  </a:cubicBezTo>
                  <a:cubicBezTo>
                    <a:pt x="561" y="24045"/>
                    <a:pt x="583" y="30736"/>
                    <a:pt x="494" y="37203"/>
                  </a:cubicBezTo>
                  <a:cubicBezTo>
                    <a:pt x="471" y="38606"/>
                    <a:pt x="434" y="39988"/>
                    <a:pt x="367" y="41332"/>
                  </a:cubicBezTo>
                  <a:cubicBezTo>
                    <a:pt x="359" y="41556"/>
                    <a:pt x="180" y="43714"/>
                    <a:pt x="202" y="43759"/>
                  </a:cubicBezTo>
                  <a:cubicBezTo>
                    <a:pt x="322" y="44102"/>
                    <a:pt x="1957" y="42333"/>
                    <a:pt x="2106" y="42198"/>
                  </a:cubicBezTo>
                  <a:cubicBezTo>
                    <a:pt x="2256" y="42071"/>
                    <a:pt x="2174" y="42228"/>
                    <a:pt x="2174" y="42303"/>
                  </a:cubicBezTo>
                  <a:cubicBezTo>
                    <a:pt x="3495" y="59918"/>
                    <a:pt x="8461" y="74077"/>
                    <a:pt x="16459" y="82970"/>
                  </a:cubicBezTo>
                  <a:cubicBezTo>
                    <a:pt x="20357" y="87361"/>
                    <a:pt x="24852" y="90572"/>
                    <a:pt x="29698" y="92984"/>
                  </a:cubicBezTo>
                  <a:cubicBezTo>
                    <a:pt x="32013" y="94134"/>
                    <a:pt x="34410" y="95135"/>
                    <a:pt x="36867" y="95963"/>
                  </a:cubicBezTo>
                  <a:cubicBezTo>
                    <a:pt x="38092" y="96374"/>
                    <a:pt x="39324" y="96755"/>
                    <a:pt x="40571" y="97121"/>
                  </a:cubicBezTo>
                  <a:cubicBezTo>
                    <a:pt x="42132" y="97562"/>
                    <a:pt x="43513" y="97487"/>
                    <a:pt x="45260" y="97315"/>
                  </a:cubicBezTo>
                  <a:cubicBezTo>
                    <a:pt x="50644" y="96807"/>
                    <a:pt x="55991" y="96755"/>
                    <a:pt x="61487" y="96359"/>
                  </a:cubicBezTo>
                  <a:cubicBezTo>
                    <a:pt x="64549" y="96158"/>
                    <a:pt x="67588" y="95777"/>
                    <a:pt x="70597" y="95209"/>
                  </a:cubicBezTo>
                  <a:cubicBezTo>
                    <a:pt x="72188" y="94911"/>
                    <a:pt x="73786" y="94545"/>
                    <a:pt x="75406" y="94119"/>
                  </a:cubicBezTo>
                  <a:cubicBezTo>
                    <a:pt x="76444" y="93835"/>
                    <a:pt x="77519" y="93320"/>
                    <a:pt x="78318" y="93581"/>
                  </a:cubicBezTo>
                  <a:cubicBezTo>
                    <a:pt x="78976" y="93798"/>
                    <a:pt x="79327" y="94313"/>
                    <a:pt x="79707" y="94739"/>
                  </a:cubicBezTo>
                  <a:cubicBezTo>
                    <a:pt x="80096" y="95172"/>
                    <a:pt x="80282" y="95463"/>
                    <a:pt x="80745" y="95627"/>
                  </a:cubicBezTo>
                  <a:cubicBezTo>
                    <a:pt x="81559" y="95919"/>
                    <a:pt x="82605" y="95613"/>
                    <a:pt x="83658" y="95441"/>
                  </a:cubicBezTo>
                  <a:cubicBezTo>
                    <a:pt x="86607" y="94978"/>
                    <a:pt x="89355" y="94926"/>
                    <a:pt x="92081" y="94866"/>
                  </a:cubicBezTo>
                  <a:cubicBezTo>
                    <a:pt x="95165" y="94799"/>
                    <a:pt x="98286" y="94701"/>
                    <a:pt x="101699" y="93955"/>
                  </a:cubicBezTo>
                  <a:cubicBezTo>
                    <a:pt x="103073" y="93656"/>
                    <a:pt x="104126" y="93432"/>
                    <a:pt x="105380" y="93372"/>
                  </a:cubicBezTo>
                  <a:cubicBezTo>
                    <a:pt x="106627" y="93305"/>
                    <a:pt x="107665" y="93260"/>
                    <a:pt x="108808" y="93208"/>
                  </a:cubicBezTo>
                  <a:cubicBezTo>
                    <a:pt x="114072" y="93014"/>
                    <a:pt x="119352" y="92947"/>
                    <a:pt x="125146" y="91729"/>
                  </a:cubicBezTo>
                  <a:cubicBezTo>
                    <a:pt x="128357" y="91050"/>
                    <a:pt x="131486" y="90034"/>
                    <a:pt x="134481" y="88698"/>
                  </a:cubicBezTo>
                  <a:cubicBezTo>
                    <a:pt x="136108" y="87981"/>
                    <a:pt x="137953" y="87144"/>
                    <a:pt x="139357" y="86047"/>
                  </a:cubicBezTo>
                  <a:cubicBezTo>
                    <a:pt x="140148" y="85427"/>
                    <a:pt x="140619" y="84426"/>
                    <a:pt x="141477" y="83866"/>
                  </a:cubicBezTo>
                  <a:cubicBezTo>
                    <a:pt x="141500" y="83851"/>
                    <a:pt x="141537" y="83844"/>
                    <a:pt x="141567" y="83844"/>
                  </a:cubicBezTo>
                  <a:cubicBezTo>
                    <a:pt x="141679" y="83896"/>
                    <a:pt x="141522" y="84016"/>
                    <a:pt x="141515" y="84120"/>
                  </a:cubicBezTo>
                  <a:cubicBezTo>
                    <a:pt x="141500" y="84217"/>
                    <a:pt x="141037" y="84755"/>
                    <a:pt x="140940" y="84912"/>
                  </a:cubicBezTo>
                  <a:cubicBezTo>
                    <a:pt x="140708" y="85293"/>
                    <a:pt x="140596" y="85218"/>
                    <a:pt x="140664" y="85621"/>
                  </a:cubicBezTo>
                  <a:cubicBezTo>
                    <a:pt x="140731" y="86024"/>
                    <a:pt x="140671" y="85897"/>
                    <a:pt x="141082" y="85614"/>
                  </a:cubicBezTo>
                  <a:cubicBezTo>
                    <a:pt x="141492" y="85322"/>
                    <a:pt x="141590" y="84994"/>
                    <a:pt x="142008" y="84874"/>
                  </a:cubicBezTo>
                  <a:cubicBezTo>
                    <a:pt x="142097" y="84845"/>
                    <a:pt x="141926" y="85248"/>
                    <a:pt x="141978" y="85240"/>
                  </a:cubicBezTo>
                  <a:cubicBezTo>
                    <a:pt x="142351" y="85203"/>
                    <a:pt x="143718" y="83672"/>
                    <a:pt x="143957" y="83418"/>
                  </a:cubicBezTo>
                  <a:cubicBezTo>
                    <a:pt x="145293" y="82029"/>
                    <a:pt x="146481" y="80596"/>
                    <a:pt x="147802" y="79207"/>
                  </a:cubicBezTo>
                  <a:cubicBezTo>
                    <a:pt x="148504" y="78467"/>
                    <a:pt x="149229" y="77698"/>
                    <a:pt x="150199" y="77161"/>
                  </a:cubicBezTo>
                  <a:cubicBezTo>
                    <a:pt x="151984" y="76205"/>
                    <a:pt x="153776" y="75092"/>
                    <a:pt x="155613" y="74211"/>
                  </a:cubicBezTo>
                  <a:cubicBezTo>
                    <a:pt x="159787" y="72217"/>
                    <a:pt x="164126" y="71067"/>
                    <a:pt x="168046" y="70895"/>
                  </a:cubicBezTo>
                  <a:cubicBezTo>
                    <a:pt x="169973" y="70806"/>
                    <a:pt x="171802" y="70948"/>
                    <a:pt x="173460" y="71336"/>
                  </a:cubicBezTo>
                  <a:cubicBezTo>
                    <a:pt x="174244" y="71515"/>
                    <a:pt x="175006" y="71762"/>
                    <a:pt x="175738" y="72075"/>
                  </a:cubicBezTo>
                  <a:cubicBezTo>
                    <a:pt x="176275" y="72299"/>
                    <a:pt x="177336" y="72613"/>
                    <a:pt x="177567" y="73061"/>
                  </a:cubicBezTo>
                  <a:cubicBezTo>
                    <a:pt x="177806" y="73509"/>
                    <a:pt x="177605" y="74973"/>
                    <a:pt x="177657" y="75563"/>
                  </a:cubicBezTo>
                  <a:cubicBezTo>
                    <a:pt x="177739" y="76503"/>
                    <a:pt x="177888" y="77437"/>
                    <a:pt x="178187" y="78311"/>
                  </a:cubicBezTo>
                  <a:cubicBezTo>
                    <a:pt x="178747" y="80021"/>
                    <a:pt x="179845" y="81395"/>
                    <a:pt x="181727" y="82179"/>
                  </a:cubicBezTo>
                  <a:cubicBezTo>
                    <a:pt x="185931" y="83934"/>
                    <a:pt x="189903" y="86189"/>
                    <a:pt x="193234" y="89318"/>
                  </a:cubicBezTo>
                  <a:cubicBezTo>
                    <a:pt x="195116" y="91087"/>
                    <a:pt x="196766" y="93096"/>
                    <a:pt x="198132" y="95291"/>
                  </a:cubicBezTo>
                  <a:cubicBezTo>
                    <a:pt x="199514" y="97517"/>
                    <a:pt x="200529" y="100003"/>
                    <a:pt x="201829" y="102445"/>
                  </a:cubicBezTo>
                  <a:cubicBezTo>
                    <a:pt x="204525" y="107463"/>
                    <a:pt x="207750" y="112496"/>
                    <a:pt x="210103" y="118590"/>
                  </a:cubicBezTo>
                  <a:cubicBezTo>
                    <a:pt x="210670" y="120046"/>
                    <a:pt x="211185" y="121547"/>
                    <a:pt x="211633" y="123115"/>
                  </a:cubicBezTo>
                  <a:cubicBezTo>
                    <a:pt x="211790" y="123660"/>
                    <a:pt x="212403" y="125385"/>
                    <a:pt x="212350" y="125953"/>
                  </a:cubicBezTo>
                  <a:cubicBezTo>
                    <a:pt x="212291" y="126528"/>
                    <a:pt x="211910" y="126617"/>
                    <a:pt x="212455" y="126401"/>
                  </a:cubicBezTo>
                  <a:cubicBezTo>
                    <a:pt x="213254" y="126079"/>
                    <a:pt x="214023" y="124967"/>
                    <a:pt x="214665" y="124302"/>
                  </a:cubicBezTo>
                  <a:cubicBezTo>
                    <a:pt x="214703" y="124265"/>
                    <a:pt x="214747" y="124325"/>
                    <a:pt x="214747" y="124399"/>
                  </a:cubicBezTo>
                  <a:cubicBezTo>
                    <a:pt x="215307" y="132322"/>
                    <a:pt x="216248" y="140701"/>
                    <a:pt x="217204" y="149915"/>
                  </a:cubicBezTo>
                  <a:cubicBezTo>
                    <a:pt x="218026" y="157816"/>
                    <a:pt x="218780" y="166299"/>
                    <a:pt x="219041" y="175342"/>
                  </a:cubicBezTo>
                  <a:cubicBezTo>
                    <a:pt x="219049" y="175484"/>
                    <a:pt x="218974" y="175439"/>
                    <a:pt x="218966" y="175297"/>
                  </a:cubicBezTo>
                  <a:cubicBezTo>
                    <a:pt x="218474" y="157495"/>
                    <a:pt x="216151" y="142291"/>
                    <a:pt x="214971" y="128626"/>
                  </a:cubicBezTo>
                  <a:cubicBezTo>
                    <a:pt x="214897" y="127685"/>
                    <a:pt x="214822" y="126737"/>
                    <a:pt x="214755" y="125803"/>
                  </a:cubicBezTo>
                  <a:cubicBezTo>
                    <a:pt x="214688" y="124870"/>
                    <a:pt x="214583" y="124795"/>
                    <a:pt x="214120" y="125071"/>
                  </a:cubicBezTo>
                  <a:cubicBezTo>
                    <a:pt x="213665" y="125340"/>
                    <a:pt x="213097" y="126177"/>
                    <a:pt x="212507" y="126550"/>
                  </a:cubicBezTo>
                  <a:cubicBezTo>
                    <a:pt x="212186" y="126759"/>
                    <a:pt x="212179" y="126811"/>
                    <a:pt x="211984" y="126535"/>
                  </a:cubicBezTo>
                  <a:cubicBezTo>
                    <a:pt x="211969" y="126505"/>
                    <a:pt x="212052" y="126311"/>
                    <a:pt x="212052" y="126304"/>
                  </a:cubicBezTo>
                  <a:cubicBezTo>
                    <a:pt x="212052" y="126289"/>
                    <a:pt x="212141" y="126132"/>
                    <a:pt x="212149" y="126065"/>
                  </a:cubicBezTo>
                  <a:cubicBezTo>
                    <a:pt x="212201" y="125564"/>
                    <a:pt x="212067" y="125183"/>
                    <a:pt x="211947" y="124668"/>
                  </a:cubicBezTo>
                  <a:cubicBezTo>
                    <a:pt x="211544" y="122869"/>
                    <a:pt x="210932" y="121099"/>
                    <a:pt x="210312" y="119456"/>
                  </a:cubicBezTo>
                  <a:cubicBezTo>
                    <a:pt x="209177" y="116387"/>
                    <a:pt x="207810" y="113572"/>
                    <a:pt x="206384" y="110906"/>
                  </a:cubicBezTo>
                  <a:cubicBezTo>
                    <a:pt x="204958" y="108247"/>
                    <a:pt x="203479" y="105731"/>
                    <a:pt x="202120" y="103214"/>
                  </a:cubicBezTo>
                  <a:cubicBezTo>
                    <a:pt x="200619" y="100466"/>
                    <a:pt x="199477" y="97636"/>
                    <a:pt x="197879" y="95142"/>
                  </a:cubicBezTo>
                  <a:cubicBezTo>
                    <a:pt x="194630" y="90034"/>
                    <a:pt x="190105" y="86413"/>
                    <a:pt x="184990" y="83822"/>
                  </a:cubicBezTo>
                  <a:cubicBezTo>
                    <a:pt x="183257" y="82933"/>
                    <a:pt x="181077" y="82358"/>
                    <a:pt x="179725" y="81103"/>
                  </a:cubicBezTo>
                  <a:cubicBezTo>
                    <a:pt x="178538" y="80013"/>
                    <a:pt x="177978" y="78512"/>
                    <a:pt x="177702" y="76989"/>
                  </a:cubicBezTo>
                  <a:cubicBezTo>
                    <a:pt x="177522" y="76026"/>
                    <a:pt x="177530" y="75040"/>
                    <a:pt x="177440" y="74069"/>
                  </a:cubicBezTo>
                  <a:cubicBezTo>
                    <a:pt x="177306" y="72747"/>
                    <a:pt x="176201" y="72352"/>
                    <a:pt x="174879" y="71889"/>
                  </a:cubicBezTo>
                  <a:cubicBezTo>
                    <a:pt x="172967" y="71217"/>
                    <a:pt x="170765" y="70933"/>
                    <a:pt x="168412" y="70993"/>
                  </a:cubicBezTo>
                  <a:cubicBezTo>
                    <a:pt x="165612" y="71082"/>
                    <a:pt x="162595" y="71657"/>
                    <a:pt x="159563" y="72703"/>
                  </a:cubicBezTo>
                  <a:cubicBezTo>
                    <a:pt x="157906" y="73278"/>
                    <a:pt x="156285" y="73965"/>
                    <a:pt x="154717" y="74764"/>
                  </a:cubicBezTo>
                  <a:cubicBezTo>
                    <a:pt x="153328" y="75473"/>
                    <a:pt x="152014" y="76474"/>
                    <a:pt x="150632" y="77168"/>
                  </a:cubicBezTo>
                  <a:cubicBezTo>
                    <a:pt x="149781" y="77601"/>
                    <a:pt x="149326" y="77840"/>
                    <a:pt x="148594" y="78535"/>
                  </a:cubicBezTo>
                  <a:cubicBezTo>
                    <a:pt x="147870" y="79237"/>
                    <a:pt x="147018" y="80207"/>
                    <a:pt x="146264" y="81051"/>
                  </a:cubicBezTo>
                  <a:cubicBezTo>
                    <a:pt x="144965" y="82507"/>
                    <a:pt x="143621" y="84225"/>
                    <a:pt x="141836" y="85464"/>
                  </a:cubicBezTo>
                  <a:cubicBezTo>
                    <a:pt x="141769" y="85502"/>
                    <a:pt x="141709" y="85479"/>
                    <a:pt x="141724" y="85434"/>
                  </a:cubicBezTo>
                  <a:cubicBezTo>
                    <a:pt x="142090" y="84531"/>
                    <a:pt x="141164" y="85808"/>
                    <a:pt x="140753" y="86024"/>
                  </a:cubicBezTo>
                  <a:cubicBezTo>
                    <a:pt x="140342" y="86241"/>
                    <a:pt x="140380" y="86219"/>
                    <a:pt x="140178" y="86077"/>
                  </a:cubicBezTo>
                  <a:cubicBezTo>
                    <a:pt x="139969" y="85942"/>
                    <a:pt x="140126" y="85793"/>
                    <a:pt x="140148" y="85726"/>
                  </a:cubicBezTo>
                  <a:cubicBezTo>
                    <a:pt x="140201" y="85479"/>
                    <a:pt x="140865" y="84859"/>
                    <a:pt x="141059" y="84576"/>
                  </a:cubicBezTo>
                  <a:cubicBezTo>
                    <a:pt x="141156" y="84434"/>
                    <a:pt x="141619" y="83948"/>
                    <a:pt x="141358" y="84083"/>
                  </a:cubicBezTo>
                  <a:cubicBezTo>
                    <a:pt x="140723" y="84411"/>
                    <a:pt x="140253" y="85629"/>
                    <a:pt x="139782" y="86032"/>
                  </a:cubicBezTo>
                  <a:cubicBezTo>
                    <a:pt x="139319" y="86435"/>
                    <a:pt x="138476" y="86808"/>
                    <a:pt x="137960" y="87085"/>
                  </a:cubicBezTo>
                  <a:cubicBezTo>
                    <a:pt x="131083" y="90841"/>
                    <a:pt x="124176" y="92342"/>
                    <a:pt x="117776" y="92887"/>
                  </a:cubicBezTo>
                  <a:cubicBezTo>
                    <a:pt x="114685" y="93133"/>
                    <a:pt x="111705" y="93223"/>
                    <a:pt x="108711" y="93335"/>
                  </a:cubicBezTo>
                  <a:cubicBezTo>
                    <a:pt x="106881" y="93395"/>
                    <a:pt x="104955" y="93342"/>
                    <a:pt x="102953" y="93761"/>
                  </a:cubicBezTo>
                  <a:cubicBezTo>
                    <a:pt x="100661" y="94246"/>
                    <a:pt x="98510" y="94657"/>
                    <a:pt x="96352" y="94814"/>
                  </a:cubicBezTo>
                  <a:cubicBezTo>
                    <a:pt x="92260" y="95112"/>
                    <a:pt x="88474" y="94873"/>
                    <a:pt x="84218" y="95471"/>
                  </a:cubicBezTo>
                  <a:cubicBezTo>
                    <a:pt x="82642" y="95695"/>
                    <a:pt x="81231" y="96188"/>
                    <a:pt x="80275" y="95523"/>
                  </a:cubicBezTo>
                  <a:cubicBezTo>
                    <a:pt x="79879" y="95239"/>
                    <a:pt x="79603" y="94851"/>
                    <a:pt x="79289" y="94507"/>
                  </a:cubicBezTo>
                  <a:cubicBezTo>
                    <a:pt x="79170" y="94365"/>
                    <a:pt x="79035" y="94239"/>
                    <a:pt x="78893" y="94119"/>
                  </a:cubicBezTo>
                  <a:cubicBezTo>
                    <a:pt x="78214" y="93537"/>
                    <a:pt x="77617" y="93649"/>
                    <a:pt x="76347" y="93970"/>
                  </a:cubicBezTo>
                  <a:cubicBezTo>
                    <a:pt x="72121" y="95015"/>
                    <a:pt x="68051" y="95859"/>
                    <a:pt x="64018" y="96262"/>
                  </a:cubicBezTo>
                  <a:cubicBezTo>
                    <a:pt x="59986" y="96665"/>
                    <a:pt x="56058" y="96748"/>
                    <a:pt x="52123" y="96957"/>
                  </a:cubicBezTo>
                  <a:cubicBezTo>
                    <a:pt x="50196" y="97046"/>
                    <a:pt x="48262" y="97166"/>
                    <a:pt x="46336" y="97337"/>
                  </a:cubicBezTo>
                  <a:cubicBezTo>
                    <a:pt x="45402" y="97420"/>
                    <a:pt x="44484" y="97517"/>
                    <a:pt x="43558" y="97614"/>
                  </a:cubicBezTo>
                  <a:cubicBezTo>
                    <a:pt x="42326" y="97748"/>
                    <a:pt x="41616" y="97554"/>
                    <a:pt x="40526" y="97233"/>
                  </a:cubicBezTo>
                  <a:cubicBezTo>
                    <a:pt x="37076" y="96255"/>
                    <a:pt x="33731" y="95060"/>
                    <a:pt x="30520" y="93537"/>
                  </a:cubicBezTo>
                  <a:cubicBezTo>
                    <a:pt x="17542" y="87593"/>
                    <a:pt x="7132" y="75003"/>
                    <a:pt x="3458" y="53437"/>
                  </a:cubicBezTo>
                  <a:cubicBezTo>
                    <a:pt x="3189" y="51913"/>
                    <a:pt x="2950" y="50375"/>
                    <a:pt x="2749" y="48807"/>
                  </a:cubicBezTo>
                  <a:cubicBezTo>
                    <a:pt x="2540" y="47239"/>
                    <a:pt x="2495" y="45476"/>
                    <a:pt x="2226" y="43953"/>
                  </a:cubicBezTo>
                  <a:cubicBezTo>
                    <a:pt x="2009" y="42751"/>
                    <a:pt x="2121" y="42721"/>
                    <a:pt x="1621" y="42870"/>
                  </a:cubicBezTo>
                  <a:cubicBezTo>
                    <a:pt x="1405" y="42930"/>
                    <a:pt x="1188" y="43251"/>
                    <a:pt x="994" y="43423"/>
                  </a:cubicBezTo>
                  <a:cubicBezTo>
                    <a:pt x="800" y="43587"/>
                    <a:pt x="516" y="44058"/>
                    <a:pt x="314" y="43975"/>
                  </a:cubicBezTo>
                  <a:cubicBezTo>
                    <a:pt x="105" y="43886"/>
                    <a:pt x="187" y="44095"/>
                    <a:pt x="98" y="43863"/>
                  </a:cubicBezTo>
                  <a:cubicBezTo>
                    <a:pt x="1" y="43625"/>
                    <a:pt x="322" y="40324"/>
                    <a:pt x="337" y="39846"/>
                  </a:cubicBezTo>
                  <a:cubicBezTo>
                    <a:pt x="516" y="34664"/>
                    <a:pt x="322" y="28936"/>
                    <a:pt x="740" y="23522"/>
                  </a:cubicBezTo>
                  <a:cubicBezTo>
                    <a:pt x="859" y="21932"/>
                    <a:pt x="1106" y="20491"/>
                    <a:pt x="1233" y="18893"/>
                  </a:cubicBezTo>
                  <a:cubicBezTo>
                    <a:pt x="1345" y="17563"/>
                    <a:pt x="1173" y="18213"/>
                    <a:pt x="1069" y="17504"/>
                  </a:cubicBezTo>
                  <a:cubicBezTo>
                    <a:pt x="927" y="16428"/>
                    <a:pt x="1293" y="14420"/>
                    <a:pt x="598" y="14196"/>
                  </a:cubicBezTo>
                  <a:cubicBezTo>
                    <a:pt x="583" y="14188"/>
                    <a:pt x="561" y="14166"/>
                    <a:pt x="561" y="14113"/>
                  </a:cubicBezTo>
                  <a:cubicBezTo>
                    <a:pt x="270" y="12000"/>
                    <a:pt x="456" y="10021"/>
                    <a:pt x="732" y="8334"/>
                  </a:cubicBezTo>
                  <a:cubicBezTo>
                    <a:pt x="1263" y="5055"/>
                    <a:pt x="2121" y="2502"/>
                    <a:pt x="2935" y="82"/>
                  </a:cubicBezTo>
                  <a:cubicBezTo>
                    <a:pt x="2965" y="0"/>
                    <a:pt x="3010" y="202"/>
                    <a:pt x="2980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854200" y="888900"/>
              <a:ext cx="5476975" cy="4388975"/>
            </a:xfrm>
            <a:custGeom>
              <a:avLst/>
              <a:gdLst/>
              <a:ahLst/>
              <a:cxnLst/>
              <a:rect l="l" t="t" r="r" b="b"/>
              <a:pathLst>
                <a:path w="219079" h="175559" extrusionOk="0">
                  <a:moveTo>
                    <a:pt x="3040" y="314"/>
                  </a:moveTo>
                  <a:cubicBezTo>
                    <a:pt x="2345" y="2345"/>
                    <a:pt x="1666" y="4466"/>
                    <a:pt x="1136" y="7005"/>
                  </a:cubicBezTo>
                  <a:cubicBezTo>
                    <a:pt x="852" y="8312"/>
                    <a:pt x="284" y="11097"/>
                    <a:pt x="568" y="13135"/>
                  </a:cubicBezTo>
                  <a:cubicBezTo>
                    <a:pt x="717" y="14241"/>
                    <a:pt x="1039" y="13875"/>
                    <a:pt x="1188" y="14756"/>
                  </a:cubicBezTo>
                  <a:cubicBezTo>
                    <a:pt x="1375" y="15816"/>
                    <a:pt x="703" y="17317"/>
                    <a:pt x="1472" y="17758"/>
                  </a:cubicBezTo>
                  <a:cubicBezTo>
                    <a:pt x="1502" y="17803"/>
                    <a:pt x="1516" y="17862"/>
                    <a:pt x="1509" y="17922"/>
                  </a:cubicBezTo>
                  <a:cubicBezTo>
                    <a:pt x="591" y="24113"/>
                    <a:pt x="613" y="30826"/>
                    <a:pt x="501" y="37307"/>
                  </a:cubicBezTo>
                  <a:cubicBezTo>
                    <a:pt x="479" y="38719"/>
                    <a:pt x="441" y="40100"/>
                    <a:pt x="381" y="41452"/>
                  </a:cubicBezTo>
                  <a:cubicBezTo>
                    <a:pt x="367" y="41676"/>
                    <a:pt x="180" y="43834"/>
                    <a:pt x="202" y="43879"/>
                  </a:cubicBezTo>
                  <a:cubicBezTo>
                    <a:pt x="329" y="44230"/>
                    <a:pt x="1957" y="42475"/>
                    <a:pt x="2106" y="42333"/>
                  </a:cubicBezTo>
                  <a:cubicBezTo>
                    <a:pt x="2256" y="42191"/>
                    <a:pt x="2174" y="42363"/>
                    <a:pt x="2174" y="42445"/>
                  </a:cubicBezTo>
                  <a:cubicBezTo>
                    <a:pt x="3465" y="60113"/>
                    <a:pt x="8409" y="74338"/>
                    <a:pt x="16377" y="83299"/>
                  </a:cubicBezTo>
                  <a:cubicBezTo>
                    <a:pt x="20260" y="87712"/>
                    <a:pt x="24740" y="90953"/>
                    <a:pt x="29571" y="93402"/>
                  </a:cubicBezTo>
                  <a:cubicBezTo>
                    <a:pt x="31894" y="94560"/>
                    <a:pt x="34283" y="95568"/>
                    <a:pt x="36733" y="96404"/>
                  </a:cubicBezTo>
                  <a:cubicBezTo>
                    <a:pt x="37950" y="96830"/>
                    <a:pt x="39182" y="97218"/>
                    <a:pt x="40429" y="97584"/>
                  </a:cubicBezTo>
                  <a:cubicBezTo>
                    <a:pt x="41990" y="98032"/>
                    <a:pt x="43364" y="97958"/>
                    <a:pt x="45104" y="97801"/>
                  </a:cubicBezTo>
                  <a:cubicBezTo>
                    <a:pt x="50480" y="97293"/>
                    <a:pt x="55819" y="97263"/>
                    <a:pt x="61323" y="96882"/>
                  </a:cubicBezTo>
                  <a:cubicBezTo>
                    <a:pt x="64377" y="96688"/>
                    <a:pt x="67416" y="96307"/>
                    <a:pt x="70418" y="95755"/>
                  </a:cubicBezTo>
                  <a:cubicBezTo>
                    <a:pt x="72008" y="95456"/>
                    <a:pt x="73614" y="95090"/>
                    <a:pt x="75227" y="94664"/>
                  </a:cubicBezTo>
                  <a:cubicBezTo>
                    <a:pt x="76257" y="94388"/>
                    <a:pt x="77325" y="93873"/>
                    <a:pt x="78132" y="94142"/>
                  </a:cubicBezTo>
                  <a:cubicBezTo>
                    <a:pt x="78781" y="94351"/>
                    <a:pt x="79140" y="94874"/>
                    <a:pt x="79521" y="95299"/>
                  </a:cubicBezTo>
                  <a:cubicBezTo>
                    <a:pt x="79901" y="95717"/>
                    <a:pt x="80088" y="96016"/>
                    <a:pt x="80559" y="96180"/>
                  </a:cubicBezTo>
                  <a:cubicBezTo>
                    <a:pt x="81373" y="96472"/>
                    <a:pt x="82418" y="96173"/>
                    <a:pt x="83471" y="96009"/>
                  </a:cubicBezTo>
                  <a:cubicBezTo>
                    <a:pt x="86413" y="95546"/>
                    <a:pt x="89154" y="95493"/>
                    <a:pt x="91887" y="95434"/>
                  </a:cubicBezTo>
                  <a:cubicBezTo>
                    <a:pt x="94971" y="95381"/>
                    <a:pt x="98092" y="95284"/>
                    <a:pt x="101505" y="94538"/>
                  </a:cubicBezTo>
                  <a:cubicBezTo>
                    <a:pt x="102879" y="94239"/>
                    <a:pt x="103931" y="94015"/>
                    <a:pt x="105186" y="93955"/>
                  </a:cubicBezTo>
                  <a:cubicBezTo>
                    <a:pt x="106433" y="93888"/>
                    <a:pt x="107471" y="93843"/>
                    <a:pt x="108599" y="93791"/>
                  </a:cubicBezTo>
                  <a:cubicBezTo>
                    <a:pt x="113871" y="93597"/>
                    <a:pt x="119150" y="93529"/>
                    <a:pt x="124952" y="92312"/>
                  </a:cubicBezTo>
                  <a:cubicBezTo>
                    <a:pt x="128163" y="91633"/>
                    <a:pt x="131292" y="90617"/>
                    <a:pt x="134286" y="89288"/>
                  </a:cubicBezTo>
                  <a:cubicBezTo>
                    <a:pt x="135914" y="88556"/>
                    <a:pt x="137759" y="87720"/>
                    <a:pt x="139163" y="86622"/>
                  </a:cubicBezTo>
                  <a:cubicBezTo>
                    <a:pt x="139962" y="86002"/>
                    <a:pt x="140417" y="85002"/>
                    <a:pt x="141291" y="84442"/>
                  </a:cubicBezTo>
                  <a:cubicBezTo>
                    <a:pt x="141313" y="84419"/>
                    <a:pt x="141343" y="84412"/>
                    <a:pt x="141373" y="84419"/>
                  </a:cubicBezTo>
                  <a:cubicBezTo>
                    <a:pt x="141485" y="84471"/>
                    <a:pt x="141328" y="84591"/>
                    <a:pt x="141328" y="84681"/>
                  </a:cubicBezTo>
                  <a:cubicBezTo>
                    <a:pt x="141328" y="84778"/>
                    <a:pt x="140850" y="85330"/>
                    <a:pt x="140753" y="85472"/>
                  </a:cubicBezTo>
                  <a:cubicBezTo>
                    <a:pt x="140514" y="85868"/>
                    <a:pt x="140402" y="85786"/>
                    <a:pt x="140477" y="86196"/>
                  </a:cubicBezTo>
                  <a:cubicBezTo>
                    <a:pt x="140551" y="86607"/>
                    <a:pt x="140477" y="86473"/>
                    <a:pt x="140888" y="86174"/>
                  </a:cubicBezTo>
                  <a:cubicBezTo>
                    <a:pt x="141298" y="85875"/>
                    <a:pt x="141388" y="85569"/>
                    <a:pt x="141821" y="85450"/>
                  </a:cubicBezTo>
                  <a:cubicBezTo>
                    <a:pt x="141911" y="85420"/>
                    <a:pt x="141724" y="85823"/>
                    <a:pt x="141784" y="85816"/>
                  </a:cubicBezTo>
                  <a:cubicBezTo>
                    <a:pt x="142164" y="85763"/>
                    <a:pt x="143531" y="84247"/>
                    <a:pt x="143770" y="83994"/>
                  </a:cubicBezTo>
                  <a:cubicBezTo>
                    <a:pt x="145107" y="82605"/>
                    <a:pt x="146294" y="81163"/>
                    <a:pt x="147616" y="79775"/>
                  </a:cubicBezTo>
                  <a:cubicBezTo>
                    <a:pt x="148310" y="79035"/>
                    <a:pt x="149034" y="78259"/>
                    <a:pt x="150013" y="77728"/>
                  </a:cubicBezTo>
                  <a:cubicBezTo>
                    <a:pt x="151797" y="76765"/>
                    <a:pt x="153590" y="75653"/>
                    <a:pt x="155426" y="74771"/>
                  </a:cubicBezTo>
                  <a:cubicBezTo>
                    <a:pt x="159601" y="72770"/>
                    <a:pt x="163939" y="71613"/>
                    <a:pt x="167875" y="71426"/>
                  </a:cubicBezTo>
                  <a:cubicBezTo>
                    <a:pt x="169794" y="71336"/>
                    <a:pt x="171623" y="71471"/>
                    <a:pt x="173296" y="71859"/>
                  </a:cubicBezTo>
                  <a:cubicBezTo>
                    <a:pt x="174080" y="72038"/>
                    <a:pt x="174842" y="72285"/>
                    <a:pt x="175581" y="72591"/>
                  </a:cubicBezTo>
                  <a:cubicBezTo>
                    <a:pt x="176111" y="72822"/>
                    <a:pt x="177171" y="73114"/>
                    <a:pt x="177403" y="73569"/>
                  </a:cubicBezTo>
                  <a:cubicBezTo>
                    <a:pt x="177634" y="74017"/>
                    <a:pt x="177440" y="75481"/>
                    <a:pt x="177493" y="76056"/>
                  </a:cubicBezTo>
                  <a:cubicBezTo>
                    <a:pt x="177560" y="76997"/>
                    <a:pt x="177739" y="77923"/>
                    <a:pt x="178030" y="78819"/>
                  </a:cubicBezTo>
                  <a:cubicBezTo>
                    <a:pt x="178590" y="80506"/>
                    <a:pt x="179688" y="81880"/>
                    <a:pt x="181577" y="82664"/>
                  </a:cubicBezTo>
                  <a:cubicBezTo>
                    <a:pt x="185796" y="84404"/>
                    <a:pt x="189761" y="86645"/>
                    <a:pt x="193099" y="89751"/>
                  </a:cubicBezTo>
                  <a:cubicBezTo>
                    <a:pt x="194996" y="91513"/>
                    <a:pt x="196646" y="93507"/>
                    <a:pt x="198020" y="95695"/>
                  </a:cubicBezTo>
                  <a:cubicBezTo>
                    <a:pt x="199402" y="97898"/>
                    <a:pt x="200425" y="100392"/>
                    <a:pt x="201724" y="102811"/>
                  </a:cubicBezTo>
                  <a:cubicBezTo>
                    <a:pt x="204442" y="107815"/>
                    <a:pt x="207668" y="112818"/>
                    <a:pt x="210035" y="118881"/>
                  </a:cubicBezTo>
                  <a:cubicBezTo>
                    <a:pt x="210603" y="120330"/>
                    <a:pt x="211118" y="121831"/>
                    <a:pt x="211574" y="123384"/>
                  </a:cubicBezTo>
                  <a:cubicBezTo>
                    <a:pt x="211730" y="123937"/>
                    <a:pt x="212350" y="125654"/>
                    <a:pt x="212291" y="126222"/>
                  </a:cubicBezTo>
                  <a:cubicBezTo>
                    <a:pt x="212238" y="126789"/>
                    <a:pt x="211850" y="126886"/>
                    <a:pt x="212403" y="126662"/>
                  </a:cubicBezTo>
                  <a:cubicBezTo>
                    <a:pt x="213194" y="126334"/>
                    <a:pt x="213963" y="125221"/>
                    <a:pt x="214613" y="124556"/>
                  </a:cubicBezTo>
                  <a:cubicBezTo>
                    <a:pt x="214650" y="124519"/>
                    <a:pt x="214702" y="124579"/>
                    <a:pt x="214702" y="124646"/>
                  </a:cubicBezTo>
                  <a:cubicBezTo>
                    <a:pt x="215270" y="132547"/>
                    <a:pt x="216233" y="140903"/>
                    <a:pt x="217189" y="150087"/>
                  </a:cubicBezTo>
                  <a:cubicBezTo>
                    <a:pt x="218025" y="157951"/>
                    <a:pt x="218787" y="166404"/>
                    <a:pt x="219071" y="175424"/>
                  </a:cubicBezTo>
                  <a:cubicBezTo>
                    <a:pt x="219078" y="175559"/>
                    <a:pt x="219004" y="175514"/>
                    <a:pt x="218996" y="175372"/>
                  </a:cubicBezTo>
                  <a:cubicBezTo>
                    <a:pt x="218473" y="157630"/>
                    <a:pt x="216121" y="142478"/>
                    <a:pt x="214934" y="128873"/>
                  </a:cubicBezTo>
                  <a:cubicBezTo>
                    <a:pt x="214852" y="127917"/>
                    <a:pt x="214777" y="126983"/>
                    <a:pt x="214710" y="126050"/>
                  </a:cubicBezTo>
                  <a:cubicBezTo>
                    <a:pt x="214643" y="125117"/>
                    <a:pt x="214523" y="125042"/>
                    <a:pt x="214075" y="125326"/>
                  </a:cubicBezTo>
                  <a:cubicBezTo>
                    <a:pt x="213485" y="125677"/>
                    <a:pt x="213037" y="126438"/>
                    <a:pt x="212447" y="126819"/>
                  </a:cubicBezTo>
                  <a:cubicBezTo>
                    <a:pt x="212134" y="127021"/>
                    <a:pt x="212126" y="127080"/>
                    <a:pt x="211925" y="126797"/>
                  </a:cubicBezTo>
                  <a:cubicBezTo>
                    <a:pt x="211910" y="126774"/>
                    <a:pt x="211999" y="126565"/>
                    <a:pt x="211992" y="126558"/>
                  </a:cubicBezTo>
                  <a:cubicBezTo>
                    <a:pt x="211984" y="126550"/>
                    <a:pt x="212096" y="126401"/>
                    <a:pt x="212096" y="126326"/>
                  </a:cubicBezTo>
                  <a:cubicBezTo>
                    <a:pt x="212149" y="125818"/>
                    <a:pt x="212014" y="125445"/>
                    <a:pt x="211887" y="124945"/>
                  </a:cubicBezTo>
                  <a:cubicBezTo>
                    <a:pt x="211492" y="123138"/>
                    <a:pt x="210864" y="121383"/>
                    <a:pt x="210244" y="119740"/>
                  </a:cubicBezTo>
                  <a:cubicBezTo>
                    <a:pt x="209109" y="116693"/>
                    <a:pt x="207728" y="113878"/>
                    <a:pt x="206302" y="111242"/>
                  </a:cubicBezTo>
                  <a:cubicBezTo>
                    <a:pt x="204868" y="108599"/>
                    <a:pt x="203389" y="106090"/>
                    <a:pt x="202015" y="103588"/>
                  </a:cubicBezTo>
                  <a:cubicBezTo>
                    <a:pt x="200514" y="100847"/>
                    <a:pt x="199364" y="98025"/>
                    <a:pt x="197766" y="95538"/>
                  </a:cubicBezTo>
                  <a:cubicBezTo>
                    <a:pt x="194511" y="90468"/>
                    <a:pt x="189963" y="86861"/>
                    <a:pt x="184848" y="84292"/>
                  </a:cubicBezTo>
                  <a:cubicBezTo>
                    <a:pt x="183101" y="83404"/>
                    <a:pt x="180920" y="82836"/>
                    <a:pt x="179568" y="81604"/>
                  </a:cubicBezTo>
                  <a:cubicBezTo>
                    <a:pt x="178381" y="80514"/>
                    <a:pt x="177814" y="79020"/>
                    <a:pt x="177530" y="77489"/>
                  </a:cubicBezTo>
                  <a:cubicBezTo>
                    <a:pt x="177351" y="76534"/>
                    <a:pt x="177373" y="75548"/>
                    <a:pt x="177269" y="74577"/>
                  </a:cubicBezTo>
                  <a:cubicBezTo>
                    <a:pt x="177149" y="73255"/>
                    <a:pt x="176036" y="72867"/>
                    <a:pt x="174715" y="72412"/>
                  </a:cubicBezTo>
                  <a:cubicBezTo>
                    <a:pt x="172796" y="71740"/>
                    <a:pt x="170585" y="71456"/>
                    <a:pt x="168240" y="71531"/>
                  </a:cubicBezTo>
                  <a:cubicBezTo>
                    <a:pt x="165433" y="71613"/>
                    <a:pt x="162408" y="72203"/>
                    <a:pt x="159377" y="73255"/>
                  </a:cubicBezTo>
                  <a:cubicBezTo>
                    <a:pt x="157719" y="73830"/>
                    <a:pt x="156099" y="74525"/>
                    <a:pt x="154530" y="75324"/>
                  </a:cubicBezTo>
                  <a:cubicBezTo>
                    <a:pt x="153141" y="76041"/>
                    <a:pt x="151827" y="77027"/>
                    <a:pt x="150446" y="77728"/>
                  </a:cubicBezTo>
                  <a:cubicBezTo>
                    <a:pt x="149594" y="78169"/>
                    <a:pt x="149139" y="78401"/>
                    <a:pt x="148407" y="79102"/>
                  </a:cubicBezTo>
                  <a:cubicBezTo>
                    <a:pt x="147683" y="79804"/>
                    <a:pt x="146832" y="80775"/>
                    <a:pt x="146077" y="81619"/>
                  </a:cubicBezTo>
                  <a:cubicBezTo>
                    <a:pt x="144771" y="83068"/>
                    <a:pt x="143434" y="84785"/>
                    <a:pt x="141642" y="86025"/>
                  </a:cubicBezTo>
                  <a:cubicBezTo>
                    <a:pt x="141582" y="86077"/>
                    <a:pt x="141522" y="86055"/>
                    <a:pt x="141537" y="86002"/>
                  </a:cubicBezTo>
                  <a:cubicBezTo>
                    <a:pt x="141896" y="85106"/>
                    <a:pt x="140970" y="86383"/>
                    <a:pt x="140566" y="86585"/>
                  </a:cubicBezTo>
                  <a:cubicBezTo>
                    <a:pt x="140163" y="86794"/>
                    <a:pt x="140186" y="86794"/>
                    <a:pt x="139976" y="86645"/>
                  </a:cubicBezTo>
                  <a:cubicBezTo>
                    <a:pt x="139917" y="86607"/>
                    <a:pt x="139932" y="86361"/>
                    <a:pt x="139954" y="86301"/>
                  </a:cubicBezTo>
                  <a:cubicBezTo>
                    <a:pt x="140014" y="86055"/>
                    <a:pt x="140671" y="85420"/>
                    <a:pt x="140865" y="85151"/>
                  </a:cubicBezTo>
                  <a:cubicBezTo>
                    <a:pt x="141059" y="84882"/>
                    <a:pt x="141433" y="84524"/>
                    <a:pt x="141164" y="84658"/>
                  </a:cubicBezTo>
                  <a:cubicBezTo>
                    <a:pt x="140537" y="84972"/>
                    <a:pt x="140051" y="86204"/>
                    <a:pt x="139588" y="86607"/>
                  </a:cubicBezTo>
                  <a:cubicBezTo>
                    <a:pt x="139118" y="87010"/>
                    <a:pt x="138281" y="87384"/>
                    <a:pt x="137766" y="87660"/>
                  </a:cubicBezTo>
                  <a:cubicBezTo>
                    <a:pt x="130889" y="91416"/>
                    <a:pt x="123974" y="92925"/>
                    <a:pt x="117574" y="93470"/>
                  </a:cubicBezTo>
                  <a:cubicBezTo>
                    <a:pt x="114490" y="93731"/>
                    <a:pt x="111511" y="93806"/>
                    <a:pt x="108516" y="93918"/>
                  </a:cubicBezTo>
                  <a:cubicBezTo>
                    <a:pt x="106687" y="93992"/>
                    <a:pt x="104760" y="93933"/>
                    <a:pt x="102752" y="94351"/>
                  </a:cubicBezTo>
                  <a:cubicBezTo>
                    <a:pt x="100467" y="94829"/>
                    <a:pt x="98309" y="95239"/>
                    <a:pt x="96158" y="95389"/>
                  </a:cubicBezTo>
                  <a:cubicBezTo>
                    <a:pt x="92073" y="95688"/>
                    <a:pt x="88280" y="95449"/>
                    <a:pt x="84031" y="96031"/>
                  </a:cubicBezTo>
                  <a:cubicBezTo>
                    <a:pt x="82455" y="96255"/>
                    <a:pt x="81044" y="96755"/>
                    <a:pt x="80088" y="96083"/>
                  </a:cubicBezTo>
                  <a:cubicBezTo>
                    <a:pt x="79692" y="95800"/>
                    <a:pt x="79431" y="95419"/>
                    <a:pt x="79102" y="95075"/>
                  </a:cubicBezTo>
                  <a:cubicBezTo>
                    <a:pt x="78983" y="94926"/>
                    <a:pt x="78856" y="94791"/>
                    <a:pt x="78707" y="94672"/>
                  </a:cubicBezTo>
                  <a:cubicBezTo>
                    <a:pt x="78027" y="94089"/>
                    <a:pt x="77430" y="94202"/>
                    <a:pt x="76160" y="94515"/>
                  </a:cubicBezTo>
                  <a:cubicBezTo>
                    <a:pt x="71941" y="95561"/>
                    <a:pt x="67872" y="96397"/>
                    <a:pt x="63847" y="96793"/>
                  </a:cubicBezTo>
                  <a:cubicBezTo>
                    <a:pt x="59829" y="97181"/>
                    <a:pt x="55894" y="97263"/>
                    <a:pt x="51966" y="97442"/>
                  </a:cubicBezTo>
                  <a:cubicBezTo>
                    <a:pt x="50047" y="97539"/>
                    <a:pt x="48113" y="97659"/>
                    <a:pt x="46186" y="97816"/>
                  </a:cubicBezTo>
                  <a:cubicBezTo>
                    <a:pt x="45253" y="97898"/>
                    <a:pt x="44334" y="97987"/>
                    <a:pt x="43408" y="98085"/>
                  </a:cubicBezTo>
                  <a:cubicBezTo>
                    <a:pt x="42184" y="98219"/>
                    <a:pt x="41474" y="98010"/>
                    <a:pt x="40377" y="97696"/>
                  </a:cubicBezTo>
                  <a:cubicBezTo>
                    <a:pt x="36942" y="96696"/>
                    <a:pt x="33596" y="95493"/>
                    <a:pt x="30393" y="93955"/>
                  </a:cubicBezTo>
                  <a:cubicBezTo>
                    <a:pt x="17452" y="87951"/>
                    <a:pt x="7080" y="75257"/>
                    <a:pt x="3436" y="53609"/>
                  </a:cubicBezTo>
                  <a:cubicBezTo>
                    <a:pt x="3174" y="52085"/>
                    <a:pt x="2943" y="50540"/>
                    <a:pt x="2741" y="48972"/>
                  </a:cubicBezTo>
                  <a:cubicBezTo>
                    <a:pt x="2532" y="47403"/>
                    <a:pt x="2495" y="45626"/>
                    <a:pt x="2226" y="44095"/>
                  </a:cubicBezTo>
                  <a:cubicBezTo>
                    <a:pt x="2009" y="42886"/>
                    <a:pt x="2121" y="42863"/>
                    <a:pt x="1621" y="43005"/>
                  </a:cubicBezTo>
                  <a:cubicBezTo>
                    <a:pt x="1404" y="43072"/>
                    <a:pt x="1195" y="43386"/>
                    <a:pt x="1001" y="43558"/>
                  </a:cubicBezTo>
                  <a:cubicBezTo>
                    <a:pt x="807" y="43722"/>
                    <a:pt x="516" y="44185"/>
                    <a:pt x="314" y="44095"/>
                  </a:cubicBezTo>
                  <a:cubicBezTo>
                    <a:pt x="105" y="44013"/>
                    <a:pt x="187" y="44230"/>
                    <a:pt x="98" y="43983"/>
                  </a:cubicBezTo>
                  <a:cubicBezTo>
                    <a:pt x="1" y="43744"/>
                    <a:pt x="329" y="40436"/>
                    <a:pt x="352" y="39966"/>
                  </a:cubicBezTo>
                  <a:cubicBezTo>
                    <a:pt x="538" y="34776"/>
                    <a:pt x="352" y="29026"/>
                    <a:pt x="770" y="23597"/>
                  </a:cubicBezTo>
                  <a:cubicBezTo>
                    <a:pt x="897" y="21992"/>
                    <a:pt x="1136" y="20551"/>
                    <a:pt x="1270" y="18953"/>
                  </a:cubicBezTo>
                  <a:cubicBezTo>
                    <a:pt x="1382" y="17616"/>
                    <a:pt x="1195" y="18273"/>
                    <a:pt x="1106" y="17564"/>
                  </a:cubicBezTo>
                  <a:cubicBezTo>
                    <a:pt x="964" y="16481"/>
                    <a:pt x="1330" y="14472"/>
                    <a:pt x="650" y="14241"/>
                  </a:cubicBezTo>
                  <a:cubicBezTo>
                    <a:pt x="628" y="14226"/>
                    <a:pt x="613" y="14211"/>
                    <a:pt x="598" y="14151"/>
                  </a:cubicBezTo>
                  <a:cubicBezTo>
                    <a:pt x="314" y="12023"/>
                    <a:pt x="508" y="10044"/>
                    <a:pt x="785" y="8356"/>
                  </a:cubicBezTo>
                  <a:cubicBezTo>
                    <a:pt x="1322" y="5071"/>
                    <a:pt x="2181" y="2517"/>
                    <a:pt x="2988" y="97"/>
                  </a:cubicBezTo>
                  <a:cubicBezTo>
                    <a:pt x="3017" y="0"/>
                    <a:pt x="3062" y="217"/>
                    <a:pt x="3040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837775" y="904575"/>
              <a:ext cx="5477350" cy="4390675"/>
            </a:xfrm>
            <a:custGeom>
              <a:avLst/>
              <a:gdLst/>
              <a:ahLst/>
              <a:cxnLst/>
              <a:rect l="l" t="t" r="r" b="b"/>
              <a:pathLst>
                <a:path w="219094" h="175627" extrusionOk="0">
                  <a:moveTo>
                    <a:pt x="3077" y="299"/>
                  </a:moveTo>
                  <a:cubicBezTo>
                    <a:pt x="2398" y="2345"/>
                    <a:pt x="1711" y="4466"/>
                    <a:pt x="1173" y="7005"/>
                  </a:cubicBezTo>
                  <a:cubicBezTo>
                    <a:pt x="897" y="8319"/>
                    <a:pt x="314" y="11112"/>
                    <a:pt x="598" y="13151"/>
                  </a:cubicBezTo>
                  <a:cubicBezTo>
                    <a:pt x="747" y="14256"/>
                    <a:pt x="1068" y="13897"/>
                    <a:pt x="1225" y="14794"/>
                  </a:cubicBezTo>
                  <a:cubicBezTo>
                    <a:pt x="1397" y="15839"/>
                    <a:pt x="740" y="17347"/>
                    <a:pt x="1494" y="17803"/>
                  </a:cubicBezTo>
                  <a:cubicBezTo>
                    <a:pt x="1524" y="17848"/>
                    <a:pt x="1539" y="17907"/>
                    <a:pt x="1531" y="17960"/>
                  </a:cubicBezTo>
                  <a:cubicBezTo>
                    <a:pt x="605" y="24165"/>
                    <a:pt x="613" y="30901"/>
                    <a:pt x="501" y="37405"/>
                  </a:cubicBezTo>
                  <a:cubicBezTo>
                    <a:pt x="478" y="38824"/>
                    <a:pt x="441" y="40213"/>
                    <a:pt x="374" y="41557"/>
                  </a:cubicBezTo>
                  <a:cubicBezTo>
                    <a:pt x="351" y="41781"/>
                    <a:pt x="180" y="43946"/>
                    <a:pt x="195" y="43991"/>
                  </a:cubicBezTo>
                  <a:cubicBezTo>
                    <a:pt x="314" y="44349"/>
                    <a:pt x="1949" y="42595"/>
                    <a:pt x="2091" y="42453"/>
                  </a:cubicBezTo>
                  <a:cubicBezTo>
                    <a:pt x="2233" y="42311"/>
                    <a:pt x="2159" y="42483"/>
                    <a:pt x="2166" y="42565"/>
                  </a:cubicBezTo>
                  <a:cubicBezTo>
                    <a:pt x="3435" y="60300"/>
                    <a:pt x="8334" y="74600"/>
                    <a:pt x="16279" y="83620"/>
                  </a:cubicBezTo>
                  <a:cubicBezTo>
                    <a:pt x="20147" y="88049"/>
                    <a:pt x="24613" y="91327"/>
                    <a:pt x="29437" y="93791"/>
                  </a:cubicBezTo>
                  <a:cubicBezTo>
                    <a:pt x="31744" y="94971"/>
                    <a:pt x="34134" y="95986"/>
                    <a:pt x="36576" y="96838"/>
                  </a:cubicBezTo>
                  <a:cubicBezTo>
                    <a:pt x="37800" y="97263"/>
                    <a:pt x="39025" y="97659"/>
                    <a:pt x="40279" y="98018"/>
                  </a:cubicBezTo>
                  <a:cubicBezTo>
                    <a:pt x="41825" y="98481"/>
                    <a:pt x="43199" y="98413"/>
                    <a:pt x="44947" y="98257"/>
                  </a:cubicBezTo>
                  <a:cubicBezTo>
                    <a:pt x="50308" y="97771"/>
                    <a:pt x="55647" y="97756"/>
                    <a:pt x="61136" y="97383"/>
                  </a:cubicBezTo>
                  <a:cubicBezTo>
                    <a:pt x="64190" y="97196"/>
                    <a:pt x="67222" y="96830"/>
                    <a:pt x="70231" y="96285"/>
                  </a:cubicBezTo>
                  <a:cubicBezTo>
                    <a:pt x="71814" y="95986"/>
                    <a:pt x="73412" y="95621"/>
                    <a:pt x="75025" y="95202"/>
                  </a:cubicBezTo>
                  <a:cubicBezTo>
                    <a:pt x="76063" y="94934"/>
                    <a:pt x="77138" y="94411"/>
                    <a:pt x="77930" y="94680"/>
                  </a:cubicBezTo>
                  <a:cubicBezTo>
                    <a:pt x="78722" y="94949"/>
                    <a:pt x="78938" y="95419"/>
                    <a:pt x="79319" y="95837"/>
                  </a:cubicBezTo>
                  <a:cubicBezTo>
                    <a:pt x="79707" y="96255"/>
                    <a:pt x="79894" y="96561"/>
                    <a:pt x="80357" y="96733"/>
                  </a:cubicBezTo>
                  <a:cubicBezTo>
                    <a:pt x="81171" y="97024"/>
                    <a:pt x="82216" y="96726"/>
                    <a:pt x="83269" y="96554"/>
                  </a:cubicBezTo>
                  <a:cubicBezTo>
                    <a:pt x="86211" y="96098"/>
                    <a:pt x="88952" y="96054"/>
                    <a:pt x="91677" y="96001"/>
                  </a:cubicBezTo>
                  <a:cubicBezTo>
                    <a:pt x="94761" y="95942"/>
                    <a:pt x="97875" y="95845"/>
                    <a:pt x="101295" y="95105"/>
                  </a:cubicBezTo>
                  <a:cubicBezTo>
                    <a:pt x="102669" y="94807"/>
                    <a:pt x="103722" y="94598"/>
                    <a:pt x="104969" y="94523"/>
                  </a:cubicBezTo>
                  <a:cubicBezTo>
                    <a:pt x="106224" y="94448"/>
                    <a:pt x="107262" y="94411"/>
                    <a:pt x="108389" y="94374"/>
                  </a:cubicBezTo>
                  <a:cubicBezTo>
                    <a:pt x="113661" y="94164"/>
                    <a:pt x="118933" y="94097"/>
                    <a:pt x="124743" y="92880"/>
                  </a:cubicBezTo>
                  <a:cubicBezTo>
                    <a:pt x="127954" y="92201"/>
                    <a:pt x="131083" y="91185"/>
                    <a:pt x="134077" y="89841"/>
                  </a:cubicBezTo>
                  <a:cubicBezTo>
                    <a:pt x="135698" y="89116"/>
                    <a:pt x="137557" y="88273"/>
                    <a:pt x="138946" y="87182"/>
                  </a:cubicBezTo>
                  <a:cubicBezTo>
                    <a:pt x="139752" y="86555"/>
                    <a:pt x="140215" y="85562"/>
                    <a:pt x="141074" y="85002"/>
                  </a:cubicBezTo>
                  <a:cubicBezTo>
                    <a:pt x="141104" y="84972"/>
                    <a:pt x="141134" y="84965"/>
                    <a:pt x="141171" y="84972"/>
                  </a:cubicBezTo>
                  <a:cubicBezTo>
                    <a:pt x="141283" y="85024"/>
                    <a:pt x="141111" y="85151"/>
                    <a:pt x="141111" y="85241"/>
                  </a:cubicBezTo>
                  <a:cubicBezTo>
                    <a:pt x="141111" y="85338"/>
                    <a:pt x="140641" y="85883"/>
                    <a:pt x="140544" y="86032"/>
                  </a:cubicBezTo>
                  <a:cubicBezTo>
                    <a:pt x="140312" y="86428"/>
                    <a:pt x="140200" y="86346"/>
                    <a:pt x="140268" y="86742"/>
                  </a:cubicBezTo>
                  <a:cubicBezTo>
                    <a:pt x="140327" y="87145"/>
                    <a:pt x="140275" y="87033"/>
                    <a:pt x="140686" y="86734"/>
                  </a:cubicBezTo>
                  <a:cubicBezTo>
                    <a:pt x="141096" y="86436"/>
                    <a:pt x="141186" y="86122"/>
                    <a:pt x="141612" y="85995"/>
                  </a:cubicBezTo>
                  <a:cubicBezTo>
                    <a:pt x="141701" y="85973"/>
                    <a:pt x="141522" y="86368"/>
                    <a:pt x="141582" y="86368"/>
                  </a:cubicBezTo>
                  <a:cubicBezTo>
                    <a:pt x="141955" y="86324"/>
                    <a:pt x="143329" y="84793"/>
                    <a:pt x="143561" y="84539"/>
                  </a:cubicBezTo>
                  <a:cubicBezTo>
                    <a:pt x="144905" y="83150"/>
                    <a:pt x="146092" y="81716"/>
                    <a:pt x="147406" y="80320"/>
                  </a:cubicBezTo>
                  <a:cubicBezTo>
                    <a:pt x="148108" y="79588"/>
                    <a:pt x="148833" y="78811"/>
                    <a:pt x="149811" y="78281"/>
                  </a:cubicBezTo>
                  <a:cubicBezTo>
                    <a:pt x="151588" y="77318"/>
                    <a:pt x="153388" y="76198"/>
                    <a:pt x="155225" y="75317"/>
                  </a:cubicBezTo>
                  <a:cubicBezTo>
                    <a:pt x="159406" y="73315"/>
                    <a:pt x="163752" y="72143"/>
                    <a:pt x="167680" y="71949"/>
                  </a:cubicBezTo>
                  <a:cubicBezTo>
                    <a:pt x="169614" y="71859"/>
                    <a:pt x="171444" y="71986"/>
                    <a:pt x="173109" y="72367"/>
                  </a:cubicBezTo>
                  <a:cubicBezTo>
                    <a:pt x="173893" y="72546"/>
                    <a:pt x="174655" y="72785"/>
                    <a:pt x="175402" y="73099"/>
                  </a:cubicBezTo>
                  <a:cubicBezTo>
                    <a:pt x="175932" y="73315"/>
                    <a:pt x="176992" y="73614"/>
                    <a:pt x="177231" y="74062"/>
                  </a:cubicBezTo>
                  <a:cubicBezTo>
                    <a:pt x="177463" y="74510"/>
                    <a:pt x="177268" y="75974"/>
                    <a:pt x="177313" y="76549"/>
                  </a:cubicBezTo>
                  <a:cubicBezTo>
                    <a:pt x="177403" y="77497"/>
                    <a:pt x="177552" y="78431"/>
                    <a:pt x="177843" y="79304"/>
                  </a:cubicBezTo>
                  <a:cubicBezTo>
                    <a:pt x="178411" y="80992"/>
                    <a:pt x="179516" y="82366"/>
                    <a:pt x="181413" y="83135"/>
                  </a:cubicBezTo>
                  <a:cubicBezTo>
                    <a:pt x="185632" y="84853"/>
                    <a:pt x="189605" y="87078"/>
                    <a:pt x="192957" y="90169"/>
                  </a:cubicBezTo>
                  <a:cubicBezTo>
                    <a:pt x="194847" y="91917"/>
                    <a:pt x="196504" y="93903"/>
                    <a:pt x="197886" y="96076"/>
                  </a:cubicBezTo>
                  <a:cubicBezTo>
                    <a:pt x="199275" y="98279"/>
                    <a:pt x="200305" y="100758"/>
                    <a:pt x="201612" y="103163"/>
                  </a:cubicBezTo>
                  <a:cubicBezTo>
                    <a:pt x="204338" y="108151"/>
                    <a:pt x="207571" y="113124"/>
                    <a:pt x="209953" y="119165"/>
                  </a:cubicBezTo>
                  <a:cubicBezTo>
                    <a:pt x="210528" y="120599"/>
                    <a:pt x="211036" y="122092"/>
                    <a:pt x="211491" y="123646"/>
                  </a:cubicBezTo>
                  <a:cubicBezTo>
                    <a:pt x="211663" y="124183"/>
                    <a:pt x="212275" y="125901"/>
                    <a:pt x="212231" y="126468"/>
                  </a:cubicBezTo>
                  <a:cubicBezTo>
                    <a:pt x="212186" y="127043"/>
                    <a:pt x="211783" y="127133"/>
                    <a:pt x="212335" y="126909"/>
                  </a:cubicBezTo>
                  <a:cubicBezTo>
                    <a:pt x="213134" y="126580"/>
                    <a:pt x="213903" y="125460"/>
                    <a:pt x="214546" y="124803"/>
                  </a:cubicBezTo>
                  <a:cubicBezTo>
                    <a:pt x="214583" y="124766"/>
                    <a:pt x="214628" y="124811"/>
                    <a:pt x="214643" y="124885"/>
                  </a:cubicBezTo>
                  <a:cubicBezTo>
                    <a:pt x="215218" y="132763"/>
                    <a:pt x="216188" y="141090"/>
                    <a:pt x="217159" y="150245"/>
                  </a:cubicBezTo>
                  <a:cubicBezTo>
                    <a:pt x="218010" y="158078"/>
                    <a:pt x="218794" y="166509"/>
                    <a:pt x="219086" y="175484"/>
                  </a:cubicBezTo>
                  <a:cubicBezTo>
                    <a:pt x="219093" y="175626"/>
                    <a:pt x="219018" y="175581"/>
                    <a:pt x="219011" y="175447"/>
                  </a:cubicBezTo>
                  <a:cubicBezTo>
                    <a:pt x="218458" y="157757"/>
                    <a:pt x="216076" y="142665"/>
                    <a:pt x="214874" y="129097"/>
                  </a:cubicBezTo>
                  <a:cubicBezTo>
                    <a:pt x="214792" y="128149"/>
                    <a:pt x="214717" y="127215"/>
                    <a:pt x="214643" y="126282"/>
                  </a:cubicBezTo>
                  <a:cubicBezTo>
                    <a:pt x="214568" y="125348"/>
                    <a:pt x="214463" y="125289"/>
                    <a:pt x="214008" y="125565"/>
                  </a:cubicBezTo>
                  <a:cubicBezTo>
                    <a:pt x="213545" y="125849"/>
                    <a:pt x="212970" y="126677"/>
                    <a:pt x="212380" y="127058"/>
                  </a:cubicBezTo>
                  <a:cubicBezTo>
                    <a:pt x="212059" y="127267"/>
                    <a:pt x="212051" y="127320"/>
                    <a:pt x="211865" y="127051"/>
                  </a:cubicBezTo>
                  <a:cubicBezTo>
                    <a:pt x="211835" y="127014"/>
                    <a:pt x="211932" y="126819"/>
                    <a:pt x="211932" y="126804"/>
                  </a:cubicBezTo>
                  <a:cubicBezTo>
                    <a:pt x="211932" y="126797"/>
                    <a:pt x="212022" y="126648"/>
                    <a:pt x="212036" y="126573"/>
                  </a:cubicBezTo>
                  <a:cubicBezTo>
                    <a:pt x="212081" y="126073"/>
                    <a:pt x="211939" y="125699"/>
                    <a:pt x="211820" y="125191"/>
                  </a:cubicBezTo>
                  <a:cubicBezTo>
                    <a:pt x="211409" y="123399"/>
                    <a:pt x="210782" y="121652"/>
                    <a:pt x="210170" y="120024"/>
                  </a:cubicBezTo>
                  <a:cubicBezTo>
                    <a:pt x="209020" y="116977"/>
                    <a:pt x="207638" y="114185"/>
                    <a:pt x="206197" y="111556"/>
                  </a:cubicBezTo>
                  <a:cubicBezTo>
                    <a:pt x="204763" y="108920"/>
                    <a:pt x="203270" y="106433"/>
                    <a:pt x="201896" y="103939"/>
                  </a:cubicBezTo>
                  <a:cubicBezTo>
                    <a:pt x="200387" y="101214"/>
                    <a:pt x="199237" y="98406"/>
                    <a:pt x="197632" y="95927"/>
                  </a:cubicBezTo>
                  <a:cubicBezTo>
                    <a:pt x="194361" y="90879"/>
                    <a:pt x="189806" y="87294"/>
                    <a:pt x="184684" y="84748"/>
                  </a:cubicBezTo>
                  <a:cubicBezTo>
                    <a:pt x="182929" y="83867"/>
                    <a:pt x="180756" y="83307"/>
                    <a:pt x="179397" y="82075"/>
                  </a:cubicBezTo>
                  <a:cubicBezTo>
                    <a:pt x="178209" y="80992"/>
                    <a:pt x="177642" y="79498"/>
                    <a:pt x="177358" y="77983"/>
                  </a:cubicBezTo>
                  <a:cubicBezTo>
                    <a:pt x="177179" y="77027"/>
                    <a:pt x="177194" y="76041"/>
                    <a:pt x="177097" y="75070"/>
                  </a:cubicBezTo>
                  <a:cubicBezTo>
                    <a:pt x="176970" y="73749"/>
                    <a:pt x="175857" y="73368"/>
                    <a:pt x="174528" y="72912"/>
                  </a:cubicBezTo>
                  <a:cubicBezTo>
                    <a:pt x="172616" y="72248"/>
                    <a:pt x="170406" y="71971"/>
                    <a:pt x="168054" y="72053"/>
                  </a:cubicBezTo>
                  <a:cubicBezTo>
                    <a:pt x="165246" y="72143"/>
                    <a:pt x="162222" y="72733"/>
                    <a:pt x="159182" y="73786"/>
                  </a:cubicBezTo>
                  <a:cubicBezTo>
                    <a:pt x="157517" y="74368"/>
                    <a:pt x="155897" y="75063"/>
                    <a:pt x="154329" y="75869"/>
                  </a:cubicBezTo>
                  <a:cubicBezTo>
                    <a:pt x="152940" y="76579"/>
                    <a:pt x="151625" y="77579"/>
                    <a:pt x="150244" y="78281"/>
                  </a:cubicBezTo>
                  <a:cubicBezTo>
                    <a:pt x="149385" y="78714"/>
                    <a:pt x="148937" y="78953"/>
                    <a:pt x="148205" y="79648"/>
                  </a:cubicBezTo>
                  <a:cubicBezTo>
                    <a:pt x="147481" y="80350"/>
                    <a:pt x="146622" y="81321"/>
                    <a:pt x="145868" y="82172"/>
                  </a:cubicBezTo>
                  <a:cubicBezTo>
                    <a:pt x="144569" y="83628"/>
                    <a:pt x="143232" y="85338"/>
                    <a:pt x="141440" y="86585"/>
                  </a:cubicBezTo>
                  <a:cubicBezTo>
                    <a:pt x="141373" y="86622"/>
                    <a:pt x="141313" y="86607"/>
                    <a:pt x="141328" y="86555"/>
                  </a:cubicBezTo>
                  <a:cubicBezTo>
                    <a:pt x="141694" y="85659"/>
                    <a:pt x="140768" y="86943"/>
                    <a:pt x="140357" y="87145"/>
                  </a:cubicBezTo>
                  <a:cubicBezTo>
                    <a:pt x="139946" y="87354"/>
                    <a:pt x="139984" y="87339"/>
                    <a:pt x="139782" y="87205"/>
                  </a:cubicBezTo>
                  <a:cubicBezTo>
                    <a:pt x="139573" y="87063"/>
                    <a:pt x="139730" y="86921"/>
                    <a:pt x="139737" y="86854"/>
                  </a:cubicBezTo>
                  <a:cubicBezTo>
                    <a:pt x="139805" y="86615"/>
                    <a:pt x="140462" y="85980"/>
                    <a:pt x="140663" y="85696"/>
                  </a:cubicBezTo>
                  <a:cubicBezTo>
                    <a:pt x="140760" y="85569"/>
                    <a:pt x="141223" y="85077"/>
                    <a:pt x="140962" y="85211"/>
                  </a:cubicBezTo>
                  <a:cubicBezTo>
                    <a:pt x="140327" y="85532"/>
                    <a:pt x="139849" y="86757"/>
                    <a:pt x="139386" y="87167"/>
                  </a:cubicBezTo>
                  <a:cubicBezTo>
                    <a:pt x="138916" y="87578"/>
                    <a:pt x="138080" y="87937"/>
                    <a:pt x="137564" y="88220"/>
                  </a:cubicBezTo>
                  <a:cubicBezTo>
                    <a:pt x="130679" y="91984"/>
                    <a:pt x="123757" y="93492"/>
                    <a:pt x="117365" y="94037"/>
                  </a:cubicBezTo>
                  <a:cubicBezTo>
                    <a:pt x="114274" y="94299"/>
                    <a:pt x="111302" y="94374"/>
                    <a:pt x="108300" y="94486"/>
                  </a:cubicBezTo>
                  <a:cubicBezTo>
                    <a:pt x="106470" y="94560"/>
                    <a:pt x="104551" y="94500"/>
                    <a:pt x="102542" y="94919"/>
                  </a:cubicBezTo>
                  <a:cubicBezTo>
                    <a:pt x="100257" y="95397"/>
                    <a:pt x="98099" y="95807"/>
                    <a:pt x="95941" y="95957"/>
                  </a:cubicBezTo>
                  <a:cubicBezTo>
                    <a:pt x="91864" y="96248"/>
                    <a:pt x="88078" y="95994"/>
                    <a:pt x="83822" y="96584"/>
                  </a:cubicBezTo>
                  <a:cubicBezTo>
                    <a:pt x="82254" y="96808"/>
                    <a:pt x="80835" y="97301"/>
                    <a:pt x="79886" y="96629"/>
                  </a:cubicBezTo>
                  <a:cubicBezTo>
                    <a:pt x="79491" y="96337"/>
                    <a:pt x="79229" y="95957"/>
                    <a:pt x="78908" y="95613"/>
                  </a:cubicBezTo>
                  <a:cubicBezTo>
                    <a:pt x="78789" y="95471"/>
                    <a:pt x="78654" y="95337"/>
                    <a:pt x="78520" y="95210"/>
                  </a:cubicBezTo>
                  <a:cubicBezTo>
                    <a:pt x="77825" y="94635"/>
                    <a:pt x="77236" y="94732"/>
                    <a:pt x="75966" y="95053"/>
                  </a:cubicBezTo>
                  <a:cubicBezTo>
                    <a:pt x="71740" y="96091"/>
                    <a:pt x="67677" y="96920"/>
                    <a:pt x="63660" y="97301"/>
                  </a:cubicBezTo>
                  <a:cubicBezTo>
                    <a:pt x="59635" y="97682"/>
                    <a:pt x="55715" y="97749"/>
                    <a:pt x="51794" y="97928"/>
                  </a:cubicBezTo>
                  <a:cubicBezTo>
                    <a:pt x="49868" y="98010"/>
                    <a:pt x="47941" y="98122"/>
                    <a:pt x="46022" y="98279"/>
                  </a:cubicBezTo>
                  <a:cubicBezTo>
                    <a:pt x="45088" y="98354"/>
                    <a:pt x="44170" y="98443"/>
                    <a:pt x="43244" y="98540"/>
                  </a:cubicBezTo>
                  <a:cubicBezTo>
                    <a:pt x="42019" y="98675"/>
                    <a:pt x="41317" y="98458"/>
                    <a:pt x="40220" y="98145"/>
                  </a:cubicBezTo>
                  <a:cubicBezTo>
                    <a:pt x="36792" y="97122"/>
                    <a:pt x="33454" y="95904"/>
                    <a:pt x="30258" y="94351"/>
                  </a:cubicBezTo>
                  <a:cubicBezTo>
                    <a:pt x="17340" y="88288"/>
                    <a:pt x="7005" y="75503"/>
                    <a:pt x="3406" y="53773"/>
                  </a:cubicBezTo>
                  <a:cubicBezTo>
                    <a:pt x="3144" y="52242"/>
                    <a:pt x="2920" y="50697"/>
                    <a:pt x="2711" y="49106"/>
                  </a:cubicBezTo>
                  <a:cubicBezTo>
                    <a:pt x="2510" y="47523"/>
                    <a:pt x="2472" y="45761"/>
                    <a:pt x="2211" y="44215"/>
                  </a:cubicBezTo>
                  <a:cubicBezTo>
                    <a:pt x="1994" y="43013"/>
                    <a:pt x="2106" y="42983"/>
                    <a:pt x="1606" y="43125"/>
                  </a:cubicBezTo>
                  <a:cubicBezTo>
                    <a:pt x="1389" y="43185"/>
                    <a:pt x="1180" y="43498"/>
                    <a:pt x="986" y="43677"/>
                  </a:cubicBezTo>
                  <a:cubicBezTo>
                    <a:pt x="792" y="43857"/>
                    <a:pt x="508" y="44305"/>
                    <a:pt x="307" y="44215"/>
                  </a:cubicBezTo>
                  <a:cubicBezTo>
                    <a:pt x="98" y="44133"/>
                    <a:pt x="187" y="44342"/>
                    <a:pt x="90" y="44096"/>
                  </a:cubicBezTo>
                  <a:cubicBezTo>
                    <a:pt x="0" y="43857"/>
                    <a:pt x="322" y="40541"/>
                    <a:pt x="344" y="40063"/>
                  </a:cubicBezTo>
                  <a:cubicBezTo>
                    <a:pt x="531" y="34858"/>
                    <a:pt x="359" y="29086"/>
                    <a:pt x="792" y="23642"/>
                  </a:cubicBezTo>
                  <a:cubicBezTo>
                    <a:pt x="912" y="22052"/>
                    <a:pt x="1158" y="20596"/>
                    <a:pt x="1292" y="18998"/>
                  </a:cubicBezTo>
                  <a:cubicBezTo>
                    <a:pt x="1404" y="17661"/>
                    <a:pt x="1233" y="18318"/>
                    <a:pt x="1136" y="17594"/>
                  </a:cubicBezTo>
                  <a:cubicBezTo>
                    <a:pt x="994" y="16511"/>
                    <a:pt x="1360" y="14495"/>
                    <a:pt x="680" y="14256"/>
                  </a:cubicBezTo>
                  <a:cubicBezTo>
                    <a:pt x="658" y="14256"/>
                    <a:pt x="643" y="14226"/>
                    <a:pt x="635" y="14174"/>
                  </a:cubicBezTo>
                  <a:cubicBezTo>
                    <a:pt x="344" y="12046"/>
                    <a:pt x="546" y="10052"/>
                    <a:pt x="822" y="8364"/>
                  </a:cubicBezTo>
                  <a:cubicBezTo>
                    <a:pt x="1360" y="5071"/>
                    <a:pt x="2218" y="2510"/>
                    <a:pt x="3032" y="83"/>
                  </a:cubicBezTo>
                  <a:cubicBezTo>
                    <a:pt x="3070" y="1"/>
                    <a:pt x="3107" y="210"/>
                    <a:pt x="3077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821150" y="920075"/>
              <a:ext cx="5477725" cy="4392350"/>
            </a:xfrm>
            <a:custGeom>
              <a:avLst/>
              <a:gdLst/>
              <a:ahLst/>
              <a:cxnLst/>
              <a:rect l="l" t="t" r="r" b="b"/>
              <a:pathLst>
                <a:path w="219109" h="175694" extrusionOk="0">
                  <a:moveTo>
                    <a:pt x="3137" y="292"/>
                  </a:moveTo>
                  <a:cubicBezTo>
                    <a:pt x="2450" y="2338"/>
                    <a:pt x="1756" y="4466"/>
                    <a:pt x="1226" y="7005"/>
                  </a:cubicBezTo>
                  <a:cubicBezTo>
                    <a:pt x="942" y="8327"/>
                    <a:pt x="367" y="11127"/>
                    <a:pt x="636" y="13180"/>
                  </a:cubicBezTo>
                  <a:cubicBezTo>
                    <a:pt x="785" y="14286"/>
                    <a:pt x="1114" y="13927"/>
                    <a:pt x="1263" y="14823"/>
                  </a:cubicBezTo>
                  <a:cubicBezTo>
                    <a:pt x="1442" y="15884"/>
                    <a:pt x="770" y="17384"/>
                    <a:pt x="1524" y="17847"/>
                  </a:cubicBezTo>
                  <a:cubicBezTo>
                    <a:pt x="1554" y="17855"/>
                    <a:pt x="1569" y="17945"/>
                    <a:pt x="1562" y="18004"/>
                  </a:cubicBezTo>
                  <a:cubicBezTo>
                    <a:pt x="636" y="24225"/>
                    <a:pt x="628" y="30975"/>
                    <a:pt x="509" y="37509"/>
                  </a:cubicBezTo>
                  <a:cubicBezTo>
                    <a:pt x="479" y="38920"/>
                    <a:pt x="441" y="40309"/>
                    <a:pt x="374" y="41676"/>
                  </a:cubicBezTo>
                  <a:cubicBezTo>
                    <a:pt x="359" y="41900"/>
                    <a:pt x="173" y="44065"/>
                    <a:pt x="188" y="44110"/>
                  </a:cubicBezTo>
                  <a:cubicBezTo>
                    <a:pt x="322" y="44461"/>
                    <a:pt x="1942" y="42721"/>
                    <a:pt x="2092" y="42579"/>
                  </a:cubicBezTo>
                  <a:cubicBezTo>
                    <a:pt x="2241" y="42438"/>
                    <a:pt x="2151" y="42609"/>
                    <a:pt x="2159" y="42691"/>
                  </a:cubicBezTo>
                  <a:cubicBezTo>
                    <a:pt x="3399" y="60494"/>
                    <a:pt x="8275" y="74846"/>
                    <a:pt x="16190" y="83934"/>
                  </a:cubicBezTo>
                  <a:cubicBezTo>
                    <a:pt x="20043" y="88399"/>
                    <a:pt x="24501" y="91707"/>
                    <a:pt x="29318" y="94202"/>
                  </a:cubicBezTo>
                  <a:cubicBezTo>
                    <a:pt x="31625" y="95374"/>
                    <a:pt x="34000" y="96404"/>
                    <a:pt x="36442" y="97271"/>
                  </a:cubicBezTo>
                  <a:cubicBezTo>
                    <a:pt x="37659" y="97696"/>
                    <a:pt x="38891" y="98100"/>
                    <a:pt x="40131" y="98473"/>
                  </a:cubicBezTo>
                  <a:cubicBezTo>
                    <a:pt x="41676" y="98928"/>
                    <a:pt x="43043" y="98876"/>
                    <a:pt x="44790" y="98727"/>
                  </a:cubicBezTo>
                  <a:cubicBezTo>
                    <a:pt x="50152" y="98256"/>
                    <a:pt x="55476" y="98256"/>
                    <a:pt x="60965" y="97905"/>
                  </a:cubicBezTo>
                  <a:cubicBezTo>
                    <a:pt x="63922" y="97711"/>
                    <a:pt x="66946" y="97390"/>
                    <a:pt x="70045" y="96815"/>
                  </a:cubicBezTo>
                  <a:cubicBezTo>
                    <a:pt x="71620" y="96524"/>
                    <a:pt x="73226" y="96158"/>
                    <a:pt x="74846" y="95740"/>
                  </a:cubicBezTo>
                  <a:cubicBezTo>
                    <a:pt x="75869" y="95471"/>
                    <a:pt x="76945" y="94956"/>
                    <a:pt x="77744" y="95225"/>
                  </a:cubicBezTo>
                  <a:cubicBezTo>
                    <a:pt x="78401" y="95441"/>
                    <a:pt x="78744" y="95964"/>
                    <a:pt x="79125" y="96390"/>
                  </a:cubicBezTo>
                  <a:cubicBezTo>
                    <a:pt x="79506" y="96823"/>
                    <a:pt x="79700" y="97114"/>
                    <a:pt x="80163" y="97278"/>
                  </a:cubicBezTo>
                  <a:cubicBezTo>
                    <a:pt x="80970" y="97577"/>
                    <a:pt x="82015" y="97278"/>
                    <a:pt x="83075" y="97114"/>
                  </a:cubicBezTo>
                  <a:cubicBezTo>
                    <a:pt x="86010" y="96666"/>
                    <a:pt x="88751" y="96614"/>
                    <a:pt x="91476" y="96569"/>
                  </a:cubicBezTo>
                  <a:cubicBezTo>
                    <a:pt x="94560" y="96516"/>
                    <a:pt x="97674" y="96419"/>
                    <a:pt x="101094" y="95680"/>
                  </a:cubicBezTo>
                  <a:cubicBezTo>
                    <a:pt x="102461" y="95381"/>
                    <a:pt x="103521" y="95172"/>
                    <a:pt x="104768" y="95098"/>
                  </a:cubicBezTo>
                  <a:cubicBezTo>
                    <a:pt x="106023" y="95023"/>
                    <a:pt x="107046" y="94986"/>
                    <a:pt x="108188" y="94948"/>
                  </a:cubicBezTo>
                  <a:cubicBezTo>
                    <a:pt x="113453" y="94747"/>
                    <a:pt x="118732" y="94687"/>
                    <a:pt x="124542" y="93455"/>
                  </a:cubicBezTo>
                  <a:cubicBezTo>
                    <a:pt x="127753" y="92775"/>
                    <a:pt x="130882" y="91752"/>
                    <a:pt x="133876" y="90408"/>
                  </a:cubicBezTo>
                  <a:cubicBezTo>
                    <a:pt x="135504" y="89684"/>
                    <a:pt x="137356" y="88840"/>
                    <a:pt x="138752" y="87750"/>
                  </a:cubicBezTo>
                  <a:cubicBezTo>
                    <a:pt x="139559" y="87122"/>
                    <a:pt x="140014" y="86122"/>
                    <a:pt x="140880" y="85554"/>
                  </a:cubicBezTo>
                  <a:cubicBezTo>
                    <a:pt x="140903" y="85539"/>
                    <a:pt x="140940" y="85532"/>
                    <a:pt x="140970" y="85539"/>
                  </a:cubicBezTo>
                  <a:cubicBezTo>
                    <a:pt x="141082" y="85584"/>
                    <a:pt x="140918" y="85704"/>
                    <a:pt x="140910" y="85808"/>
                  </a:cubicBezTo>
                  <a:cubicBezTo>
                    <a:pt x="140903" y="85913"/>
                    <a:pt x="140447" y="86443"/>
                    <a:pt x="140350" y="86600"/>
                  </a:cubicBezTo>
                  <a:cubicBezTo>
                    <a:pt x="140111" y="86996"/>
                    <a:pt x="139999" y="86906"/>
                    <a:pt x="140074" y="87309"/>
                  </a:cubicBezTo>
                  <a:cubicBezTo>
                    <a:pt x="140149" y="87712"/>
                    <a:pt x="140074" y="87600"/>
                    <a:pt x="140485" y="87302"/>
                  </a:cubicBezTo>
                  <a:cubicBezTo>
                    <a:pt x="140895" y="87003"/>
                    <a:pt x="140985" y="86682"/>
                    <a:pt x="141418" y="86562"/>
                  </a:cubicBezTo>
                  <a:cubicBezTo>
                    <a:pt x="141508" y="86533"/>
                    <a:pt x="141321" y="86936"/>
                    <a:pt x="141381" y="86928"/>
                  </a:cubicBezTo>
                  <a:cubicBezTo>
                    <a:pt x="141761" y="86884"/>
                    <a:pt x="143121" y="85353"/>
                    <a:pt x="143367" y="85106"/>
                  </a:cubicBezTo>
                  <a:cubicBezTo>
                    <a:pt x="144704" y="83710"/>
                    <a:pt x="145883" y="82276"/>
                    <a:pt x="147213" y="80880"/>
                  </a:cubicBezTo>
                  <a:cubicBezTo>
                    <a:pt x="147915" y="80148"/>
                    <a:pt x="148639" y="79364"/>
                    <a:pt x="149617" y="78834"/>
                  </a:cubicBezTo>
                  <a:cubicBezTo>
                    <a:pt x="151394" y="77870"/>
                    <a:pt x="153194" y="76750"/>
                    <a:pt x="155031" y="75869"/>
                  </a:cubicBezTo>
                  <a:cubicBezTo>
                    <a:pt x="159213" y="73853"/>
                    <a:pt x="163566" y="72681"/>
                    <a:pt x="167501" y="72479"/>
                  </a:cubicBezTo>
                  <a:cubicBezTo>
                    <a:pt x="169428" y="72374"/>
                    <a:pt x="171258" y="72509"/>
                    <a:pt x="172938" y="72890"/>
                  </a:cubicBezTo>
                  <a:cubicBezTo>
                    <a:pt x="173714" y="73054"/>
                    <a:pt x="174483" y="73293"/>
                    <a:pt x="175223" y="73599"/>
                  </a:cubicBezTo>
                  <a:cubicBezTo>
                    <a:pt x="175753" y="73823"/>
                    <a:pt x="176821" y="74114"/>
                    <a:pt x="177052" y="74570"/>
                  </a:cubicBezTo>
                  <a:cubicBezTo>
                    <a:pt x="177284" y="75025"/>
                    <a:pt x="177090" y="76474"/>
                    <a:pt x="177149" y="77049"/>
                  </a:cubicBezTo>
                  <a:cubicBezTo>
                    <a:pt x="177217" y="77982"/>
                    <a:pt x="177396" y="78901"/>
                    <a:pt x="177680" y="79797"/>
                  </a:cubicBezTo>
                  <a:cubicBezTo>
                    <a:pt x="178247" y="81485"/>
                    <a:pt x="179360" y="82851"/>
                    <a:pt x="181241" y="83613"/>
                  </a:cubicBezTo>
                  <a:cubicBezTo>
                    <a:pt x="185475" y="85315"/>
                    <a:pt x="189456" y="87526"/>
                    <a:pt x="192816" y="90595"/>
                  </a:cubicBezTo>
                  <a:cubicBezTo>
                    <a:pt x="194713" y="92327"/>
                    <a:pt x="196378" y="94306"/>
                    <a:pt x="197759" y="96479"/>
                  </a:cubicBezTo>
                  <a:cubicBezTo>
                    <a:pt x="199156" y="98667"/>
                    <a:pt x="200194" y="101131"/>
                    <a:pt x="201500" y="103536"/>
                  </a:cubicBezTo>
                  <a:cubicBezTo>
                    <a:pt x="204233" y="108487"/>
                    <a:pt x="207482" y="113438"/>
                    <a:pt x="209871" y="119449"/>
                  </a:cubicBezTo>
                  <a:cubicBezTo>
                    <a:pt x="210454" y="120883"/>
                    <a:pt x="210969" y="122369"/>
                    <a:pt x="211432" y="123907"/>
                  </a:cubicBezTo>
                  <a:cubicBezTo>
                    <a:pt x="211596" y="124452"/>
                    <a:pt x="212216" y="126162"/>
                    <a:pt x="212164" y="126730"/>
                  </a:cubicBezTo>
                  <a:cubicBezTo>
                    <a:pt x="212119" y="127297"/>
                    <a:pt x="211716" y="127394"/>
                    <a:pt x="212268" y="127155"/>
                  </a:cubicBezTo>
                  <a:cubicBezTo>
                    <a:pt x="213075" y="126834"/>
                    <a:pt x="213837" y="125714"/>
                    <a:pt x="214494" y="125049"/>
                  </a:cubicBezTo>
                  <a:cubicBezTo>
                    <a:pt x="214531" y="125012"/>
                    <a:pt x="214576" y="125057"/>
                    <a:pt x="214576" y="125132"/>
                  </a:cubicBezTo>
                  <a:cubicBezTo>
                    <a:pt x="215173" y="132995"/>
                    <a:pt x="216151" y="141291"/>
                    <a:pt x="217145" y="150401"/>
                  </a:cubicBezTo>
                  <a:cubicBezTo>
                    <a:pt x="217988" y="158212"/>
                    <a:pt x="218795" y="166605"/>
                    <a:pt x="219101" y="175566"/>
                  </a:cubicBezTo>
                  <a:cubicBezTo>
                    <a:pt x="219109" y="175693"/>
                    <a:pt x="219026" y="175656"/>
                    <a:pt x="219026" y="175521"/>
                  </a:cubicBezTo>
                  <a:cubicBezTo>
                    <a:pt x="218436" y="157898"/>
                    <a:pt x="216039" y="142859"/>
                    <a:pt x="214815" y="129336"/>
                  </a:cubicBezTo>
                  <a:cubicBezTo>
                    <a:pt x="214733" y="128387"/>
                    <a:pt x="214658" y="127454"/>
                    <a:pt x="214583" y="126535"/>
                  </a:cubicBezTo>
                  <a:cubicBezTo>
                    <a:pt x="214509" y="125609"/>
                    <a:pt x="214404" y="125535"/>
                    <a:pt x="213949" y="125811"/>
                  </a:cubicBezTo>
                  <a:cubicBezTo>
                    <a:pt x="213493" y="126095"/>
                    <a:pt x="212911" y="126931"/>
                    <a:pt x="212313" y="127319"/>
                  </a:cubicBezTo>
                  <a:cubicBezTo>
                    <a:pt x="212000" y="127521"/>
                    <a:pt x="211992" y="127581"/>
                    <a:pt x="211805" y="127305"/>
                  </a:cubicBezTo>
                  <a:cubicBezTo>
                    <a:pt x="211776" y="127282"/>
                    <a:pt x="211865" y="127073"/>
                    <a:pt x="211865" y="127066"/>
                  </a:cubicBezTo>
                  <a:cubicBezTo>
                    <a:pt x="211865" y="127058"/>
                    <a:pt x="211962" y="126909"/>
                    <a:pt x="211970" y="126834"/>
                  </a:cubicBezTo>
                  <a:cubicBezTo>
                    <a:pt x="212014" y="126334"/>
                    <a:pt x="211865" y="125960"/>
                    <a:pt x="211753" y="125453"/>
                  </a:cubicBezTo>
                  <a:cubicBezTo>
                    <a:pt x="211342" y="123675"/>
                    <a:pt x="210708" y="121928"/>
                    <a:pt x="210095" y="120308"/>
                  </a:cubicBezTo>
                  <a:cubicBezTo>
                    <a:pt x="208938" y="117276"/>
                    <a:pt x="207549" y="114498"/>
                    <a:pt x="206108" y="111877"/>
                  </a:cubicBezTo>
                  <a:cubicBezTo>
                    <a:pt x="204674" y="109256"/>
                    <a:pt x="203166" y="106784"/>
                    <a:pt x="201784" y="104297"/>
                  </a:cubicBezTo>
                  <a:cubicBezTo>
                    <a:pt x="200276" y="101594"/>
                    <a:pt x="199118" y="98779"/>
                    <a:pt x="197513" y="96330"/>
                  </a:cubicBezTo>
                  <a:cubicBezTo>
                    <a:pt x="194227" y="91297"/>
                    <a:pt x="189672" y="87742"/>
                    <a:pt x="184527" y="85218"/>
                  </a:cubicBezTo>
                  <a:cubicBezTo>
                    <a:pt x="182772" y="84345"/>
                    <a:pt x="180592" y="83792"/>
                    <a:pt x="179225" y="82560"/>
                  </a:cubicBezTo>
                  <a:cubicBezTo>
                    <a:pt x="178030" y="81485"/>
                    <a:pt x="177470" y="79991"/>
                    <a:pt x="177194" y="78468"/>
                  </a:cubicBezTo>
                  <a:cubicBezTo>
                    <a:pt x="177015" y="77519"/>
                    <a:pt x="177022" y="76541"/>
                    <a:pt x="176918" y="75570"/>
                  </a:cubicBezTo>
                  <a:cubicBezTo>
                    <a:pt x="176791" y="74264"/>
                    <a:pt x="175678" y="73868"/>
                    <a:pt x="174357" y="73420"/>
                  </a:cubicBezTo>
                  <a:cubicBezTo>
                    <a:pt x="172430" y="72770"/>
                    <a:pt x="170220" y="72494"/>
                    <a:pt x="167867" y="72583"/>
                  </a:cubicBezTo>
                  <a:cubicBezTo>
                    <a:pt x="165060" y="72673"/>
                    <a:pt x="162035" y="73270"/>
                    <a:pt x="158989" y="74338"/>
                  </a:cubicBezTo>
                  <a:cubicBezTo>
                    <a:pt x="157331" y="74921"/>
                    <a:pt x="155703" y="75615"/>
                    <a:pt x="154135" y="76414"/>
                  </a:cubicBezTo>
                  <a:cubicBezTo>
                    <a:pt x="152746" y="77139"/>
                    <a:pt x="151432" y="78132"/>
                    <a:pt x="150050" y="78834"/>
                  </a:cubicBezTo>
                  <a:cubicBezTo>
                    <a:pt x="149192" y="79274"/>
                    <a:pt x="148729" y="79506"/>
                    <a:pt x="148012" y="80208"/>
                  </a:cubicBezTo>
                  <a:cubicBezTo>
                    <a:pt x="147295" y="80910"/>
                    <a:pt x="146429" y="81888"/>
                    <a:pt x="145667" y="82724"/>
                  </a:cubicBezTo>
                  <a:cubicBezTo>
                    <a:pt x="144375" y="84180"/>
                    <a:pt x="143031" y="85898"/>
                    <a:pt x="141239" y="87145"/>
                  </a:cubicBezTo>
                  <a:cubicBezTo>
                    <a:pt x="141179" y="87190"/>
                    <a:pt x="141112" y="87167"/>
                    <a:pt x="141134" y="87122"/>
                  </a:cubicBezTo>
                  <a:cubicBezTo>
                    <a:pt x="141485" y="86219"/>
                    <a:pt x="140567" y="87503"/>
                    <a:pt x="140156" y="87712"/>
                  </a:cubicBezTo>
                  <a:cubicBezTo>
                    <a:pt x="139745" y="87914"/>
                    <a:pt x="139783" y="87907"/>
                    <a:pt x="139574" y="87765"/>
                  </a:cubicBezTo>
                  <a:cubicBezTo>
                    <a:pt x="139506" y="87720"/>
                    <a:pt x="139529" y="87488"/>
                    <a:pt x="139544" y="87421"/>
                  </a:cubicBezTo>
                  <a:cubicBezTo>
                    <a:pt x="139603" y="87182"/>
                    <a:pt x="140268" y="86547"/>
                    <a:pt x="140462" y="86264"/>
                  </a:cubicBezTo>
                  <a:cubicBezTo>
                    <a:pt x="140567" y="86122"/>
                    <a:pt x="141030" y="85636"/>
                    <a:pt x="140761" y="85778"/>
                  </a:cubicBezTo>
                  <a:cubicBezTo>
                    <a:pt x="140134" y="86099"/>
                    <a:pt x="139648" y="87317"/>
                    <a:pt x="139185" y="87727"/>
                  </a:cubicBezTo>
                  <a:cubicBezTo>
                    <a:pt x="138715" y="88138"/>
                    <a:pt x="137878" y="88504"/>
                    <a:pt x="137363" y="88788"/>
                  </a:cubicBezTo>
                  <a:cubicBezTo>
                    <a:pt x="130471" y="92559"/>
                    <a:pt x="123556" y="94067"/>
                    <a:pt x="117156" y="94612"/>
                  </a:cubicBezTo>
                  <a:cubicBezTo>
                    <a:pt x="114072" y="94874"/>
                    <a:pt x="111093" y="94956"/>
                    <a:pt x="108099" y="95068"/>
                  </a:cubicBezTo>
                  <a:cubicBezTo>
                    <a:pt x="106269" y="95135"/>
                    <a:pt x="104350" y="95075"/>
                    <a:pt x="102341" y="95486"/>
                  </a:cubicBezTo>
                  <a:cubicBezTo>
                    <a:pt x="100056" y="95971"/>
                    <a:pt x="97898" y="96375"/>
                    <a:pt x="95740" y="96531"/>
                  </a:cubicBezTo>
                  <a:cubicBezTo>
                    <a:pt x="91663" y="96815"/>
                    <a:pt x="87869" y="96561"/>
                    <a:pt x="83628" y="97136"/>
                  </a:cubicBezTo>
                  <a:cubicBezTo>
                    <a:pt x="82060" y="97353"/>
                    <a:pt x="80641" y="97861"/>
                    <a:pt x="79693" y="97174"/>
                  </a:cubicBezTo>
                  <a:cubicBezTo>
                    <a:pt x="79297" y="96897"/>
                    <a:pt x="79036" y="96502"/>
                    <a:pt x="78714" y="96158"/>
                  </a:cubicBezTo>
                  <a:cubicBezTo>
                    <a:pt x="78588" y="96031"/>
                    <a:pt x="78461" y="95889"/>
                    <a:pt x="78326" y="95755"/>
                  </a:cubicBezTo>
                  <a:cubicBezTo>
                    <a:pt x="77639" y="95180"/>
                    <a:pt x="77042" y="95284"/>
                    <a:pt x="75772" y="95598"/>
                  </a:cubicBezTo>
                  <a:cubicBezTo>
                    <a:pt x="71553" y="96628"/>
                    <a:pt x="67498" y="97450"/>
                    <a:pt x="63481" y="97823"/>
                  </a:cubicBezTo>
                  <a:cubicBezTo>
                    <a:pt x="59471" y="98197"/>
                    <a:pt x="55551" y="98249"/>
                    <a:pt x="51638" y="98421"/>
                  </a:cubicBezTo>
                  <a:cubicBezTo>
                    <a:pt x="49704" y="98503"/>
                    <a:pt x="47785" y="98607"/>
                    <a:pt x="45865" y="98757"/>
                  </a:cubicBezTo>
                  <a:cubicBezTo>
                    <a:pt x="44947" y="98831"/>
                    <a:pt x="44014" y="98913"/>
                    <a:pt x="43095" y="99003"/>
                  </a:cubicBezTo>
                  <a:cubicBezTo>
                    <a:pt x="41870" y="99130"/>
                    <a:pt x="41161" y="98913"/>
                    <a:pt x="40071" y="98592"/>
                  </a:cubicBezTo>
                  <a:cubicBezTo>
                    <a:pt x="36643" y="97569"/>
                    <a:pt x="33313" y="96330"/>
                    <a:pt x="30132" y="94747"/>
                  </a:cubicBezTo>
                  <a:cubicBezTo>
                    <a:pt x="17243" y="88616"/>
                    <a:pt x="6946" y="75765"/>
                    <a:pt x="3391" y="53937"/>
                  </a:cubicBezTo>
                  <a:cubicBezTo>
                    <a:pt x="3130" y="52407"/>
                    <a:pt x="2906" y="50853"/>
                    <a:pt x="2704" y="49263"/>
                  </a:cubicBezTo>
                  <a:cubicBezTo>
                    <a:pt x="2510" y="47680"/>
                    <a:pt x="2465" y="45902"/>
                    <a:pt x="2204" y="44357"/>
                  </a:cubicBezTo>
                  <a:cubicBezTo>
                    <a:pt x="1995" y="43140"/>
                    <a:pt x="2099" y="43110"/>
                    <a:pt x="1606" y="43252"/>
                  </a:cubicBezTo>
                  <a:cubicBezTo>
                    <a:pt x="1390" y="43311"/>
                    <a:pt x="1188" y="43625"/>
                    <a:pt x="987" y="43797"/>
                  </a:cubicBezTo>
                  <a:cubicBezTo>
                    <a:pt x="792" y="43961"/>
                    <a:pt x="501" y="44416"/>
                    <a:pt x="307" y="44334"/>
                  </a:cubicBezTo>
                  <a:cubicBezTo>
                    <a:pt x="113" y="44252"/>
                    <a:pt x="188" y="44454"/>
                    <a:pt x="90" y="44215"/>
                  </a:cubicBezTo>
                  <a:cubicBezTo>
                    <a:pt x="1" y="43968"/>
                    <a:pt x="337" y="40645"/>
                    <a:pt x="352" y="40175"/>
                  </a:cubicBezTo>
                  <a:cubicBezTo>
                    <a:pt x="539" y="34948"/>
                    <a:pt x="382" y="29161"/>
                    <a:pt x="815" y="23709"/>
                  </a:cubicBezTo>
                  <a:cubicBezTo>
                    <a:pt x="942" y="22104"/>
                    <a:pt x="1188" y="20648"/>
                    <a:pt x="1323" y="19042"/>
                  </a:cubicBezTo>
                  <a:cubicBezTo>
                    <a:pt x="1435" y="17706"/>
                    <a:pt x="1263" y="18355"/>
                    <a:pt x="1166" y="17631"/>
                  </a:cubicBezTo>
                  <a:cubicBezTo>
                    <a:pt x="1024" y="16548"/>
                    <a:pt x="1397" y="14532"/>
                    <a:pt x="718" y="14286"/>
                  </a:cubicBezTo>
                  <a:cubicBezTo>
                    <a:pt x="695" y="14271"/>
                    <a:pt x="673" y="14233"/>
                    <a:pt x="673" y="14203"/>
                  </a:cubicBezTo>
                  <a:cubicBezTo>
                    <a:pt x="389" y="12060"/>
                    <a:pt x="591" y="10066"/>
                    <a:pt x="867" y="8371"/>
                  </a:cubicBezTo>
                  <a:cubicBezTo>
                    <a:pt x="1420" y="5078"/>
                    <a:pt x="2271" y="2509"/>
                    <a:pt x="3092" y="90"/>
                  </a:cubicBezTo>
                  <a:cubicBezTo>
                    <a:pt x="3115" y="0"/>
                    <a:pt x="3167" y="209"/>
                    <a:pt x="3137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804350" y="935375"/>
              <a:ext cx="5478275" cy="4394600"/>
            </a:xfrm>
            <a:custGeom>
              <a:avLst/>
              <a:gdLst/>
              <a:ahLst/>
              <a:cxnLst/>
              <a:rect l="l" t="t" r="r" b="b"/>
              <a:pathLst>
                <a:path w="219131" h="175784" extrusionOk="0">
                  <a:moveTo>
                    <a:pt x="3197" y="299"/>
                  </a:moveTo>
                  <a:cubicBezTo>
                    <a:pt x="2502" y="2345"/>
                    <a:pt x="1823" y="4474"/>
                    <a:pt x="1278" y="7020"/>
                  </a:cubicBezTo>
                  <a:cubicBezTo>
                    <a:pt x="1001" y="8334"/>
                    <a:pt x="419" y="11135"/>
                    <a:pt x="680" y="13203"/>
                  </a:cubicBezTo>
                  <a:cubicBezTo>
                    <a:pt x="830" y="14323"/>
                    <a:pt x="1158" y="13957"/>
                    <a:pt x="1300" y="14861"/>
                  </a:cubicBezTo>
                  <a:cubicBezTo>
                    <a:pt x="1479" y="15929"/>
                    <a:pt x="815" y="17430"/>
                    <a:pt x="1569" y="17893"/>
                  </a:cubicBezTo>
                  <a:cubicBezTo>
                    <a:pt x="1599" y="17945"/>
                    <a:pt x="1606" y="17997"/>
                    <a:pt x="1599" y="18057"/>
                  </a:cubicBezTo>
                  <a:cubicBezTo>
                    <a:pt x="665" y="24292"/>
                    <a:pt x="658" y="31065"/>
                    <a:pt x="524" y="37607"/>
                  </a:cubicBezTo>
                  <a:cubicBezTo>
                    <a:pt x="494" y="39040"/>
                    <a:pt x="449" y="40429"/>
                    <a:pt x="382" y="41788"/>
                  </a:cubicBezTo>
                  <a:cubicBezTo>
                    <a:pt x="374" y="42012"/>
                    <a:pt x="180" y="44193"/>
                    <a:pt x="195" y="44238"/>
                  </a:cubicBezTo>
                  <a:cubicBezTo>
                    <a:pt x="322" y="44589"/>
                    <a:pt x="1942" y="42849"/>
                    <a:pt x="2092" y="42714"/>
                  </a:cubicBezTo>
                  <a:cubicBezTo>
                    <a:pt x="2241" y="42587"/>
                    <a:pt x="2159" y="42744"/>
                    <a:pt x="2159" y="42819"/>
                  </a:cubicBezTo>
                  <a:cubicBezTo>
                    <a:pt x="3369" y="60681"/>
                    <a:pt x="8215" y="75115"/>
                    <a:pt x="16115" y="84255"/>
                  </a:cubicBezTo>
                  <a:cubicBezTo>
                    <a:pt x="19946" y="88758"/>
                    <a:pt x="24389" y="92081"/>
                    <a:pt x="29198" y="94605"/>
                  </a:cubicBezTo>
                  <a:cubicBezTo>
                    <a:pt x="31498" y="95800"/>
                    <a:pt x="33873" y="96838"/>
                    <a:pt x="36315" y="97712"/>
                  </a:cubicBezTo>
                  <a:cubicBezTo>
                    <a:pt x="37517" y="98152"/>
                    <a:pt x="38749" y="98555"/>
                    <a:pt x="39981" y="98929"/>
                  </a:cubicBezTo>
                  <a:cubicBezTo>
                    <a:pt x="41542" y="99399"/>
                    <a:pt x="42901" y="99339"/>
                    <a:pt x="44633" y="99198"/>
                  </a:cubicBezTo>
                  <a:cubicBezTo>
                    <a:pt x="49995" y="98750"/>
                    <a:pt x="55312" y="98764"/>
                    <a:pt x="60793" y="98421"/>
                  </a:cubicBezTo>
                  <a:cubicBezTo>
                    <a:pt x="63839" y="98242"/>
                    <a:pt x="66864" y="97883"/>
                    <a:pt x="69866" y="97346"/>
                  </a:cubicBezTo>
                  <a:cubicBezTo>
                    <a:pt x="71449" y="97054"/>
                    <a:pt x="73047" y="96703"/>
                    <a:pt x="74660" y="96285"/>
                  </a:cubicBezTo>
                  <a:cubicBezTo>
                    <a:pt x="75690" y="96024"/>
                    <a:pt x="76758" y="95509"/>
                    <a:pt x="77557" y="95778"/>
                  </a:cubicBezTo>
                  <a:cubicBezTo>
                    <a:pt x="78214" y="95994"/>
                    <a:pt x="78558" y="96517"/>
                    <a:pt x="78938" y="96950"/>
                  </a:cubicBezTo>
                  <a:cubicBezTo>
                    <a:pt x="79319" y="97376"/>
                    <a:pt x="79513" y="97674"/>
                    <a:pt x="79976" y="97846"/>
                  </a:cubicBezTo>
                  <a:cubicBezTo>
                    <a:pt x="80783" y="98130"/>
                    <a:pt x="81828" y="97846"/>
                    <a:pt x="82889" y="97674"/>
                  </a:cubicBezTo>
                  <a:cubicBezTo>
                    <a:pt x="85823" y="97226"/>
                    <a:pt x="88564" y="97189"/>
                    <a:pt x="91289" y="97144"/>
                  </a:cubicBezTo>
                  <a:cubicBezTo>
                    <a:pt x="94359" y="97084"/>
                    <a:pt x="97480" y="97002"/>
                    <a:pt x="100892" y="96263"/>
                  </a:cubicBezTo>
                  <a:cubicBezTo>
                    <a:pt x="102266" y="95964"/>
                    <a:pt x="103312" y="95755"/>
                    <a:pt x="104566" y="95680"/>
                  </a:cubicBezTo>
                  <a:cubicBezTo>
                    <a:pt x="105813" y="95606"/>
                    <a:pt x="106851" y="95568"/>
                    <a:pt x="107986" y="95531"/>
                  </a:cubicBezTo>
                  <a:cubicBezTo>
                    <a:pt x="113251" y="95329"/>
                    <a:pt x="118538" y="95270"/>
                    <a:pt x="124340" y="94038"/>
                  </a:cubicBezTo>
                  <a:cubicBezTo>
                    <a:pt x="127551" y="93351"/>
                    <a:pt x="130687" y="92328"/>
                    <a:pt x="133689" y="90991"/>
                  </a:cubicBezTo>
                  <a:cubicBezTo>
                    <a:pt x="135310" y="90252"/>
                    <a:pt x="137162" y="89415"/>
                    <a:pt x="138558" y="88325"/>
                  </a:cubicBezTo>
                  <a:cubicBezTo>
                    <a:pt x="139364" y="87698"/>
                    <a:pt x="139820" y="86697"/>
                    <a:pt x="140686" y="86130"/>
                  </a:cubicBezTo>
                  <a:cubicBezTo>
                    <a:pt x="140716" y="86107"/>
                    <a:pt x="140746" y="86100"/>
                    <a:pt x="140783" y="86107"/>
                  </a:cubicBezTo>
                  <a:cubicBezTo>
                    <a:pt x="140895" y="86160"/>
                    <a:pt x="140723" y="86279"/>
                    <a:pt x="140723" y="86384"/>
                  </a:cubicBezTo>
                  <a:cubicBezTo>
                    <a:pt x="140723" y="86481"/>
                    <a:pt x="140246" y="87018"/>
                    <a:pt x="140156" y="87175"/>
                  </a:cubicBezTo>
                  <a:cubicBezTo>
                    <a:pt x="139909" y="87563"/>
                    <a:pt x="139812" y="87481"/>
                    <a:pt x="139872" y="87884"/>
                  </a:cubicBezTo>
                  <a:cubicBezTo>
                    <a:pt x="139939" y="88288"/>
                    <a:pt x="139887" y="88161"/>
                    <a:pt x="140298" y="87877"/>
                  </a:cubicBezTo>
                  <a:cubicBezTo>
                    <a:pt x="140709" y="87586"/>
                    <a:pt x="140798" y="87257"/>
                    <a:pt x="141216" y="87138"/>
                  </a:cubicBezTo>
                  <a:cubicBezTo>
                    <a:pt x="141313" y="87108"/>
                    <a:pt x="141134" y="87511"/>
                    <a:pt x="141194" y="87504"/>
                  </a:cubicBezTo>
                  <a:cubicBezTo>
                    <a:pt x="141567" y="87451"/>
                    <a:pt x="142934" y="85921"/>
                    <a:pt x="143173" y="85674"/>
                  </a:cubicBezTo>
                  <a:cubicBezTo>
                    <a:pt x="144517" y="84278"/>
                    <a:pt x="145697" y="82844"/>
                    <a:pt x="147026" y="81455"/>
                  </a:cubicBezTo>
                  <a:cubicBezTo>
                    <a:pt x="147728" y="80716"/>
                    <a:pt x="148452" y="79932"/>
                    <a:pt x="149430" y="79402"/>
                  </a:cubicBezTo>
                  <a:cubicBezTo>
                    <a:pt x="151208" y="78431"/>
                    <a:pt x="153007" y="77311"/>
                    <a:pt x="154844" y="76422"/>
                  </a:cubicBezTo>
                  <a:cubicBezTo>
                    <a:pt x="159026" y="74406"/>
                    <a:pt x="163387" y="73226"/>
                    <a:pt x="167330" y="73017"/>
                  </a:cubicBezTo>
                  <a:cubicBezTo>
                    <a:pt x="169249" y="72912"/>
                    <a:pt x="171086" y="73032"/>
                    <a:pt x="172758" y="73405"/>
                  </a:cubicBezTo>
                  <a:cubicBezTo>
                    <a:pt x="173543" y="73577"/>
                    <a:pt x="174312" y="73816"/>
                    <a:pt x="175058" y="74115"/>
                  </a:cubicBezTo>
                  <a:cubicBezTo>
                    <a:pt x="175589" y="74339"/>
                    <a:pt x="176649" y="74630"/>
                    <a:pt x="176888" y="75078"/>
                  </a:cubicBezTo>
                  <a:cubicBezTo>
                    <a:pt x="177119" y="75526"/>
                    <a:pt x="176933" y="76982"/>
                    <a:pt x="176978" y="77557"/>
                  </a:cubicBezTo>
                  <a:cubicBezTo>
                    <a:pt x="177075" y="78505"/>
                    <a:pt x="177224" y="79424"/>
                    <a:pt x="177523" y="80305"/>
                  </a:cubicBezTo>
                  <a:cubicBezTo>
                    <a:pt x="178090" y="81985"/>
                    <a:pt x="179203" y="83344"/>
                    <a:pt x="181092" y="84091"/>
                  </a:cubicBezTo>
                  <a:cubicBezTo>
                    <a:pt x="185326" y="85786"/>
                    <a:pt x="189321" y="87974"/>
                    <a:pt x="192689" y="91028"/>
                  </a:cubicBezTo>
                  <a:cubicBezTo>
                    <a:pt x="194586" y="92753"/>
                    <a:pt x="196251" y="94725"/>
                    <a:pt x="197647" y="96883"/>
                  </a:cubicBezTo>
                  <a:cubicBezTo>
                    <a:pt x="199044" y="99063"/>
                    <a:pt x="200082" y="101520"/>
                    <a:pt x="201396" y="103902"/>
                  </a:cubicBezTo>
                  <a:cubicBezTo>
                    <a:pt x="204144" y="108838"/>
                    <a:pt x="207400" y="113759"/>
                    <a:pt x="209804" y="119740"/>
                  </a:cubicBezTo>
                  <a:cubicBezTo>
                    <a:pt x="210372" y="121167"/>
                    <a:pt x="210909" y="122653"/>
                    <a:pt x="211365" y="124191"/>
                  </a:cubicBezTo>
                  <a:cubicBezTo>
                    <a:pt x="211529" y="124729"/>
                    <a:pt x="212156" y="126424"/>
                    <a:pt x="212112" y="126991"/>
                  </a:cubicBezTo>
                  <a:cubicBezTo>
                    <a:pt x="212067" y="127566"/>
                    <a:pt x="211663" y="127656"/>
                    <a:pt x="212216" y="127424"/>
                  </a:cubicBezTo>
                  <a:cubicBezTo>
                    <a:pt x="213015" y="127096"/>
                    <a:pt x="213784" y="125976"/>
                    <a:pt x="214434" y="125304"/>
                  </a:cubicBezTo>
                  <a:cubicBezTo>
                    <a:pt x="214471" y="125266"/>
                    <a:pt x="214516" y="125311"/>
                    <a:pt x="214531" y="125386"/>
                  </a:cubicBezTo>
                  <a:cubicBezTo>
                    <a:pt x="215128" y="133219"/>
                    <a:pt x="216121" y="141493"/>
                    <a:pt x="217122" y="150581"/>
                  </a:cubicBezTo>
                  <a:cubicBezTo>
                    <a:pt x="217996" y="158354"/>
                    <a:pt x="218802" y="166718"/>
                    <a:pt x="219131" y="175641"/>
                  </a:cubicBezTo>
                  <a:cubicBezTo>
                    <a:pt x="219131" y="175783"/>
                    <a:pt x="219056" y="175738"/>
                    <a:pt x="219049" y="175604"/>
                  </a:cubicBezTo>
                  <a:cubicBezTo>
                    <a:pt x="218436" y="158041"/>
                    <a:pt x="216009" y="143069"/>
                    <a:pt x="214770" y="129567"/>
                  </a:cubicBezTo>
                  <a:cubicBezTo>
                    <a:pt x="214688" y="128634"/>
                    <a:pt x="214613" y="127701"/>
                    <a:pt x="214538" y="126775"/>
                  </a:cubicBezTo>
                  <a:cubicBezTo>
                    <a:pt x="214464" y="125856"/>
                    <a:pt x="214352" y="125789"/>
                    <a:pt x="213896" y="126073"/>
                  </a:cubicBezTo>
                  <a:cubicBezTo>
                    <a:pt x="213433" y="126349"/>
                    <a:pt x="212858" y="127193"/>
                    <a:pt x="212268" y="127581"/>
                  </a:cubicBezTo>
                  <a:cubicBezTo>
                    <a:pt x="211940" y="127790"/>
                    <a:pt x="211932" y="127843"/>
                    <a:pt x="211746" y="127574"/>
                  </a:cubicBezTo>
                  <a:cubicBezTo>
                    <a:pt x="211716" y="127544"/>
                    <a:pt x="211813" y="127350"/>
                    <a:pt x="211805" y="127327"/>
                  </a:cubicBezTo>
                  <a:cubicBezTo>
                    <a:pt x="211790" y="127312"/>
                    <a:pt x="211902" y="127170"/>
                    <a:pt x="211902" y="127096"/>
                  </a:cubicBezTo>
                  <a:cubicBezTo>
                    <a:pt x="211955" y="126603"/>
                    <a:pt x="211813" y="126230"/>
                    <a:pt x="211701" y="125722"/>
                  </a:cubicBezTo>
                  <a:cubicBezTo>
                    <a:pt x="211283" y="123952"/>
                    <a:pt x="210648" y="122212"/>
                    <a:pt x="210028" y="120599"/>
                  </a:cubicBezTo>
                  <a:cubicBezTo>
                    <a:pt x="208863" y="117582"/>
                    <a:pt x="207474" y="114819"/>
                    <a:pt x="206018" y="112206"/>
                  </a:cubicBezTo>
                  <a:cubicBezTo>
                    <a:pt x="204562" y="109592"/>
                    <a:pt x="203076" y="107143"/>
                    <a:pt x="201687" y="104671"/>
                  </a:cubicBezTo>
                  <a:cubicBezTo>
                    <a:pt x="200164" y="101968"/>
                    <a:pt x="199006" y="99175"/>
                    <a:pt x="197393" y="96733"/>
                  </a:cubicBezTo>
                  <a:cubicBezTo>
                    <a:pt x="194093" y="91730"/>
                    <a:pt x="189530" y="88191"/>
                    <a:pt x="184378" y="85689"/>
                  </a:cubicBezTo>
                  <a:cubicBezTo>
                    <a:pt x="182623" y="84830"/>
                    <a:pt x="180427" y="84278"/>
                    <a:pt x="179068" y="83053"/>
                  </a:cubicBezTo>
                  <a:cubicBezTo>
                    <a:pt x="177874" y="81985"/>
                    <a:pt x="177314" y="80499"/>
                    <a:pt x="177022" y="78976"/>
                  </a:cubicBezTo>
                  <a:cubicBezTo>
                    <a:pt x="176843" y="78028"/>
                    <a:pt x="176858" y="77042"/>
                    <a:pt x="176761" y="76079"/>
                  </a:cubicBezTo>
                  <a:cubicBezTo>
                    <a:pt x="176634" y="74772"/>
                    <a:pt x="175514" y="74383"/>
                    <a:pt x="174185" y="73935"/>
                  </a:cubicBezTo>
                  <a:cubicBezTo>
                    <a:pt x="172266" y="73286"/>
                    <a:pt x="170048" y="73024"/>
                    <a:pt x="167688" y="73114"/>
                  </a:cubicBezTo>
                  <a:cubicBezTo>
                    <a:pt x="164880" y="73219"/>
                    <a:pt x="161849" y="73823"/>
                    <a:pt x="158802" y="74891"/>
                  </a:cubicBezTo>
                  <a:cubicBezTo>
                    <a:pt x="157137" y="75474"/>
                    <a:pt x="155516" y="76176"/>
                    <a:pt x="153948" y="76982"/>
                  </a:cubicBezTo>
                  <a:cubicBezTo>
                    <a:pt x="152559" y="77691"/>
                    <a:pt x="151230" y="78700"/>
                    <a:pt x="149864" y="79402"/>
                  </a:cubicBezTo>
                  <a:cubicBezTo>
                    <a:pt x="149005" y="79835"/>
                    <a:pt x="148542" y="80074"/>
                    <a:pt x="147817" y="80783"/>
                  </a:cubicBezTo>
                  <a:cubicBezTo>
                    <a:pt x="147086" y="81492"/>
                    <a:pt x="146242" y="82448"/>
                    <a:pt x="145480" y="83292"/>
                  </a:cubicBezTo>
                  <a:cubicBezTo>
                    <a:pt x="144173" y="84748"/>
                    <a:pt x="142844" y="86466"/>
                    <a:pt x="141052" y="87713"/>
                  </a:cubicBezTo>
                  <a:cubicBezTo>
                    <a:pt x="140985" y="87765"/>
                    <a:pt x="140918" y="87743"/>
                    <a:pt x="140940" y="87690"/>
                  </a:cubicBezTo>
                  <a:cubicBezTo>
                    <a:pt x="141298" y="86794"/>
                    <a:pt x="140380" y="88071"/>
                    <a:pt x="139969" y="88288"/>
                  </a:cubicBezTo>
                  <a:cubicBezTo>
                    <a:pt x="139559" y="88497"/>
                    <a:pt x="139581" y="88482"/>
                    <a:pt x="139379" y="88340"/>
                  </a:cubicBezTo>
                  <a:cubicBezTo>
                    <a:pt x="139312" y="88295"/>
                    <a:pt x="139335" y="88049"/>
                    <a:pt x="139349" y="87989"/>
                  </a:cubicBezTo>
                  <a:cubicBezTo>
                    <a:pt x="139417" y="87750"/>
                    <a:pt x="140066" y="87115"/>
                    <a:pt x="140268" y="86839"/>
                  </a:cubicBezTo>
                  <a:cubicBezTo>
                    <a:pt x="140365" y="86697"/>
                    <a:pt x="140835" y="86212"/>
                    <a:pt x="140574" y="86354"/>
                  </a:cubicBezTo>
                  <a:cubicBezTo>
                    <a:pt x="139939" y="86667"/>
                    <a:pt x="139461" y="87892"/>
                    <a:pt x="138984" y="88303"/>
                  </a:cubicBezTo>
                  <a:cubicBezTo>
                    <a:pt x="138513" y="88713"/>
                    <a:pt x="137677" y="89079"/>
                    <a:pt x="137169" y="89356"/>
                  </a:cubicBezTo>
                  <a:cubicBezTo>
                    <a:pt x="130277" y="93127"/>
                    <a:pt x="123362" y="94650"/>
                    <a:pt x="116955" y="95203"/>
                  </a:cubicBezTo>
                  <a:cubicBezTo>
                    <a:pt x="113878" y="95464"/>
                    <a:pt x="110899" y="95539"/>
                    <a:pt x="107897" y="95651"/>
                  </a:cubicBezTo>
                  <a:cubicBezTo>
                    <a:pt x="106075" y="95718"/>
                    <a:pt x="104141" y="95658"/>
                    <a:pt x="102147" y="96069"/>
                  </a:cubicBezTo>
                  <a:cubicBezTo>
                    <a:pt x="99855" y="96547"/>
                    <a:pt x="97704" y="96957"/>
                    <a:pt x="95546" y="97107"/>
                  </a:cubicBezTo>
                  <a:cubicBezTo>
                    <a:pt x="91469" y="97383"/>
                    <a:pt x="87675" y="97137"/>
                    <a:pt x="83441" y="97704"/>
                  </a:cubicBezTo>
                  <a:cubicBezTo>
                    <a:pt x="81873" y="97921"/>
                    <a:pt x="80454" y="98414"/>
                    <a:pt x="79506" y="97741"/>
                  </a:cubicBezTo>
                  <a:cubicBezTo>
                    <a:pt x="79110" y="97450"/>
                    <a:pt x="78849" y="97062"/>
                    <a:pt x="78528" y="96711"/>
                  </a:cubicBezTo>
                  <a:cubicBezTo>
                    <a:pt x="78401" y="96584"/>
                    <a:pt x="78289" y="96442"/>
                    <a:pt x="78139" y="96315"/>
                  </a:cubicBezTo>
                  <a:cubicBezTo>
                    <a:pt x="77452" y="95733"/>
                    <a:pt x="76855" y="95837"/>
                    <a:pt x="75600" y="96143"/>
                  </a:cubicBezTo>
                  <a:cubicBezTo>
                    <a:pt x="71381" y="97174"/>
                    <a:pt x="67319" y="97980"/>
                    <a:pt x="63302" y="98346"/>
                  </a:cubicBezTo>
                  <a:cubicBezTo>
                    <a:pt x="59292" y="98712"/>
                    <a:pt x="55379" y="98757"/>
                    <a:pt x="51481" y="98906"/>
                  </a:cubicBezTo>
                  <a:cubicBezTo>
                    <a:pt x="49554" y="98981"/>
                    <a:pt x="47635" y="99086"/>
                    <a:pt x="45716" y="99227"/>
                  </a:cubicBezTo>
                  <a:lnTo>
                    <a:pt x="42946" y="99466"/>
                  </a:lnTo>
                  <a:cubicBezTo>
                    <a:pt x="41721" y="99586"/>
                    <a:pt x="41027" y="99377"/>
                    <a:pt x="39929" y="99048"/>
                  </a:cubicBezTo>
                  <a:cubicBezTo>
                    <a:pt x="36516" y="98003"/>
                    <a:pt x="33186" y="96748"/>
                    <a:pt x="30012" y="95165"/>
                  </a:cubicBezTo>
                  <a:cubicBezTo>
                    <a:pt x="17146" y="88967"/>
                    <a:pt x="6901" y="76019"/>
                    <a:pt x="3369" y="54109"/>
                  </a:cubicBezTo>
                  <a:cubicBezTo>
                    <a:pt x="3115" y="52571"/>
                    <a:pt x="2891" y="51010"/>
                    <a:pt x="2697" y="49420"/>
                  </a:cubicBezTo>
                  <a:cubicBezTo>
                    <a:pt x="2502" y="47822"/>
                    <a:pt x="2465" y="46045"/>
                    <a:pt x="2204" y="44491"/>
                  </a:cubicBezTo>
                  <a:cubicBezTo>
                    <a:pt x="1995" y="43267"/>
                    <a:pt x="2107" y="43244"/>
                    <a:pt x="1606" y="43379"/>
                  </a:cubicBezTo>
                  <a:cubicBezTo>
                    <a:pt x="1390" y="43431"/>
                    <a:pt x="1188" y="43752"/>
                    <a:pt x="987" y="43916"/>
                  </a:cubicBezTo>
                  <a:cubicBezTo>
                    <a:pt x="792" y="44088"/>
                    <a:pt x="516" y="44544"/>
                    <a:pt x="307" y="44462"/>
                  </a:cubicBezTo>
                  <a:cubicBezTo>
                    <a:pt x="105" y="44379"/>
                    <a:pt x="188" y="44581"/>
                    <a:pt x="90" y="44342"/>
                  </a:cubicBezTo>
                  <a:cubicBezTo>
                    <a:pt x="1" y="44096"/>
                    <a:pt x="344" y="40765"/>
                    <a:pt x="367" y="40287"/>
                  </a:cubicBezTo>
                  <a:cubicBezTo>
                    <a:pt x="561" y="35045"/>
                    <a:pt x="412" y="29236"/>
                    <a:pt x="852" y="23769"/>
                  </a:cubicBezTo>
                  <a:cubicBezTo>
                    <a:pt x="979" y="22164"/>
                    <a:pt x="1225" y="20708"/>
                    <a:pt x="1360" y="19087"/>
                  </a:cubicBezTo>
                  <a:cubicBezTo>
                    <a:pt x="1472" y="17743"/>
                    <a:pt x="1300" y="18408"/>
                    <a:pt x="1203" y="17684"/>
                  </a:cubicBezTo>
                  <a:cubicBezTo>
                    <a:pt x="1076" y="16586"/>
                    <a:pt x="1435" y="14562"/>
                    <a:pt x="762" y="14323"/>
                  </a:cubicBezTo>
                  <a:cubicBezTo>
                    <a:pt x="748" y="14308"/>
                    <a:pt x="725" y="14286"/>
                    <a:pt x="725" y="14226"/>
                  </a:cubicBezTo>
                  <a:cubicBezTo>
                    <a:pt x="441" y="12083"/>
                    <a:pt x="643" y="10082"/>
                    <a:pt x="927" y="8387"/>
                  </a:cubicBezTo>
                  <a:cubicBezTo>
                    <a:pt x="1472" y="5079"/>
                    <a:pt x="2331" y="2510"/>
                    <a:pt x="3145" y="83"/>
                  </a:cubicBezTo>
                  <a:cubicBezTo>
                    <a:pt x="3182" y="1"/>
                    <a:pt x="3219" y="217"/>
                    <a:pt x="3197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787750" y="950500"/>
              <a:ext cx="5478825" cy="4397025"/>
            </a:xfrm>
            <a:custGeom>
              <a:avLst/>
              <a:gdLst/>
              <a:ahLst/>
              <a:cxnLst/>
              <a:rect l="l" t="t" r="r" b="b"/>
              <a:pathLst>
                <a:path w="219153" h="175881" extrusionOk="0">
                  <a:moveTo>
                    <a:pt x="3249" y="314"/>
                  </a:moveTo>
                  <a:cubicBezTo>
                    <a:pt x="2562" y="2353"/>
                    <a:pt x="1867" y="4481"/>
                    <a:pt x="1329" y="7042"/>
                  </a:cubicBezTo>
                  <a:cubicBezTo>
                    <a:pt x="1046" y="8357"/>
                    <a:pt x="471" y="11164"/>
                    <a:pt x="732" y="13240"/>
                  </a:cubicBezTo>
                  <a:cubicBezTo>
                    <a:pt x="874" y="14360"/>
                    <a:pt x="1195" y="13994"/>
                    <a:pt x="1337" y="14898"/>
                  </a:cubicBezTo>
                  <a:cubicBezTo>
                    <a:pt x="1516" y="15973"/>
                    <a:pt x="852" y="17474"/>
                    <a:pt x="1598" y="17945"/>
                  </a:cubicBezTo>
                  <a:cubicBezTo>
                    <a:pt x="1628" y="17997"/>
                    <a:pt x="1643" y="18049"/>
                    <a:pt x="1636" y="18109"/>
                  </a:cubicBezTo>
                  <a:cubicBezTo>
                    <a:pt x="695" y="24359"/>
                    <a:pt x="672" y="31162"/>
                    <a:pt x="538" y="37726"/>
                  </a:cubicBezTo>
                  <a:cubicBezTo>
                    <a:pt x="508" y="39152"/>
                    <a:pt x="463" y="40549"/>
                    <a:pt x="389" y="41915"/>
                  </a:cubicBezTo>
                  <a:cubicBezTo>
                    <a:pt x="374" y="42139"/>
                    <a:pt x="179" y="44312"/>
                    <a:pt x="202" y="44357"/>
                  </a:cubicBezTo>
                  <a:cubicBezTo>
                    <a:pt x="321" y="44723"/>
                    <a:pt x="1942" y="42975"/>
                    <a:pt x="2091" y="42848"/>
                  </a:cubicBezTo>
                  <a:cubicBezTo>
                    <a:pt x="2240" y="42714"/>
                    <a:pt x="2151" y="42871"/>
                    <a:pt x="2158" y="42960"/>
                  </a:cubicBezTo>
                  <a:cubicBezTo>
                    <a:pt x="3346" y="60882"/>
                    <a:pt x="8155" y="75384"/>
                    <a:pt x="16018" y="84584"/>
                  </a:cubicBezTo>
                  <a:cubicBezTo>
                    <a:pt x="19849" y="89116"/>
                    <a:pt x="24284" y="92469"/>
                    <a:pt x="29071" y="95016"/>
                  </a:cubicBezTo>
                  <a:cubicBezTo>
                    <a:pt x="31363" y="96218"/>
                    <a:pt x="33730" y="97263"/>
                    <a:pt x="36165" y="98152"/>
                  </a:cubicBezTo>
                  <a:cubicBezTo>
                    <a:pt x="37374" y="98600"/>
                    <a:pt x="38599" y="99011"/>
                    <a:pt x="39831" y="99392"/>
                  </a:cubicBezTo>
                  <a:cubicBezTo>
                    <a:pt x="41384" y="99870"/>
                    <a:pt x="42743" y="99817"/>
                    <a:pt x="44483" y="99675"/>
                  </a:cubicBezTo>
                  <a:cubicBezTo>
                    <a:pt x="49830" y="99242"/>
                    <a:pt x="55139" y="99272"/>
                    <a:pt x="60620" y="98944"/>
                  </a:cubicBezTo>
                  <a:cubicBezTo>
                    <a:pt x="63660" y="98779"/>
                    <a:pt x="66684" y="98428"/>
                    <a:pt x="69686" y="97898"/>
                  </a:cubicBezTo>
                  <a:cubicBezTo>
                    <a:pt x="71254" y="97614"/>
                    <a:pt x="72852" y="97263"/>
                    <a:pt x="74472" y="96845"/>
                  </a:cubicBezTo>
                  <a:cubicBezTo>
                    <a:pt x="75495" y="96576"/>
                    <a:pt x="76571" y="96061"/>
                    <a:pt x="77362" y="96345"/>
                  </a:cubicBezTo>
                  <a:cubicBezTo>
                    <a:pt x="78161" y="96621"/>
                    <a:pt x="78363" y="97077"/>
                    <a:pt x="78744" y="97510"/>
                  </a:cubicBezTo>
                  <a:cubicBezTo>
                    <a:pt x="79124" y="97935"/>
                    <a:pt x="79319" y="98234"/>
                    <a:pt x="79782" y="98406"/>
                  </a:cubicBezTo>
                  <a:cubicBezTo>
                    <a:pt x="80588" y="98705"/>
                    <a:pt x="81626" y="98406"/>
                    <a:pt x="82686" y="98242"/>
                  </a:cubicBezTo>
                  <a:cubicBezTo>
                    <a:pt x="85629" y="97794"/>
                    <a:pt x="88362" y="97771"/>
                    <a:pt x="91087" y="97719"/>
                  </a:cubicBezTo>
                  <a:cubicBezTo>
                    <a:pt x="94156" y="97667"/>
                    <a:pt x="97270" y="97584"/>
                    <a:pt x="100690" y="96845"/>
                  </a:cubicBezTo>
                  <a:cubicBezTo>
                    <a:pt x="102064" y="96554"/>
                    <a:pt x="103110" y="96337"/>
                    <a:pt x="104357" y="96263"/>
                  </a:cubicBezTo>
                  <a:cubicBezTo>
                    <a:pt x="105611" y="96188"/>
                    <a:pt x="106649" y="96166"/>
                    <a:pt x="107784" y="96113"/>
                  </a:cubicBezTo>
                  <a:cubicBezTo>
                    <a:pt x="113049" y="95927"/>
                    <a:pt x="118321" y="95852"/>
                    <a:pt x="124138" y="94620"/>
                  </a:cubicBezTo>
                  <a:cubicBezTo>
                    <a:pt x="127349" y="93940"/>
                    <a:pt x="130485" y="92917"/>
                    <a:pt x="133479" y="91573"/>
                  </a:cubicBezTo>
                  <a:cubicBezTo>
                    <a:pt x="135107" y="90841"/>
                    <a:pt x="136967" y="90005"/>
                    <a:pt x="138356" y="88900"/>
                  </a:cubicBezTo>
                  <a:cubicBezTo>
                    <a:pt x="139155" y="88273"/>
                    <a:pt x="139625" y="87279"/>
                    <a:pt x="140484" y="86704"/>
                  </a:cubicBezTo>
                  <a:cubicBezTo>
                    <a:pt x="140506" y="86690"/>
                    <a:pt x="140544" y="86682"/>
                    <a:pt x="140573" y="86690"/>
                  </a:cubicBezTo>
                  <a:cubicBezTo>
                    <a:pt x="140686" y="86734"/>
                    <a:pt x="140529" y="86854"/>
                    <a:pt x="140521" y="86958"/>
                  </a:cubicBezTo>
                  <a:cubicBezTo>
                    <a:pt x="140514" y="87063"/>
                    <a:pt x="140051" y="87593"/>
                    <a:pt x="139954" y="87750"/>
                  </a:cubicBezTo>
                  <a:cubicBezTo>
                    <a:pt x="139715" y="88138"/>
                    <a:pt x="139603" y="88064"/>
                    <a:pt x="139670" y="88459"/>
                  </a:cubicBezTo>
                  <a:cubicBezTo>
                    <a:pt x="139737" y="88863"/>
                    <a:pt x="139677" y="88743"/>
                    <a:pt x="140088" y="88444"/>
                  </a:cubicBezTo>
                  <a:cubicBezTo>
                    <a:pt x="140499" y="88146"/>
                    <a:pt x="140596" y="87840"/>
                    <a:pt x="141014" y="87705"/>
                  </a:cubicBezTo>
                  <a:cubicBezTo>
                    <a:pt x="141119" y="87675"/>
                    <a:pt x="140932" y="88086"/>
                    <a:pt x="140984" y="88078"/>
                  </a:cubicBezTo>
                  <a:cubicBezTo>
                    <a:pt x="141373" y="88034"/>
                    <a:pt x="142732" y="86503"/>
                    <a:pt x="142978" y="86249"/>
                  </a:cubicBezTo>
                  <a:cubicBezTo>
                    <a:pt x="144307" y="84853"/>
                    <a:pt x="145502" y="83411"/>
                    <a:pt x="146824" y="82022"/>
                  </a:cubicBezTo>
                  <a:cubicBezTo>
                    <a:pt x="147518" y="81283"/>
                    <a:pt x="148250" y="80499"/>
                    <a:pt x="149228" y="79969"/>
                  </a:cubicBezTo>
                  <a:cubicBezTo>
                    <a:pt x="151013" y="78998"/>
                    <a:pt x="152813" y="77878"/>
                    <a:pt x="154649" y="76989"/>
                  </a:cubicBezTo>
                  <a:cubicBezTo>
                    <a:pt x="158846" y="74966"/>
                    <a:pt x="163192" y="73778"/>
                    <a:pt x="167142" y="73554"/>
                  </a:cubicBezTo>
                  <a:cubicBezTo>
                    <a:pt x="169076" y="73450"/>
                    <a:pt x="170906" y="73577"/>
                    <a:pt x="172586" y="73935"/>
                  </a:cubicBezTo>
                  <a:cubicBezTo>
                    <a:pt x="173363" y="74107"/>
                    <a:pt x="174132" y="74346"/>
                    <a:pt x="174879" y="74637"/>
                  </a:cubicBezTo>
                  <a:cubicBezTo>
                    <a:pt x="175409" y="74861"/>
                    <a:pt x="176477" y="75145"/>
                    <a:pt x="176716" y="75593"/>
                  </a:cubicBezTo>
                  <a:cubicBezTo>
                    <a:pt x="176962" y="76041"/>
                    <a:pt x="176753" y="77497"/>
                    <a:pt x="176813" y="78072"/>
                  </a:cubicBezTo>
                  <a:cubicBezTo>
                    <a:pt x="176880" y="79006"/>
                    <a:pt x="177059" y="79924"/>
                    <a:pt x="177350" y="80805"/>
                  </a:cubicBezTo>
                  <a:cubicBezTo>
                    <a:pt x="177925" y="82485"/>
                    <a:pt x="179030" y="83844"/>
                    <a:pt x="180927" y="84591"/>
                  </a:cubicBezTo>
                  <a:cubicBezTo>
                    <a:pt x="185169" y="86271"/>
                    <a:pt x="189171" y="88437"/>
                    <a:pt x="192546" y="91476"/>
                  </a:cubicBezTo>
                  <a:cubicBezTo>
                    <a:pt x="194451" y="93194"/>
                    <a:pt x="196116" y="95150"/>
                    <a:pt x="197512" y="97293"/>
                  </a:cubicBezTo>
                  <a:cubicBezTo>
                    <a:pt x="198924" y="99466"/>
                    <a:pt x="199962" y="101916"/>
                    <a:pt x="201283" y="104283"/>
                  </a:cubicBezTo>
                  <a:cubicBezTo>
                    <a:pt x="204031" y="109204"/>
                    <a:pt x="207317" y="114095"/>
                    <a:pt x="209721" y="120046"/>
                  </a:cubicBezTo>
                  <a:cubicBezTo>
                    <a:pt x="210304" y="121465"/>
                    <a:pt x="210834" y="122944"/>
                    <a:pt x="211304" y="124475"/>
                  </a:cubicBezTo>
                  <a:cubicBezTo>
                    <a:pt x="211461" y="125012"/>
                    <a:pt x="212096" y="126707"/>
                    <a:pt x="212036" y="127267"/>
                  </a:cubicBezTo>
                  <a:cubicBezTo>
                    <a:pt x="211984" y="127827"/>
                    <a:pt x="211603" y="127925"/>
                    <a:pt x="212148" y="127708"/>
                  </a:cubicBezTo>
                  <a:cubicBezTo>
                    <a:pt x="212962" y="127357"/>
                    <a:pt x="213716" y="126237"/>
                    <a:pt x="214381" y="125565"/>
                  </a:cubicBezTo>
                  <a:cubicBezTo>
                    <a:pt x="214411" y="125527"/>
                    <a:pt x="214456" y="125587"/>
                    <a:pt x="214463" y="125654"/>
                  </a:cubicBezTo>
                  <a:cubicBezTo>
                    <a:pt x="215083" y="133465"/>
                    <a:pt x="216084" y="141709"/>
                    <a:pt x="217107" y="150760"/>
                  </a:cubicBezTo>
                  <a:cubicBezTo>
                    <a:pt x="217988" y="158511"/>
                    <a:pt x="218809" y="166845"/>
                    <a:pt x="219145" y="175738"/>
                  </a:cubicBezTo>
                  <a:cubicBezTo>
                    <a:pt x="219153" y="175880"/>
                    <a:pt x="219078" y="175835"/>
                    <a:pt x="219071" y="175701"/>
                  </a:cubicBezTo>
                  <a:cubicBezTo>
                    <a:pt x="218436" y="158190"/>
                    <a:pt x="215979" y="143270"/>
                    <a:pt x="214717" y="129821"/>
                  </a:cubicBezTo>
                  <a:cubicBezTo>
                    <a:pt x="214635" y="128888"/>
                    <a:pt x="214553" y="127962"/>
                    <a:pt x="214478" y="127043"/>
                  </a:cubicBezTo>
                  <a:cubicBezTo>
                    <a:pt x="214403" y="126117"/>
                    <a:pt x="214291" y="126050"/>
                    <a:pt x="213828" y="126334"/>
                  </a:cubicBezTo>
                  <a:cubicBezTo>
                    <a:pt x="213373" y="126610"/>
                    <a:pt x="212798" y="127462"/>
                    <a:pt x="212208" y="127857"/>
                  </a:cubicBezTo>
                  <a:cubicBezTo>
                    <a:pt x="211879" y="128066"/>
                    <a:pt x="211872" y="128119"/>
                    <a:pt x="211678" y="127842"/>
                  </a:cubicBezTo>
                  <a:cubicBezTo>
                    <a:pt x="211655" y="127820"/>
                    <a:pt x="211738" y="127618"/>
                    <a:pt x="211738" y="127611"/>
                  </a:cubicBezTo>
                  <a:cubicBezTo>
                    <a:pt x="211738" y="127603"/>
                    <a:pt x="211842" y="127454"/>
                    <a:pt x="211842" y="127379"/>
                  </a:cubicBezTo>
                  <a:cubicBezTo>
                    <a:pt x="211887" y="126872"/>
                    <a:pt x="211752" y="126513"/>
                    <a:pt x="211626" y="126005"/>
                  </a:cubicBezTo>
                  <a:cubicBezTo>
                    <a:pt x="211207" y="124243"/>
                    <a:pt x="210573" y="122518"/>
                    <a:pt x="209945" y="120898"/>
                  </a:cubicBezTo>
                  <a:cubicBezTo>
                    <a:pt x="208780" y="117896"/>
                    <a:pt x="207384" y="115148"/>
                    <a:pt x="205928" y="112557"/>
                  </a:cubicBezTo>
                  <a:cubicBezTo>
                    <a:pt x="204472" y="109958"/>
                    <a:pt x="202963" y="107509"/>
                    <a:pt x="201574" y="105052"/>
                  </a:cubicBezTo>
                  <a:cubicBezTo>
                    <a:pt x="200051" y="102364"/>
                    <a:pt x="198879" y="99578"/>
                    <a:pt x="197266" y="97144"/>
                  </a:cubicBezTo>
                  <a:cubicBezTo>
                    <a:pt x="193965" y="92171"/>
                    <a:pt x="189388" y="88661"/>
                    <a:pt x="184220" y="86167"/>
                  </a:cubicBezTo>
                  <a:cubicBezTo>
                    <a:pt x="182465" y="85316"/>
                    <a:pt x="180278" y="84778"/>
                    <a:pt x="178904" y="83561"/>
                  </a:cubicBezTo>
                  <a:cubicBezTo>
                    <a:pt x="177709" y="82485"/>
                    <a:pt x="177141" y="81007"/>
                    <a:pt x="176857" y="79491"/>
                  </a:cubicBezTo>
                  <a:cubicBezTo>
                    <a:pt x="176671" y="78543"/>
                    <a:pt x="176678" y="77557"/>
                    <a:pt x="176589" y="76601"/>
                  </a:cubicBezTo>
                  <a:cubicBezTo>
                    <a:pt x="176454" y="75294"/>
                    <a:pt x="175334" y="74913"/>
                    <a:pt x="174012" y="74458"/>
                  </a:cubicBezTo>
                  <a:cubicBezTo>
                    <a:pt x="172078" y="73816"/>
                    <a:pt x="169868" y="73562"/>
                    <a:pt x="167508" y="73659"/>
                  </a:cubicBezTo>
                  <a:cubicBezTo>
                    <a:pt x="164693" y="73771"/>
                    <a:pt x="161661" y="74376"/>
                    <a:pt x="158622" y="75444"/>
                  </a:cubicBezTo>
                  <a:cubicBezTo>
                    <a:pt x="156949" y="76034"/>
                    <a:pt x="155329" y="76736"/>
                    <a:pt x="153753" y="77542"/>
                  </a:cubicBezTo>
                  <a:cubicBezTo>
                    <a:pt x="152364" y="78259"/>
                    <a:pt x="151043" y="79267"/>
                    <a:pt x="149669" y="79969"/>
                  </a:cubicBezTo>
                  <a:cubicBezTo>
                    <a:pt x="148810" y="80409"/>
                    <a:pt x="148354" y="80641"/>
                    <a:pt x="147623" y="81350"/>
                  </a:cubicBezTo>
                  <a:cubicBezTo>
                    <a:pt x="146898" y="82060"/>
                    <a:pt x="146040" y="83023"/>
                    <a:pt x="145278" y="83867"/>
                  </a:cubicBezTo>
                  <a:cubicBezTo>
                    <a:pt x="143986" y="85323"/>
                    <a:pt x="142642" y="87041"/>
                    <a:pt x="140850" y="88295"/>
                  </a:cubicBezTo>
                  <a:cubicBezTo>
                    <a:pt x="140790" y="88332"/>
                    <a:pt x="140723" y="88310"/>
                    <a:pt x="140745" y="88265"/>
                  </a:cubicBezTo>
                  <a:cubicBezTo>
                    <a:pt x="141096" y="87369"/>
                    <a:pt x="140178" y="88646"/>
                    <a:pt x="139767" y="88863"/>
                  </a:cubicBezTo>
                  <a:cubicBezTo>
                    <a:pt x="139356" y="89079"/>
                    <a:pt x="139394" y="89057"/>
                    <a:pt x="139185" y="88922"/>
                  </a:cubicBezTo>
                  <a:cubicBezTo>
                    <a:pt x="139117" y="88870"/>
                    <a:pt x="139140" y="88631"/>
                    <a:pt x="139155" y="88564"/>
                  </a:cubicBezTo>
                  <a:cubicBezTo>
                    <a:pt x="139214" y="88325"/>
                    <a:pt x="139879" y="87698"/>
                    <a:pt x="140073" y="87421"/>
                  </a:cubicBezTo>
                  <a:cubicBezTo>
                    <a:pt x="140163" y="87279"/>
                    <a:pt x="140641" y="86794"/>
                    <a:pt x="140372" y="86921"/>
                  </a:cubicBezTo>
                  <a:cubicBezTo>
                    <a:pt x="139745" y="87250"/>
                    <a:pt x="139259" y="88474"/>
                    <a:pt x="138796" y="88885"/>
                  </a:cubicBezTo>
                  <a:cubicBezTo>
                    <a:pt x="138326" y="89296"/>
                    <a:pt x="137489" y="89662"/>
                    <a:pt x="136974" y="89938"/>
                  </a:cubicBezTo>
                  <a:cubicBezTo>
                    <a:pt x="130074" y="93716"/>
                    <a:pt x="123160" y="95240"/>
                    <a:pt x="116753" y="95792"/>
                  </a:cubicBezTo>
                  <a:cubicBezTo>
                    <a:pt x="113669" y="96054"/>
                    <a:pt x="110689" y="96128"/>
                    <a:pt x="107695" y="96240"/>
                  </a:cubicBezTo>
                  <a:cubicBezTo>
                    <a:pt x="105865" y="96308"/>
                    <a:pt x="103939" y="96248"/>
                    <a:pt x="101945" y="96659"/>
                  </a:cubicBezTo>
                  <a:cubicBezTo>
                    <a:pt x="99652" y="97136"/>
                    <a:pt x="97502" y="97547"/>
                    <a:pt x="95344" y="97696"/>
                  </a:cubicBezTo>
                  <a:cubicBezTo>
                    <a:pt x="91274" y="97973"/>
                    <a:pt x="87480" y="97704"/>
                    <a:pt x="83246" y="98271"/>
                  </a:cubicBezTo>
                  <a:cubicBezTo>
                    <a:pt x="81671" y="98488"/>
                    <a:pt x="80260" y="98981"/>
                    <a:pt x="79319" y="98301"/>
                  </a:cubicBezTo>
                  <a:cubicBezTo>
                    <a:pt x="78915" y="98010"/>
                    <a:pt x="78654" y="97629"/>
                    <a:pt x="78333" y="97278"/>
                  </a:cubicBezTo>
                  <a:cubicBezTo>
                    <a:pt x="78213" y="97136"/>
                    <a:pt x="78079" y="97002"/>
                    <a:pt x="77945" y="96875"/>
                  </a:cubicBezTo>
                  <a:cubicBezTo>
                    <a:pt x="77265" y="96293"/>
                    <a:pt x="76675" y="96397"/>
                    <a:pt x="75406" y="96703"/>
                  </a:cubicBezTo>
                  <a:cubicBezTo>
                    <a:pt x="71194" y="97726"/>
                    <a:pt x="67132" y="98525"/>
                    <a:pt x="63129" y="98884"/>
                  </a:cubicBezTo>
                  <a:cubicBezTo>
                    <a:pt x="59127" y="99235"/>
                    <a:pt x="55214" y="99272"/>
                    <a:pt x="51316" y="99414"/>
                  </a:cubicBezTo>
                  <a:cubicBezTo>
                    <a:pt x="49389" y="99481"/>
                    <a:pt x="47470" y="99571"/>
                    <a:pt x="45566" y="99713"/>
                  </a:cubicBezTo>
                  <a:cubicBezTo>
                    <a:pt x="44640" y="99780"/>
                    <a:pt x="43714" y="99855"/>
                    <a:pt x="42803" y="99944"/>
                  </a:cubicBezTo>
                  <a:cubicBezTo>
                    <a:pt x="41579" y="100056"/>
                    <a:pt x="40877" y="99840"/>
                    <a:pt x="39786" y="99504"/>
                  </a:cubicBezTo>
                  <a:cubicBezTo>
                    <a:pt x="36366" y="98451"/>
                    <a:pt x="33058" y="97181"/>
                    <a:pt x="29892" y="95583"/>
                  </a:cubicBezTo>
                  <a:cubicBezTo>
                    <a:pt x="17056" y="89326"/>
                    <a:pt x="6833" y="76280"/>
                    <a:pt x="3353" y="54289"/>
                  </a:cubicBezTo>
                  <a:cubicBezTo>
                    <a:pt x="3092" y="52750"/>
                    <a:pt x="2875" y="51175"/>
                    <a:pt x="2681" y="49577"/>
                  </a:cubicBezTo>
                  <a:cubicBezTo>
                    <a:pt x="2487" y="47979"/>
                    <a:pt x="2457" y="46186"/>
                    <a:pt x="2196" y="44633"/>
                  </a:cubicBezTo>
                  <a:cubicBezTo>
                    <a:pt x="1994" y="43409"/>
                    <a:pt x="2106" y="43386"/>
                    <a:pt x="1606" y="43521"/>
                  </a:cubicBezTo>
                  <a:cubicBezTo>
                    <a:pt x="1397" y="43565"/>
                    <a:pt x="1188" y="43886"/>
                    <a:pt x="993" y="44051"/>
                  </a:cubicBezTo>
                  <a:cubicBezTo>
                    <a:pt x="799" y="44222"/>
                    <a:pt x="515" y="44678"/>
                    <a:pt x="314" y="44581"/>
                  </a:cubicBezTo>
                  <a:cubicBezTo>
                    <a:pt x="105" y="44491"/>
                    <a:pt x="187" y="44715"/>
                    <a:pt x="97" y="44469"/>
                  </a:cubicBezTo>
                  <a:cubicBezTo>
                    <a:pt x="0" y="44230"/>
                    <a:pt x="351" y="40877"/>
                    <a:pt x="366" y="40399"/>
                  </a:cubicBezTo>
                  <a:cubicBezTo>
                    <a:pt x="583" y="35150"/>
                    <a:pt x="433" y="29325"/>
                    <a:pt x="881" y="23844"/>
                  </a:cubicBezTo>
                  <a:cubicBezTo>
                    <a:pt x="1008" y="22231"/>
                    <a:pt x="1255" y="20760"/>
                    <a:pt x="1397" y="19147"/>
                  </a:cubicBezTo>
                  <a:cubicBezTo>
                    <a:pt x="1516" y="17803"/>
                    <a:pt x="1337" y="18460"/>
                    <a:pt x="1247" y="17728"/>
                  </a:cubicBezTo>
                  <a:cubicBezTo>
                    <a:pt x="1113" y="16638"/>
                    <a:pt x="1479" y="14614"/>
                    <a:pt x="807" y="14353"/>
                  </a:cubicBezTo>
                  <a:cubicBezTo>
                    <a:pt x="784" y="14353"/>
                    <a:pt x="777" y="14323"/>
                    <a:pt x="769" y="14263"/>
                  </a:cubicBezTo>
                  <a:cubicBezTo>
                    <a:pt x="486" y="12113"/>
                    <a:pt x="695" y="10104"/>
                    <a:pt x="971" y="8401"/>
                  </a:cubicBezTo>
                  <a:cubicBezTo>
                    <a:pt x="1531" y="5093"/>
                    <a:pt x="2390" y="2525"/>
                    <a:pt x="3204" y="98"/>
                  </a:cubicBezTo>
                  <a:cubicBezTo>
                    <a:pt x="3234" y="1"/>
                    <a:pt x="3278" y="217"/>
                    <a:pt x="3249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771325" y="965625"/>
              <a:ext cx="5478825" cy="4399250"/>
            </a:xfrm>
            <a:custGeom>
              <a:avLst/>
              <a:gdLst/>
              <a:ahLst/>
              <a:cxnLst/>
              <a:rect l="l" t="t" r="r" b="b"/>
              <a:pathLst>
                <a:path w="219153" h="175970" extrusionOk="0">
                  <a:moveTo>
                    <a:pt x="3293" y="314"/>
                  </a:moveTo>
                  <a:cubicBezTo>
                    <a:pt x="2614" y="2360"/>
                    <a:pt x="1919" y="4496"/>
                    <a:pt x="1367" y="7050"/>
                  </a:cubicBezTo>
                  <a:cubicBezTo>
                    <a:pt x="1090" y="8379"/>
                    <a:pt x="508" y="11187"/>
                    <a:pt x="769" y="13270"/>
                  </a:cubicBezTo>
                  <a:cubicBezTo>
                    <a:pt x="911" y="14390"/>
                    <a:pt x="1232" y="14032"/>
                    <a:pt x="1382" y="14935"/>
                  </a:cubicBezTo>
                  <a:cubicBezTo>
                    <a:pt x="1546" y="16011"/>
                    <a:pt x="881" y="17519"/>
                    <a:pt x="1628" y="18004"/>
                  </a:cubicBezTo>
                  <a:cubicBezTo>
                    <a:pt x="1658" y="18049"/>
                    <a:pt x="1665" y="18109"/>
                    <a:pt x="1658" y="18169"/>
                  </a:cubicBezTo>
                  <a:cubicBezTo>
                    <a:pt x="717" y="24426"/>
                    <a:pt x="687" y="31244"/>
                    <a:pt x="538" y="37830"/>
                  </a:cubicBezTo>
                  <a:cubicBezTo>
                    <a:pt x="500" y="39257"/>
                    <a:pt x="456" y="40668"/>
                    <a:pt x="381" y="42027"/>
                  </a:cubicBezTo>
                  <a:cubicBezTo>
                    <a:pt x="373" y="42251"/>
                    <a:pt x="172" y="44446"/>
                    <a:pt x="194" y="44491"/>
                  </a:cubicBezTo>
                  <a:cubicBezTo>
                    <a:pt x="314" y="44850"/>
                    <a:pt x="1942" y="43117"/>
                    <a:pt x="2076" y="42983"/>
                  </a:cubicBezTo>
                  <a:cubicBezTo>
                    <a:pt x="2218" y="42841"/>
                    <a:pt x="2143" y="43013"/>
                    <a:pt x="2143" y="43095"/>
                  </a:cubicBezTo>
                  <a:cubicBezTo>
                    <a:pt x="3308" y="61076"/>
                    <a:pt x="8080" y="75653"/>
                    <a:pt x="15921" y="84912"/>
                  </a:cubicBezTo>
                  <a:cubicBezTo>
                    <a:pt x="19736" y="89475"/>
                    <a:pt x="24157" y="92850"/>
                    <a:pt x="28944" y="95426"/>
                  </a:cubicBezTo>
                  <a:cubicBezTo>
                    <a:pt x="31229" y="96643"/>
                    <a:pt x="33588" y="97704"/>
                    <a:pt x="36015" y="98600"/>
                  </a:cubicBezTo>
                  <a:cubicBezTo>
                    <a:pt x="37225" y="99048"/>
                    <a:pt x="38442" y="99459"/>
                    <a:pt x="39674" y="99854"/>
                  </a:cubicBezTo>
                  <a:cubicBezTo>
                    <a:pt x="41227" y="100332"/>
                    <a:pt x="42587" y="100280"/>
                    <a:pt x="44326" y="100153"/>
                  </a:cubicBezTo>
                  <a:cubicBezTo>
                    <a:pt x="49666" y="99742"/>
                    <a:pt x="54967" y="99787"/>
                    <a:pt x="60434" y="99474"/>
                  </a:cubicBezTo>
                  <a:cubicBezTo>
                    <a:pt x="63473" y="99317"/>
                    <a:pt x="66497" y="98973"/>
                    <a:pt x="69491" y="98443"/>
                  </a:cubicBezTo>
                  <a:cubicBezTo>
                    <a:pt x="71067" y="98167"/>
                    <a:pt x="72665" y="97808"/>
                    <a:pt x="74271" y="97398"/>
                  </a:cubicBezTo>
                  <a:cubicBezTo>
                    <a:pt x="75309" y="97136"/>
                    <a:pt x="76369" y="96621"/>
                    <a:pt x="77175" y="96897"/>
                  </a:cubicBezTo>
                  <a:cubicBezTo>
                    <a:pt x="77825" y="97121"/>
                    <a:pt x="78169" y="97644"/>
                    <a:pt x="78557" y="98070"/>
                  </a:cubicBezTo>
                  <a:cubicBezTo>
                    <a:pt x="78938" y="98503"/>
                    <a:pt x="79117" y="98802"/>
                    <a:pt x="79580" y="98973"/>
                  </a:cubicBezTo>
                  <a:cubicBezTo>
                    <a:pt x="80386" y="99272"/>
                    <a:pt x="81432" y="98973"/>
                    <a:pt x="82485" y="98816"/>
                  </a:cubicBezTo>
                  <a:cubicBezTo>
                    <a:pt x="85412" y="98376"/>
                    <a:pt x="88160" y="98339"/>
                    <a:pt x="90878" y="98301"/>
                  </a:cubicBezTo>
                  <a:cubicBezTo>
                    <a:pt x="93955" y="98256"/>
                    <a:pt x="97061" y="98174"/>
                    <a:pt x="100481" y="97435"/>
                  </a:cubicBezTo>
                  <a:cubicBezTo>
                    <a:pt x="101855" y="97144"/>
                    <a:pt x="102900" y="96935"/>
                    <a:pt x="104148" y="96860"/>
                  </a:cubicBezTo>
                  <a:lnTo>
                    <a:pt x="107568" y="96711"/>
                  </a:lnTo>
                  <a:cubicBezTo>
                    <a:pt x="112840" y="96524"/>
                    <a:pt x="118112" y="96449"/>
                    <a:pt x="123921" y="95217"/>
                  </a:cubicBezTo>
                  <a:cubicBezTo>
                    <a:pt x="127132" y="94530"/>
                    <a:pt x="130268" y="93507"/>
                    <a:pt x="133270" y="92163"/>
                  </a:cubicBezTo>
                  <a:cubicBezTo>
                    <a:pt x="134898" y="91424"/>
                    <a:pt x="136750" y="90587"/>
                    <a:pt x="138154" y="89482"/>
                  </a:cubicBezTo>
                  <a:cubicBezTo>
                    <a:pt x="138953" y="88855"/>
                    <a:pt x="139416" y="87862"/>
                    <a:pt x="140282" y="87287"/>
                  </a:cubicBezTo>
                  <a:cubicBezTo>
                    <a:pt x="140305" y="87272"/>
                    <a:pt x="140342" y="87264"/>
                    <a:pt x="140372" y="87272"/>
                  </a:cubicBezTo>
                  <a:cubicBezTo>
                    <a:pt x="140484" y="87317"/>
                    <a:pt x="140319" y="87436"/>
                    <a:pt x="140319" y="87533"/>
                  </a:cubicBezTo>
                  <a:cubicBezTo>
                    <a:pt x="140319" y="87623"/>
                    <a:pt x="139842" y="88175"/>
                    <a:pt x="139752" y="88332"/>
                  </a:cubicBezTo>
                  <a:cubicBezTo>
                    <a:pt x="139506" y="88713"/>
                    <a:pt x="139394" y="88638"/>
                    <a:pt x="139468" y="89042"/>
                  </a:cubicBezTo>
                  <a:cubicBezTo>
                    <a:pt x="139543" y="89445"/>
                    <a:pt x="139476" y="89325"/>
                    <a:pt x="139886" y="89027"/>
                  </a:cubicBezTo>
                  <a:cubicBezTo>
                    <a:pt x="140297" y="88728"/>
                    <a:pt x="140387" y="88414"/>
                    <a:pt x="140812" y="88287"/>
                  </a:cubicBezTo>
                  <a:cubicBezTo>
                    <a:pt x="140909" y="88258"/>
                    <a:pt x="140730" y="88661"/>
                    <a:pt x="140782" y="88661"/>
                  </a:cubicBezTo>
                  <a:cubicBezTo>
                    <a:pt x="141156" y="88601"/>
                    <a:pt x="142530" y="87070"/>
                    <a:pt x="142761" y="86831"/>
                  </a:cubicBezTo>
                  <a:cubicBezTo>
                    <a:pt x="144105" y="85427"/>
                    <a:pt x="145293" y="83994"/>
                    <a:pt x="146622" y="82590"/>
                  </a:cubicBezTo>
                  <a:cubicBezTo>
                    <a:pt x="147316" y="81858"/>
                    <a:pt x="148048" y="81081"/>
                    <a:pt x="149026" y="80536"/>
                  </a:cubicBezTo>
                  <a:cubicBezTo>
                    <a:pt x="150811" y="79566"/>
                    <a:pt x="152611" y="78445"/>
                    <a:pt x="154448" y="77549"/>
                  </a:cubicBezTo>
                  <a:cubicBezTo>
                    <a:pt x="158644" y="75526"/>
                    <a:pt x="162998" y="74331"/>
                    <a:pt x="166948" y="74107"/>
                  </a:cubicBezTo>
                  <a:cubicBezTo>
                    <a:pt x="168770" y="73980"/>
                    <a:pt x="170607" y="74099"/>
                    <a:pt x="172399" y="74473"/>
                  </a:cubicBezTo>
                  <a:cubicBezTo>
                    <a:pt x="173183" y="74637"/>
                    <a:pt x="173953" y="74869"/>
                    <a:pt x="174699" y="75175"/>
                  </a:cubicBezTo>
                  <a:cubicBezTo>
                    <a:pt x="175229" y="75384"/>
                    <a:pt x="176305" y="75668"/>
                    <a:pt x="176536" y="76116"/>
                  </a:cubicBezTo>
                  <a:cubicBezTo>
                    <a:pt x="176768" y="76564"/>
                    <a:pt x="176581" y="78012"/>
                    <a:pt x="176626" y="78587"/>
                  </a:cubicBezTo>
                  <a:cubicBezTo>
                    <a:pt x="176723" y="79528"/>
                    <a:pt x="176872" y="80454"/>
                    <a:pt x="177171" y="81320"/>
                  </a:cubicBezTo>
                  <a:cubicBezTo>
                    <a:pt x="177746" y="83001"/>
                    <a:pt x="178859" y="84345"/>
                    <a:pt x="180755" y="85084"/>
                  </a:cubicBezTo>
                  <a:cubicBezTo>
                    <a:pt x="185012" y="86749"/>
                    <a:pt x="189014" y="88900"/>
                    <a:pt x="192404" y="91917"/>
                  </a:cubicBezTo>
                  <a:cubicBezTo>
                    <a:pt x="194309" y="93619"/>
                    <a:pt x="195981" y="95568"/>
                    <a:pt x="197378" y="97704"/>
                  </a:cubicBezTo>
                  <a:cubicBezTo>
                    <a:pt x="198796" y="99869"/>
                    <a:pt x="199834" y="102304"/>
                    <a:pt x="201171" y="104671"/>
                  </a:cubicBezTo>
                  <a:cubicBezTo>
                    <a:pt x="203919" y="109562"/>
                    <a:pt x="207220" y="114431"/>
                    <a:pt x="209632" y="120360"/>
                  </a:cubicBezTo>
                  <a:cubicBezTo>
                    <a:pt x="210222" y="121771"/>
                    <a:pt x="210752" y="123242"/>
                    <a:pt x="211222" y="124766"/>
                  </a:cubicBezTo>
                  <a:cubicBezTo>
                    <a:pt x="211386" y="125296"/>
                    <a:pt x="212021" y="126976"/>
                    <a:pt x="211969" y="127544"/>
                  </a:cubicBezTo>
                  <a:cubicBezTo>
                    <a:pt x="211909" y="128119"/>
                    <a:pt x="211528" y="128208"/>
                    <a:pt x="212081" y="127977"/>
                  </a:cubicBezTo>
                  <a:cubicBezTo>
                    <a:pt x="212887" y="127633"/>
                    <a:pt x="213657" y="126513"/>
                    <a:pt x="214314" y="125841"/>
                  </a:cubicBezTo>
                  <a:cubicBezTo>
                    <a:pt x="214351" y="125804"/>
                    <a:pt x="214396" y="125848"/>
                    <a:pt x="214396" y="125923"/>
                  </a:cubicBezTo>
                  <a:cubicBezTo>
                    <a:pt x="215023" y="133704"/>
                    <a:pt x="216039" y="141918"/>
                    <a:pt x="217077" y="150946"/>
                  </a:cubicBezTo>
                  <a:cubicBezTo>
                    <a:pt x="217958" y="158668"/>
                    <a:pt x="218802" y="166971"/>
                    <a:pt x="219153" y="175835"/>
                  </a:cubicBezTo>
                  <a:cubicBezTo>
                    <a:pt x="219153" y="175970"/>
                    <a:pt x="219078" y="175925"/>
                    <a:pt x="219070" y="175798"/>
                  </a:cubicBezTo>
                  <a:cubicBezTo>
                    <a:pt x="218406" y="158347"/>
                    <a:pt x="215934" y="143486"/>
                    <a:pt x="214657" y="130082"/>
                  </a:cubicBezTo>
                  <a:cubicBezTo>
                    <a:pt x="214560" y="129149"/>
                    <a:pt x="214485" y="128231"/>
                    <a:pt x="214411" y="127305"/>
                  </a:cubicBezTo>
                  <a:cubicBezTo>
                    <a:pt x="214336" y="126379"/>
                    <a:pt x="214224" y="126326"/>
                    <a:pt x="213761" y="126603"/>
                  </a:cubicBezTo>
                  <a:cubicBezTo>
                    <a:pt x="213291" y="126886"/>
                    <a:pt x="212723" y="127730"/>
                    <a:pt x="212126" y="128126"/>
                  </a:cubicBezTo>
                  <a:cubicBezTo>
                    <a:pt x="211812" y="128343"/>
                    <a:pt x="211797" y="128395"/>
                    <a:pt x="211603" y="128126"/>
                  </a:cubicBezTo>
                  <a:cubicBezTo>
                    <a:pt x="211588" y="128096"/>
                    <a:pt x="211670" y="127902"/>
                    <a:pt x="211670" y="127894"/>
                  </a:cubicBezTo>
                  <a:cubicBezTo>
                    <a:pt x="211670" y="127880"/>
                    <a:pt x="211760" y="127723"/>
                    <a:pt x="211767" y="127648"/>
                  </a:cubicBezTo>
                  <a:cubicBezTo>
                    <a:pt x="211820" y="127155"/>
                    <a:pt x="211678" y="126789"/>
                    <a:pt x="211558" y="126289"/>
                  </a:cubicBezTo>
                  <a:cubicBezTo>
                    <a:pt x="211133" y="124534"/>
                    <a:pt x="210490" y="122802"/>
                    <a:pt x="209863" y="121211"/>
                  </a:cubicBezTo>
                  <a:cubicBezTo>
                    <a:pt x="208691" y="118209"/>
                    <a:pt x="207279" y="115476"/>
                    <a:pt x="205816" y="112900"/>
                  </a:cubicBezTo>
                  <a:cubicBezTo>
                    <a:pt x="204352" y="110324"/>
                    <a:pt x="202844" y="107867"/>
                    <a:pt x="201455" y="105433"/>
                  </a:cubicBezTo>
                  <a:cubicBezTo>
                    <a:pt x="199924" y="102752"/>
                    <a:pt x="198752" y="99981"/>
                    <a:pt x="197131" y="97562"/>
                  </a:cubicBezTo>
                  <a:cubicBezTo>
                    <a:pt x="193823" y="92611"/>
                    <a:pt x="189231" y="89116"/>
                    <a:pt x="184056" y="86652"/>
                  </a:cubicBezTo>
                  <a:cubicBezTo>
                    <a:pt x="182294" y="85801"/>
                    <a:pt x="180098" y="85271"/>
                    <a:pt x="178724" y="84061"/>
                  </a:cubicBezTo>
                  <a:cubicBezTo>
                    <a:pt x="177537" y="83001"/>
                    <a:pt x="176962" y="81522"/>
                    <a:pt x="176671" y="80006"/>
                  </a:cubicBezTo>
                  <a:cubicBezTo>
                    <a:pt x="176499" y="79065"/>
                    <a:pt x="176506" y="78072"/>
                    <a:pt x="176402" y="77116"/>
                  </a:cubicBezTo>
                  <a:cubicBezTo>
                    <a:pt x="176275" y="75809"/>
                    <a:pt x="175155" y="75436"/>
                    <a:pt x="173826" y="74995"/>
                  </a:cubicBezTo>
                  <a:cubicBezTo>
                    <a:pt x="171892" y="74353"/>
                    <a:pt x="169674" y="74099"/>
                    <a:pt x="167314" y="74204"/>
                  </a:cubicBezTo>
                  <a:cubicBezTo>
                    <a:pt x="164491" y="74316"/>
                    <a:pt x="161460" y="74928"/>
                    <a:pt x="158420" y="76004"/>
                  </a:cubicBezTo>
                  <a:cubicBezTo>
                    <a:pt x="156748" y="76593"/>
                    <a:pt x="155127" y="77303"/>
                    <a:pt x="153552" y="78109"/>
                  </a:cubicBezTo>
                  <a:cubicBezTo>
                    <a:pt x="152163" y="78834"/>
                    <a:pt x="150841" y="79827"/>
                    <a:pt x="149460" y="80536"/>
                  </a:cubicBezTo>
                  <a:cubicBezTo>
                    <a:pt x="148601" y="80977"/>
                    <a:pt x="148138" y="81208"/>
                    <a:pt x="147421" y="81918"/>
                  </a:cubicBezTo>
                  <a:cubicBezTo>
                    <a:pt x="146704" y="82627"/>
                    <a:pt x="145838" y="83598"/>
                    <a:pt x="145076" y="84442"/>
                  </a:cubicBezTo>
                  <a:cubicBezTo>
                    <a:pt x="143769" y="85898"/>
                    <a:pt x="142440" y="87623"/>
                    <a:pt x="140648" y="88877"/>
                  </a:cubicBezTo>
                  <a:cubicBezTo>
                    <a:pt x="140581" y="88915"/>
                    <a:pt x="140514" y="88892"/>
                    <a:pt x="140536" y="88847"/>
                  </a:cubicBezTo>
                  <a:cubicBezTo>
                    <a:pt x="140894" y="87944"/>
                    <a:pt x="139976" y="89228"/>
                    <a:pt x="139565" y="89437"/>
                  </a:cubicBezTo>
                  <a:cubicBezTo>
                    <a:pt x="139147" y="89639"/>
                    <a:pt x="139177" y="89639"/>
                    <a:pt x="138975" y="89497"/>
                  </a:cubicBezTo>
                  <a:cubicBezTo>
                    <a:pt x="138908" y="89452"/>
                    <a:pt x="138931" y="89213"/>
                    <a:pt x="138945" y="89146"/>
                  </a:cubicBezTo>
                  <a:cubicBezTo>
                    <a:pt x="139005" y="88900"/>
                    <a:pt x="139662" y="88280"/>
                    <a:pt x="139864" y="87996"/>
                  </a:cubicBezTo>
                  <a:cubicBezTo>
                    <a:pt x="139961" y="87854"/>
                    <a:pt x="140431" y="87369"/>
                    <a:pt x="140163" y="87503"/>
                  </a:cubicBezTo>
                  <a:cubicBezTo>
                    <a:pt x="139535" y="87832"/>
                    <a:pt x="139050" y="89049"/>
                    <a:pt x="138580" y="89460"/>
                  </a:cubicBezTo>
                  <a:cubicBezTo>
                    <a:pt x="138117" y="89871"/>
                    <a:pt x="137273" y="90236"/>
                    <a:pt x="136765" y="90520"/>
                  </a:cubicBezTo>
                  <a:cubicBezTo>
                    <a:pt x="129865" y="94306"/>
                    <a:pt x="122950" y="95830"/>
                    <a:pt x="116543" y="96382"/>
                  </a:cubicBezTo>
                  <a:cubicBezTo>
                    <a:pt x="113452" y="96643"/>
                    <a:pt x="110480" y="96718"/>
                    <a:pt x="107478" y="96830"/>
                  </a:cubicBezTo>
                  <a:cubicBezTo>
                    <a:pt x="105648" y="96890"/>
                    <a:pt x="103729" y="96838"/>
                    <a:pt x="101728" y="97248"/>
                  </a:cubicBezTo>
                  <a:cubicBezTo>
                    <a:pt x="99443" y="97726"/>
                    <a:pt x="97285" y="98122"/>
                    <a:pt x="95142" y="98271"/>
                  </a:cubicBezTo>
                  <a:cubicBezTo>
                    <a:pt x="91065" y="98555"/>
                    <a:pt x="87279" y="98286"/>
                    <a:pt x="83037" y="98846"/>
                  </a:cubicBezTo>
                  <a:cubicBezTo>
                    <a:pt x="81469" y="99055"/>
                    <a:pt x="80058" y="99541"/>
                    <a:pt x="79117" y="98861"/>
                  </a:cubicBezTo>
                  <a:cubicBezTo>
                    <a:pt x="78714" y="98570"/>
                    <a:pt x="78452" y="98189"/>
                    <a:pt x="78131" y="97838"/>
                  </a:cubicBezTo>
                  <a:cubicBezTo>
                    <a:pt x="78012" y="97704"/>
                    <a:pt x="77892" y="97562"/>
                    <a:pt x="77750" y="97435"/>
                  </a:cubicBezTo>
                  <a:cubicBezTo>
                    <a:pt x="77071" y="96845"/>
                    <a:pt x="76473" y="96950"/>
                    <a:pt x="75211" y="97256"/>
                  </a:cubicBezTo>
                  <a:cubicBezTo>
                    <a:pt x="71000" y="98264"/>
                    <a:pt x="66953" y="99070"/>
                    <a:pt x="62950" y="99414"/>
                  </a:cubicBezTo>
                  <a:cubicBezTo>
                    <a:pt x="58940" y="99757"/>
                    <a:pt x="55035" y="99780"/>
                    <a:pt x="51137" y="99907"/>
                  </a:cubicBezTo>
                  <a:cubicBezTo>
                    <a:pt x="49218" y="99974"/>
                    <a:pt x="47306" y="100056"/>
                    <a:pt x="45402" y="100190"/>
                  </a:cubicBezTo>
                  <a:cubicBezTo>
                    <a:pt x="44476" y="100250"/>
                    <a:pt x="43550" y="100325"/>
                    <a:pt x="42639" y="100414"/>
                  </a:cubicBezTo>
                  <a:cubicBezTo>
                    <a:pt x="41422" y="100526"/>
                    <a:pt x="40720" y="100310"/>
                    <a:pt x="39629" y="99966"/>
                  </a:cubicBezTo>
                  <a:cubicBezTo>
                    <a:pt x="36224" y="98899"/>
                    <a:pt x="32909" y="97614"/>
                    <a:pt x="29758" y="95994"/>
                  </a:cubicBezTo>
                  <a:cubicBezTo>
                    <a:pt x="16951" y="89669"/>
                    <a:pt x="6773" y="76549"/>
                    <a:pt x="3323" y="54468"/>
                  </a:cubicBezTo>
                  <a:cubicBezTo>
                    <a:pt x="3069" y="52922"/>
                    <a:pt x="2853" y="51331"/>
                    <a:pt x="2666" y="49733"/>
                  </a:cubicBezTo>
                  <a:cubicBezTo>
                    <a:pt x="2479" y="48143"/>
                    <a:pt x="2442" y="46343"/>
                    <a:pt x="2181" y="44767"/>
                  </a:cubicBezTo>
                  <a:cubicBezTo>
                    <a:pt x="1986" y="43535"/>
                    <a:pt x="2098" y="43520"/>
                    <a:pt x="1591" y="43647"/>
                  </a:cubicBezTo>
                  <a:cubicBezTo>
                    <a:pt x="1389" y="43700"/>
                    <a:pt x="1180" y="44013"/>
                    <a:pt x="986" y="44185"/>
                  </a:cubicBezTo>
                  <a:cubicBezTo>
                    <a:pt x="792" y="44349"/>
                    <a:pt x="508" y="44812"/>
                    <a:pt x="306" y="44715"/>
                  </a:cubicBezTo>
                  <a:cubicBezTo>
                    <a:pt x="97" y="44626"/>
                    <a:pt x="187" y="44835"/>
                    <a:pt x="90" y="44596"/>
                  </a:cubicBezTo>
                  <a:cubicBezTo>
                    <a:pt x="0" y="44349"/>
                    <a:pt x="351" y="41004"/>
                    <a:pt x="373" y="40519"/>
                  </a:cubicBezTo>
                  <a:cubicBezTo>
                    <a:pt x="583" y="35254"/>
                    <a:pt x="448" y="29400"/>
                    <a:pt x="904" y="23896"/>
                  </a:cubicBezTo>
                  <a:cubicBezTo>
                    <a:pt x="1031" y="22283"/>
                    <a:pt x="1277" y="20820"/>
                    <a:pt x="1426" y="19207"/>
                  </a:cubicBezTo>
                  <a:cubicBezTo>
                    <a:pt x="1546" y="17855"/>
                    <a:pt x="1359" y="18505"/>
                    <a:pt x="1277" y="17780"/>
                  </a:cubicBezTo>
                  <a:cubicBezTo>
                    <a:pt x="1143" y="16683"/>
                    <a:pt x="1516" y="14651"/>
                    <a:pt x="836" y="14390"/>
                  </a:cubicBezTo>
                  <a:cubicBezTo>
                    <a:pt x="814" y="14368"/>
                    <a:pt x="807" y="14338"/>
                    <a:pt x="799" y="14308"/>
                  </a:cubicBezTo>
                  <a:cubicBezTo>
                    <a:pt x="530" y="12127"/>
                    <a:pt x="732" y="10126"/>
                    <a:pt x="1023" y="8416"/>
                  </a:cubicBezTo>
                  <a:cubicBezTo>
                    <a:pt x="1576" y="5101"/>
                    <a:pt x="2434" y="2524"/>
                    <a:pt x="3256" y="98"/>
                  </a:cubicBezTo>
                  <a:cubicBezTo>
                    <a:pt x="3278" y="0"/>
                    <a:pt x="3331" y="224"/>
                    <a:pt x="3293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755075" y="980925"/>
              <a:ext cx="5479025" cy="4401500"/>
            </a:xfrm>
            <a:custGeom>
              <a:avLst/>
              <a:gdLst/>
              <a:ahLst/>
              <a:cxnLst/>
              <a:rect l="l" t="t" r="r" b="b"/>
              <a:pathLst>
                <a:path w="219161" h="176060" extrusionOk="0">
                  <a:moveTo>
                    <a:pt x="3338" y="307"/>
                  </a:moveTo>
                  <a:cubicBezTo>
                    <a:pt x="2644" y="2360"/>
                    <a:pt x="1964" y="4489"/>
                    <a:pt x="1412" y="7057"/>
                  </a:cubicBezTo>
                  <a:cubicBezTo>
                    <a:pt x="1121" y="8379"/>
                    <a:pt x="546" y="11202"/>
                    <a:pt x="799" y="13285"/>
                  </a:cubicBezTo>
                  <a:cubicBezTo>
                    <a:pt x="934" y="14413"/>
                    <a:pt x="1262" y="14054"/>
                    <a:pt x="1404" y="14973"/>
                  </a:cubicBezTo>
                  <a:cubicBezTo>
                    <a:pt x="1569" y="16056"/>
                    <a:pt x="911" y="17557"/>
                    <a:pt x="1643" y="18042"/>
                  </a:cubicBezTo>
                  <a:cubicBezTo>
                    <a:pt x="1681" y="18094"/>
                    <a:pt x="1688" y="18154"/>
                    <a:pt x="1681" y="18214"/>
                  </a:cubicBezTo>
                  <a:cubicBezTo>
                    <a:pt x="732" y="24486"/>
                    <a:pt x="695" y="31326"/>
                    <a:pt x="538" y="37928"/>
                  </a:cubicBezTo>
                  <a:cubicBezTo>
                    <a:pt x="501" y="39361"/>
                    <a:pt x="448" y="40773"/>
                    <a:pt x="374" y="42147"/>
                  </a:cubicBezTo>
                  <a:cubicBezTo>
                    <a:pt x="359" y="42371"/>
                    <a:pt x="165" y="44559"/>
                    <a:pt x="180" y="44611"/>
                  </a:cubicBezTo>
                  <a:cubicBezTo>
                    <a:pt x="299" y="44962"/>
                    <a:pt x="1920" y="43237"/>
                    <a:pt x="2061" y="43103"/>
                  </a:cubicBezTo>
                  <a:cubicBezTo>
                    <a:pt x="2211" y="42976"/>
                    <a:pt x="2129" y="43140"/>
                    <a:pt x="2129" y="43215"/>
                  </a:cubicBezTo>
                  <a:cubicBezTo>
                    <a:pt x="3256" y="61271"/>
                    <a:pt x="8013" y="75907"/>
                    <a:pt x="15824" y="85234"/>
                  </a:cubicBezTo>
                  <a:cubicBezTo>
                    <a:pt x="19625" y="89826"/>
                    <a:pt x="24030" y="93231"/>
                    <a:pt x="28802" y="95822"/>
                  </a:cubicBezTo>
                  <a:cubicBezTo>
                    <a:pt x="31080" y="97054"/>
                    <a:pt x="33439" y="98130"/>
                    <a:pt x="35866" y="99033"/>
                  </a:cubicBezTo>
                  <a:cubicBezTo>
                    <a:pt x="37068" y="99496"/>
                    <a:pt x="38293" y="99914"/>
                    <a:pt x="39525" y="100303"/>
                  </a:cubicBezTo>
                  <a:cubicBezTo>
                    <a:pt x="41064" y="100788"/>
                    <a:pt x="42415" y="100751"/>
                    <a:pt x="44155" y="100624"/>
                  </a:cubicBezTo>
                  <a:cubicBezTo>
                    <a:pt x="49487" y="100221"/>
                    <a:pt x="54789" y="100288"/>
                    <a:pt x="60247" y="99989"/>
                  </a:cubicBezTo>
                  <a:cubicBezTo>
                    <a:pt x="63279" y="99840"/>
                    <a:pt x="66296" y="99504"/>
                    <a:pt x="69290" y="98981"/>
                  </a:cubicBezTo>
                  <a:cubicBezTo>
                    <a:pt x="70873" y="98697"/>
                    <a:pt x="72464" y="98354"/>
                    <a:pt x="74069" y="97943"/>
                  </a:cubicBezTo>
                  <a:cubicBezTo>
                    <a:pt x="75100" y="97682"/>
                    <a:pt x="76168" y="97181"/>
                    <a:pt x="76967" y="97450"/>
                  </a:cubicBezTo>
                  <a:cubicBezTo>
                    <a:pt x="77758" y="97719"/>
                    <a:pt x="77960" y="98197"/>
                    <a:pt x="78348" y="98623"/>
                  </a:cubicBezTo>
                  <a:cubicBezTo>
                    <a:pt x="78729" y="99056"/>
                    <a:pt x="78908" y="99354"/>
                    <a:pt x="79371" y="99534"/>
                  </a:cubicBezTo>
                  <a:cubicBezTo>
                    <a:pt x="80178" y="99832"/>
                    <a:pt x="81216" y="99541"/>
                    <a:pt x="82276" y="99384"/>
                  </a:cubicBezTo>
                  <a:cubicBezTo>
                    <a:pt x="85203" y="98944"/>
                    <a:pt x="87944" y="98914"/>
                    <a:pt x="90669" y="98877"/>
                  </a:cubicBezTo>
                  <a:cubicBezTo>
                    <a:pt x="93738" y="98832"/>
                    <a:pt x="96845" y="98757"/>
                    <a:pt x="100257" y="98018"/>
                  </a:cubicBezTo>
                  <a:cubicBezTo>
                    <a:pt x="101631" y="97719"/>
                    <a:pt x="102677" y="97517"/>
                    <a:pt x="103931" y="97443"/>
                  </a:cubicBezTo>
                  <a:lnTo>
                    <a:pt x="107344" y="97301"/>
                  </a:lnTo>
                  <a:cubicBezTo>
                    <a:pt x="112608" y="97107"/>
                    <a:pt x="117895" y="97040"/>
                    <a:pt x="123697" y="95800"/>
                  </a:cubicBezTo>
                  <a:cubicBezTo>
                    <a:pt x="126916" y="95113"/>
                    <a:pt x="130052" y="94082"/>
                    <a:pt x="133054" y="92738"/>
                  </a:cubicBezTo>
                  <a:cubicBezTo>
                    <a:pt x="134689" y="91999"/>
                    <a:pt x="136534" y="91155"/>
                    <a:pt x="137930" y="90058"/>
                  </a:cubicBezTo>
                  <a:cubicBezTo>
                    <a:pt x="138737" y="89430"/>
                    <a:pt x="139192" y="88430"/>
                    <a:pt x="140058" y="87862"/>
                  </a:cubicBezTo>
                  <a:cubicBezTo>
                    <a:pt x="140088" y="87840"/>
                    <a:pt x="140126" y="87840"/>
                    <a:pt x="140156" y="87847"/>
                  </a:cubicBezTo>
                  <a:cubicBezTo>
                    <a:pt x="140268" y="87892"/>
                    <a:pt x="140111" y="88011"/>
                    <a:pt x="140103" y="88109"/>
                  </a:cubicBezTo>
                  <a:cubicBezTo>
                    <a:pt x="140088" y="88198"/>
                    <a:pt x="139625" y="88751"/>
                    <a:pt x="139528" y="88908"/>
                  </a:cubicBezTo>
                  <a:cubicBezTo>
                    <a:pt x="139297" y="89288"/>
                    <a:pt x="139185" y="89214"/>
                    <a:pt x="139252" y="89617"/>
                  </a:cubicBezTo>
                  <a:cubicBezTo>
                    <a:pt x="139319" y="90020"/>
                    <a:pt x="139259" y="89901"/>
                    <a:pt x="139670" y="89602"/>
                  </a:cubicBezTo>
                  <a:cubicBezTo>
                    <a:pt x="140081" y="89303"/>
                    <a:pt x="140178" y="88982"/>
                    <a:pt x="140596" y="88863"/>
                  </a:cubicBezTo>
                  <a:cubicBezTo>
                    <a:pt x="140686" y="88833"/>
                    <a:pt x="140514" y="89236"/>
                    <a:pt x="140566" y="89229"/>
                  </a:cubicBezTo>
                  <a:cubicBezTo>
                    <a:pt x="140947" y="89176"/>
                    <a:pt x="142314" y="87646"/>
                    <a:pt x="142553" y="87399"/>
                  </a:cubicBezTo>
                  <a:cubicBezTo>
                    <a:pt x="143897" y="85995"/>
                    <a:pt x="145084" y="84562"/>
                    <a:pt x="146413" y="83165"/>
                  </a:cubicBezTo>
                  <a:cubicBezTo>
                    <a:pt x="147108" y="82433"/>
                    <a:pt x="147839" y="81649"/>
                    <a:pt x="148818" y="81104"/>
                  </a:cubicBezTo>
                  <a:cubicBezTo>
                    <a:pt x="150602" y="80133"/>
                    <a:pt x="152402" y="79006"/>
                    <a:pt x="154239" y="78117"/>
                  </a:cubicBezTo>
                  <a:cubicBezTo>
                    <a:pt x="158436" y="76086"/>
                    <a:pt x="162789" y="74876"/>
                    <a:pt x="166747" y="74645"/>
                  </a:cubicBezTo>
                  <a:cubicBezTo>
                    <a:pt x="168681" y="74525"/>
                    <a:pt x="170518" y="74637"/>
                    <a:pt x="172198" y="75003"/>
                  </a:cubicBezTo>
                  <a:cubicBezTo>
                    <a:pt x="172990" y="75160"/>
                    <a:pt x="173759" y="75392"/>
                    <a:pt x="174505" y="75690"/>
                  </a:cubicBezTo>
                  <a:cubicBezTo>
                    <a:pt x="175036" y="75907"/>
                    <a:pt x="176111" y="76183"/>
                    <a:pt x="176342" y="76631"/>
                  </a:cubicBezTo>
                  <a:cubicBezTo>
                    <a:pt x="176581" y="77079"/>
                    <a:pt x="176395" y="78528"/>
                    <a:pt x="176447" y="79095"/>
                  </a:cubicBezTo>
                  <a:cubicBezTo>
                    <a:pt x="176514" y="80021"/>
                    <a:pt x="176701" y="80940"/>
                    <a:pt x="176992" y="81821"/>
                  </a:cubicBezTo>
                  <a:cubicBezTo>
                    <a:pt x="177560" y="83501"/>
                    <a:pt x="178680" y="84845"/>
                    <a:pt x="180584" y="85577"/>
                  </a:cubicBezTo>
                  <a:cubicBezTo>
                    <a:pt x="184840" y="87220"/>
                    <a:pt x="188850" y="89356"/>
                    <a:pt x="192240" y="92365"/>
                  </a:cubicBezTo>
                  <a:cubicBezTo>
                    <a:pt x="194152" y="94053"/>
                    <a:pt x="195840" y="95987"/>
                    <a:pt x="197244" y="98122"/>
                  </a:cubicBezTo>
                  <a:cubicBezTo>
                    <a:pt x="198655" y="100265"/>
                    <a:pt x="199700" y="102692"/>
                    <a:pt x="201030" y="105045"/>
                  </a:cubicBezTo>
                  <a:cubicBezTo>
                    <a:pt x="203807" y="109921"/>
                    <a:pt x="207108" y="114767"/>
                    <a:pt x="209542" y="120666"/>
                  </a:cubicBezTo>
                  <a:cubicBezTo>
                    <a:pt x="210125" y="122070"/>
                    <a:pt x="210662" y="123526"/>
                    <a:pt x="211133" y="125050"/>
                  </a:cubicBezTo>
                  <a:cubicBezTo>
                    <a:pt x="211297" y="125580"/>
                    <a:pt x="211932" y="127253"/>
                    <a:pt x="211887" y="127820"/>
                  </a:cubicBezTo>
                  <a:cubicBezTo>
                    <a:pt x="211842" y="128395"/>
                    <a:pt x="211447" y="128485"/>
                    <a:pt x="211999" y="128253"/>
                  </a:cubicBezTo>
                  <a:cubicBezTo>
                    <a:pt x="212813" y="127910"/>
                    <a:pt x="213575" y="126775"/>
                    <a:pt x="214232" y="126103"/>
                  </a:cubicBezTo>
                  <a:cubicBezTo>
                    <a:pt x="214269" y="126065"/>
                    <a:pt x="214314" y="126118"/>
                    <a:pt x="214314" y="126177"/>
                  </a:cubicBezTo>
                  <a:cubicBezTo>
                    <a:pt x="214949" y="133943"/>
                    <a:pt x="215987" y="142143"/>
                    <a:pt x="217032" y="151118"/>
                  </a:cubicBezTo>
                  <a:cubicBezTo>
                    <a:pt x="217936" y="158825"/>
                    <a:pt x="218787" y="167091"/>
                    <a:pt x="219153" y="175933"/>
                  </a:cubicBezTo>
                  <a:cubicBezTo>
                    <a:pt x="219160" y="176060"/>
                    <a:pt x="219078" y="176022"/>
                    <a:pt x="219078" y="175888"/>
                  </a:cubicBezTo>
                  <a:cubicBezTo>
                    <a:pt x="218384" y="158496"/>
                    <a:pt x="215882" y="143703"/>
                    <a:pt x="214575" y="130337"/>
                  </a:cubicBezTo>
                  <a:cubicBezTo>
                    <a:pt x="214493" y="129411"/>
                    <a:pt x="214411" y="128485"/>
                    <a:pt x="214336" y="127574"/>
                  </a:cubicBezTo>
                  <a:cubicBezTo>
                    <a:pt x="214262" y="126655"/>
                    <a:pt x="214150" y="126581"/>
                    <a:pt x="213679" y="126872"/>
                  </a:cubicBezTo>
                  <a:cubicBezTo>
                    <a:pt x="213216" y="127163"/>
                    <a:pt x="212641" y="127999"/>
                    <a:pt x="212044" y="128403"/>
                  </a:cubicBezTo>
                  <a:cubicBezTo>
                    <a:pt x="211730" y="128619"/>
                    <a:pt x="211723" y="128664"/>
                    <a:pt x="211521" y="128403"/>
                  </a:cubicBezTo>
                  <a:cubicBezTo>
                    <a:pt x="211506" y="128373"/>
                    <a:pt x="211588" y="128171"/>
                    <a:pt x="211588" y="128156"/>
                  </a:cubicBezTo>
                  <a:cubicBezTo>
                    <a:pt x="211588" y="128149"/>
                    <a:pt x="211685" y="127999"/>
                    <a:pt x="211693" y="127925"/>
                  </a:cubicBezTo>
                  <a:cubicBezTo>
                    <a:pt x="211738" y="127432"/>
                    <a:pt x="211588" y="127066"/>
                    <a:pt x="211469" y="126573"/>
                  </a:cubicBezTo>
                  <a:cubicBezTo>
                    <a:pt x="211051" y="124818"/>
                    <a:pt x="210401" y="123101"/>
                    <a:pt x="209766" y="121503"/>
                  </a:cubicBezTo>
                  <a:cubicBezTo>
                    <a:pt x="208587" y="118523"/>
                    <a:pt x="207175" y="115813"/>
                    <a:pt x="205712" y="113244"/>
                  </a:cubicBezTo>
                  <a:cubicBezTo>
                    <a:pt x="204241" y="110675"/>
                    <a:pt x="202732" y="108241"/>
                    <a:pt x="201328" y="105814"/>
                  </a:cubicBezTo>
                  <a:cubicBezTo>
                    <a:pt x="199790" y="103140"/>
                    <a:pt x="198618" y="100392"/>
                    <a:pt x="196990" y="97973"/>
                  </a:cubicBezTo>
                  <a:cubicBezTo>
                    <a:pt x="193667" y="93044"/>
                    <a:pt x="189067" y="89580"/>
                    <a:pt x="183884" y="87138"/>
                  </a:cubicBezTo>
                  <a:cubicBezTo>
                    <a:pt x="182122" y="86294"/>
                    <a:pt x="179919" y="85764"/>
                    <a:pt x="178545" y="84562"/>
                  </a:cubicBezTo>
                  <a:cubicBezTo>
                    <a:pt x="177351" y="83501"/>
                    <a:pt x="176776" y="82030"/>
                    <a:pt x="176492" y="80514"/>
                  </a:cubicBezTo>
                  <a:cubicBezTo>
                    <a:pt x="176305" y="79573"/>
                    <a:pt x="176313" y="78595"/>
                    <a:pt x="176215" y="77632"/>
                  </a:cubicBezTo>
                  <a:cubicBezTo>
                    <a:pt x="176081" y="76325"/>
                    <a:pt x="174961" y="75952"/>
                    <a:pt x="173639" y="75511"/>
                  </a:cubicBezTo>
                  <a:cubicBezTo>
                    <a:pt x="171705" y="74876"/>
                    <a:pt x="169480" y="74637"/>
                    <a:pt x="167113" y="74742"/>
                  </a:cubicBezTo>
                  <a:cubicBezTo>
                    <a:pt x="164290" y="74861"/>
                    <a:pt x="161258" y="75489"/>
                    <a:pt x="158204" y="76556"/>
                  </a:cubicBezTo>
                  <a:cubicBezTo>
                    <a:pt x="156539" y="77154"/>
                    <a:pt x="154919" y="77856"/>
                    <a:pt x="153343" y="78670"/>
                  </a:cubicBezTo>
                  <a:cubicBezTo>
                    <a:pt x="151947" y="79394"/>
                    <a:pt x="150625" y="80395"/>
                    <a:pt x="149243" y="81104"/>
                  </a:cubicBezTo>
                  <a:cubicBezTo>
                    <a:pt x="148385" y="81545"/>
                    <a:pt x="147929" y="81784"/>
                    <a:pt x="147205" y="82486"/>
                  </a:cubicBezTo>
                  <a:cubicBezTo>
                    <a:pt x="146473" y="83188"/>
                    <a:pt x="145614" y="84166"/>
                    <a:pt x="144860" y="85017"/>
                  </a:cubicBezTo>
                  <a:cubicBezTo>
                    <a:pt x="143561" y="86473"/>
                    <a:pt x="142217" y="88191"/>
                    <a:pt x="140424" y="89438"/>
                  </a:cubicBezTo>
                  <a:cubicBezTo>
                    <a:pt x="140372" y="89490"/>
                    <a:pt x="140305" y="89468"/>
                    <a:pt x="140320" y="89423"/>
                  </a:cubicBezTo>
                  <a:cubicBezTo>
                    <a:pt x="140678" y="88519"/>
                    <a:pt x="139752" y="89804"/>
                    <a:pt x="139342" y="90013"/>
                  </a:cubicBezTo>
                  <a:cubicBezTo>
                    <a:pt x="138931" y="90214"/>
                    <a:pt x="138968" y="90214"/>
                    <a:pt x="138767" y="90072"/>
                  </a:cubicBezTo>
                  <a:cubicBezTo>
                    <a:pt x="138558" y="89938"/>
                    <a:pt x="138714" y="89789"/>
                    <a:pt x="138729" y="89721"/>
                  </a:cubicBezTo>
                  <a:cubicBezTo>
                    <a:pt x="138789" y="89475"/>
                    <a:pt x="139446" y="88855"/>
                    <a:pt x="139648" y="88572"/>
                  </a:cubicBezTo>
                  <a:cubicBezTo>
                    <a:pt x="139745" y="88430"/>
                    <a:pt x="140208" y="87944"/>
                    <a:pt x="139946" y="88079"/>
                  </a:cubicBezTo>
                  <a:cubicBezTo>
                    <a:pt x="139312" y="88407"/>
                    <a:pt x="138841" y="89624"/>
                    <a:pt x="138363" y="90035"/>
                  </a:cubicBezTo>
                  <a:cubicBezTo>
                    <a:pt x="137885" y="90446"/>
                    <a:pt x="137057" y="90812"/>
                    <a:pt x="136541" y="91095"/>
                  </a:cubicBezTo>
                  <a:cubicBezTo>
                    <a:pt x="129641" y="94881"/>
                    <a:pt x="122719" y="96420"/>
                    <a:pt x="116327" y="96965"/>
                  </a:cubicBezTo>
                  <a:cubicBezTo>
                    <a:pt x="113236" y="97234"/>
                    <a:pt x="110256" y="97308"/>
                    <a:pt x="107262" y="97413"/>
                  </a:cubicBezTo>
                  <a:cubicBezTo>
                    <a:pt x="105432" y="97480"/>
                    <a:pt x="103506" y="97420"/>
                    <a:pt x="101512" y="97831"/>
                  </a:cubicBezTo>
                  <a:cubicBezTo>
                    <a:pt x="99227" y="98309"/>
                    <a:pt x="97069" y="98712"/>
                    <a:pt x="94918" y="98847"/>
                  </a:cubicBezTo>
                  <a:cubicBezTo>
                    <a:pt x="90841" y="99130"/>
                    <a:pt x="87063" y="98847"/>
                    <a:pt x="82821" y="99407"/>
                  </a:cubicBezTo>
                  <a:cubicBezTo>
                    <a:pt x="81253" y="99616"/>
                    <a:pt x="79849" y="100109"/>
                    <a:pt x="78901" y="99422"/>
                  </a:cubicBezTo>
                  <a:cubicBezTo>
                    <a:pt x="78505" y="99138"/>
                    <a:pt x="78244" y="98750"/>
                    <a:pt x="77930" y="98391"/>
                  </a:cubicBezTo>
                  <a:cubicBezTo>
                    <a:pt x="77803" y="98264"/>
                    <a:pt x="77684" y="98115"/>
                    <a:pt x="77542" y="97988"/>
                  </a:cubicBezTo>
                  <a:cubicBezTo>
                    <a:pt x="76862" y="97405"/>
                    <a:pt x="76265" y="97503"/>
                    <a:pt x="75003" y="97801"/>
                  </a:cubicBezTo>
                  <a:cubicBezTo>
                    <a:pt x="70799" y="98809"/>
                    <a:pt x="66751" y="99608"/>
                    <a:pt x="62756" y="99929"/>
                  </a:cubicBezTo>
                  <a:cubicBezTo>
                    <a:pt x="58761" y="100258"/>
                    <a:pt x="54848" y="100288"/>
                    <a:pt x="50958" y="100400"/>
                  </a:cubicBezTo>
                  <a:cubicBezTo>
                    <a:pt x="49046" y="100452"/>
                    <a:pt x="47134" y="100542"/>
                    <a:pt x="45223" y="100661"/>
                  </a:cubicBezTo>
                  <a:cubicBezTo>
                    <a:pt x="44304" y="100728"/>
                    <a:pt x="43386" y="100803"/>
                    <a:pt x="42475" y="100885"/>
                  </a:cubicBezTo>
                  <a:cubicBezTo>
                    <a:pt x="41250" y="100990"/>
                    <a:pt x="40556" y="100766"/>
                    <a:pt x="39465" y="100430"/>
                  </a:cubicBezTo>
                  <a:cubicBezTo>
                    <a:pt x="36068" y="99347"/>
                    <a:pt x="32767" y="98040"/>
                    <a:pt x="29609" y="96405"/>
                  </a:cubicBezTo>
                  <a:cubicBezTo>
                    <a:pt x="16832" y="90013"/>
                    <a:pt x="6691" y="76803"/>
                    <a:pt x="3286" y="54632"/>
                  </a:cubicBezTo>
                  <a:cubicBezTo>
                    <a:pt x="3032" y="53072"/>
                    <a:pt x="2823" y="51496"/>
                    <a:pt x="2636" y="49883"/>
                  </a:cubicBezTo>
                  <a:cubicBezTo>
                    <a:pt x="2450" y="48270"/>
                    <a:pt x="2420" y="46478"/>
                    <a:pt x="2166" y="44895"/>
                  </a:cubicBezTo>
                  <a:cubicBezTo>
                    <a:pt x="1972" y="43663"/>
                    <a:pt x="2084" y="43648"/>
                    <a:pt x="1576" y="43767"/>
                  </a:cubicBezTo>
                  <a:cubicBezTo>
                    <a:pt x="1374" y="43827"/>
                    <a:pt x="1158" y="44141"/>
                    <a:pt x="971" y="44297"/>
                  </a:cubicBezTo>
                  <a:cubicBezTo>
                    <a:pt x="785" y="44462"/>
                    <a:pt x="493" y="44925"/>
                    <a:pt x="292" y="44835"/>
                  </a:cubicBezTo>
                  <a:cubicBezTo>
                    <a:pt x="83" y="44738"/>
                    <a:pt x="172" y="44954"/>
                    <a:pt x="83" y="44708"/>
                  </a:cubicBezTo>
                  <a:cubicBezTo>
                    <a:pt x="0" y="44469"/>
                    <a:pt x="336" y="41109"/>
                    <a:pt x="366" y="40623"/>
                  </a:cubicBezTo>
                  <a:cubicBezTo>
                    <a:pt x="583" y="35336"/>
                    <a:pt x="448" y="29467"/>
                    <a:pt x="919" y="23964"/>
                  </a:cubicBezTo>
                  <a:cubicBezTo>
                    <a:pt x="1046" y="22336"/>
                    <a:pt x="1300" y="20872"/>
                    <a:pt x="1442" y="19244"/>
                  </a:cubicBezTo>
                  <a:cubicBezTo>
                    <a:pt x="1561" y="17893"/>
                    <a:pt x="1382" y="18557"/>
                    <a:pt x="1300" y="17818"/>
                  </a:cubicBezTo>
                  <a:cubicBezTo>
                    <a:pt x="1165" y="16720"/>
                    <a:pt x="1539" y="14682"/>
                    <a:pt x="867" y="14413"/>
                  </a:cubicBezTo>
                  <a:cubicBezTo>
                    <a:pt x="852" y="14405"/>
                    <a:pt x="844" y="14383"/>
                    <a:pt x="829" y="14331"/>
                  </a:cubicBezTo>
                  <a:cubicBezTo>
                    <a:pt x="560" y="12143"/>
                    <a:pt x="777" y="10134"/>
                    <a:pt x="1053" y="8417"/>
                  </a:cubicBezTo>
                  <a:cubicBezTo>
                    <a:pt x="1613" y="5094"/>
                    <a:pt x="2472" y="2532"/>
                    <a:pt x="3294" y="90"/>
                  </a:cubicBezTo>
                  <a:cubicBezTo>
                    <a:pt x="3323" y="1"/>
                    <a:pt x="3368" y="225"/>
                    <a:pt x="3338" y="3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738275" y="996050"/>
              <a:ext cx="5479400" cy="4404100"/>
            </a:xfrm>
            <a:custGeom>
              <a:avLst/>
              <a:gdLst/>
              <a:ahLst/>
              <a:cxnLst/>
              <a:rect l="l" t="t" r="r" b="b"/>
              <a:pathLst>
                <a:path w="219176" h="176164" extrusionOk="0">
                  <a:moveTo>
                    <a:pt x="3398" y="307"/>
                  </a:moveTo>
                  <a:cubicBezTo>
                    <a:pt x="2711" y="2360"/>
                    <a:pt x="2017" y="4503"/>
                    <a:pt x="1471" y="7065"/>
                  </a:cubicBezTo>
                  <a:cubicBezTo>
                    <a:pt x="1188" y="8394"/>
                    <a:pt x="598" y="11209"/>
                    <a:pt x="852" y="13315"/>
                  </a:cubicBezTo>
                  <a:cubicBezTo>
                    <a:pt x="994" y="14443"/>
                    <a:pt x="1307" y="14084"/>
                    <a:pt x="1449" y="15010"/>
                  </a:cubicBezTo>
                  <a:cubicBezTo>
                    <a:pt x="1613" y="16093"/>
                    <a:pt x="956" y="17594"/>
                    <a:pt x="1695" y="18087"/>
                  </a:cubicBezTo>
                  <a:cubicBezTo>
                    <a:pt x="1725" y="18139"/>
                    <a:pt x="1740" y="18199"/>
                    <a:pt x="1733" y="18258"/>
                  </a:cubicBezTo>
                  <a:cubicBezTo>
                    <a:pt x="770" y="24538"/>
                    <a:pt x="725" y="31408"/>
                    <a:pt x="553" y="38032"/>
                  </a:cubicBezTo>
                  <a:cubicBezTo>
                    <a:pt x="516" y="39466"/>
                    <a:pt x="471" y="40877"/>
                    <a:pt x="389" y="42259"/>
                  </a:cubicBezTo>
                  <a:cubicBezTo>
                    <a:pt x="374" y="42483"/>
                    <a:pt x="180" y="44678"/>
                    <a:pt x="202" y="44723"/>
                  </a:cubicBezTo>
                  <a:cubicBezTo>
                    <a:pt x="314" y="45089"/>
                    <a:pt x="1927" y="43371"/>
                    <a:pt x="2076" y="43237"/>
                  </a:cubicBezTo>
                  <a:cubicBezTo>
                    <a:pt x="2226" y="43110"/>
                    <a:pt x="2129" y="43267"/>
                    <a:pt x="2144" y="43349"/>
                  </a:cubicBezTo>
                  <a:cubicBezTo>
                    <a:pt x="3241" y="61457"/>
                    <a:pt x="7953" y="76168"/>
                    <a:pt x="15749" y="85547"/>
                  </a:cubicBezTo>
                  <a:cubicBezTo>
                    <a:pt x="19528" y="90177"/>
                    <a:pt x="23926" y="93612"/>
                    <a:pt x="28690" y="96240"/>
                  </a:cubicBezTo>
                  <a:cubicBezTo>
                    <a:pt x="30960" y="97480"/>
                    <a:pt x="33312" y="98563"/>
                    <a:pt x="35732" y="99474"/>
                  </a:cubicBezTo>
                  <a:cubicBezTo>
                    <a:pt x="36941" y="99944"/>
                    <a:pt x="38151" y="100362"/>
                    <a:pt x="39383" y="100766"/>
                  </a:cubicBezTo>
                  <a:cubicBezTo>
                    <a:pt x="40922" y="101258"/>
                    <a:pt x="42281" y="101221"/>
                    <a:pt x="44006" y="101102"/>
                  </a:cubicBezTo>
                  <a:cubicBezTo>
                    <a:pt x="49337" y="100721"/>
                    <a:pt x="54617" y="100803"/>
                    <a:pt x="60075" y="100512"/>
                  </a:cubicBezTo>
                  <a:cubicBezTo>
                    <a:pt x="63107" y="100370"/>
                    <a:pt x="66124" y="100041"/>
                    <a:pt x="69111" y="99526"/>
                  </a:cubicBezTo>
                  <a:cubicBezTo>
                    <a:pt x="70694" y="99250"/>
                    <a:pt x="72277" y="98906"/>
                    <a:pt x="73890" y="98496"/>
                  </a:cubicBezTo>
                  <a:cubicBezTo>
                    <a:pt x="74921" y="98234"/>
                    <a:pt x="75981" y="97734"/>
                    <a:pt x="76780" y="98010"/>
                  </a:cubicBezTo>
                  <a:cubicBezTo>
                    <a:pt x="77571" y="98294"/>
                    <a:pt x="77773" y="98757"/>
                    <a:pt x="78161" y="99190"/>
                  </a:cubicBezTo>
                  <a:cubicBezTo>
                    <a:pt x="78542" y="99616"/>
                    <a:pt x="78729" y="99914"/>
                    <a:pt x="79192" y="100094"/>
                  </a:cubicBezTo>
                  <a:cubicBezTo>
                    <a:pt x="79991" y="100392"/>
                    <a:pt x="81036" y="100101"/>
                    <a:pt x="82089" y="99944"/>
                  </a:cubicBezTo>
                  <a:cubicBezTo>
                    <a:pt x="85016" y="99511"/>
                    <a:pt x="87757" y="99489"/>
                    <a:pt x="90468" y="99459"/>
                  </a:cubicBezTo>
                  <a:cubicBezTo>
                    <a:pt x="93544" y="99414"/>
                    <a:pt x="96651" y="99339"/>
                    <a:pt x="100063" y="98608"/>
                  </a:cubicBezTo>
                  <a:cubicBezTo>
                    <a:pt x="101437" y="98309"/>
                    <a:pt x="102483" y="98092"/>
                    <a:pt x="103730" y="98033"/>
                  </a:cubicBezTo>
                  <a:lnTo>
                    <a:pt x="107150" y="97891"/>
                  </a:lnTo>
                  <a:cubicBezTo>
                    <a:pt x="112414" y="97704"/>
                    <a:pt x="117694" y="97629"/>
                    <a:pt x="123503" y="96390"/>
                  </a:cubicBezTo>
                  <a:cubicBezTo>
                    <a:pt x="126722" y="95703"/>
                    <a:pt x="129858" y="94672"/>
                    <a:pt x="132860" y="93328"/>
                  </a:cubicBezTo>
                  <a:cubicBezTo>
                    <a:pt x="134488" y="92589"/>
                    <a:pt x="136340" y="91738"/>
                    <a:pt x="137736" y="90640"/>
                  </a:cubicBezTo>
                  <a:cubicBezTo>
                    <a:pt x="138543" y="90013"/>
                    <a:pt x="139005" y="89012"/>
                    <a:pt x="139864" y="88444"/>
                  </a:cubicBezTo>
                  <a:cubicBezTo>
                    <a:pt x="139894" y="88422"/>
                    <a:pt x="139924" y="88415"/>
                    <a:pt x="139961" y="88422"/>
                  </a:cubicBezTo>
                  <a:cubicBezTo>
                    <a:pt x="140073" y="88474"/>
                    <a:pt x="139909" y="88594"/>
                    <a:pt x="139902" y="88683"/>
                  </a:cubicBezTo>
                  <a:cubicBezTo>
                    <a:pt x="139894" y="88780"/>
                    <a:pt x="139439" y="89333"/>
                    <a:pt x="139334" y="89490"/>
                  </a:cubicBezTo>
                  <a:cubicBezTo>
                    <a:pt x="139103" y="89871"/>
                    <a:pt x="138991" y="89796"/>
                    <a:pt x="139065" y="90199"/>
                  </a:cubicBezTo>
                  <a:cubicBezTo>
                    <a:pt x="139140" y="90603"/>
                    <a:pt x="139065" y="90476"/>
                    <a:pt x="139476" y="90177"/>
                  </a:cubicBezTo>
                  <a:cubicBezTo>
                    <a:pt x="139887" y="89878"/>
                    <a:pt x="139976" y="89565"/>
                    <a:pt x="140409" y="89445"/>
                  </a:cubicBezTo>
                  <a:cubicBezTo>
                    <a:pt x="140499" y="89415"/>
                    <a:pt x="140327" y="89818"/>
                    <a:pt x="140379" y="89803"/>
                  </a:cubicBezTo>
                  <a:cubicBezTo>
                    <a:pt x="140753" y="89759"/>
                    <a:pt x="142127" y="88228"/>
                    <a:pt x="142358" y="87974"/>
                  </a:cubicBezTo>
                  <a:cubicBezTo>
                    <a:pt x="143702" y="86578"/>
                    <a:pt x="144890" y="85136"/>
                    <a:pt x="146212" y="83740"/>
                  </a:cubicBezTo>
                  <a:cubicBezTo>
                    <a:pt x="146913" y="83001"/>
                    <a:pt x="147645" y="82217"/>
                    <a:pt x="148623" y="81686"/>
                  </a:cubicBezTo>
                  <a:cubicBezTo>
                    <a:pt x="150408" y="80708"/>
                    <a:pt x="152215" y="79573"/>
                    <a:pt x="154052" y="78677"/>
                  </a:cubicBezTo>
                  <a:cubicBezTo>
                    <a:pt x="158249" y="76646"/>
                    <a:pt x="162617" y="75444"/>
                    <a:pt x="166575" y="75190"/>
                  </a:cubicBezTo>
                  <a:cubicBezTo>
                    <a:pt x="168502" y="75070"/>
                    <a:pt x="170346" y="75182"/>
                    <a:pt x="172034" y="75533"/>
                  </a:cubicBezTo>
                  <a:cubicBezTo>
                    <a:pt x="172818" y="75698"/>
                    <a:pt x="173587" y="75922"/>
                    <a:pt x="174341" y="76213"/>
                  </a:cubicBezTo>
                  <a:cubicBezTo>
                    <a:pt x="174871" y="76429"/>
                    <a:pt x="175947" y="76706"/>
                    <a:pt x="176178" y="77146"/>
                  </a:cubicBezTo>
                  <a:cubicBezTo>
                    <a:pt x="176410" y="77587"/>
                    <a:pt x="176223" y="79043"/>
                    <a:pt x="176283" y="79625"/>
                  </a:cubicBezTo>
                  <a:cubicBezTo>
                    <a:pt x="176350" y="80544"/>
                    <a:pt x="176529" y="81455"/>
                    <a:pt x="176820" y="82336"/>
                  </a:cubicBezTo>
                  <a:cubicBezTo>
                    <a:pt x="177403" y="84009"/>
                    <a:pt x="178523" y="85353"/>
                    <a:pt x="180420" y="86077"/>
                  </a:cubicBezTo>
                  <a:cubicBezTo>
                    <a:pt x="184691" y="87705"/>
                    <a:pt x="188716" y="89826"/>
                    <a:pt x="192106" y="92813"/>
                  </a:cubicBezTo>
                  <a:cubicBezTo>
                    <a:pt x="194025" y="94493"/>
                    <a:pt x="195713" y="96412"/>
                    <a:pt x="197124" y="98533"/>
                  </a:cubicBezTo>
                  <a:cubicBezTo>
                    <a:pt x="198543" y="100669"/>
                    <a:pt x="199596" y="103095"/>
                    <a:pt x="200932" y="105440"/>
                  </a:cubicBezTo>
                  <a:cubicBezTo>
                    <a:pt x="203703" y="110287"/>
                    <a:pt x="207026" y="115103"/>
                    <a:pt x="209468" y="120972"/>
                  </a:cubicBezTo>
                  <a:cubicBezTo>
                    <a:pt x="210058" y="122369"/>
                    <a:pt x="210588" y="123825"/>
                    <a:pt x="211066" y="125341"/>
                  </a:cubicBezTo>
                  <a:cubicBezTo>
                    <a:pt x="211237" y="125871"/>
                    <a:pt x="211880" y="127536"/>
                    <a:pt x="211835" y="128096"/>
                  </a:cubicBezTo>
                  <a:cubicBezTo>
                    <a:pt x="211782" y="128656"/>
                    <a:pt x="211387" y="128768"/>
                    <a:pt x="211932" y="128522"/>
                  </a:cubicBezTo>
                  <a:cubicBezTo>
                    <a:pt x="212746" y="128178"/>
                    <a:pt x="213522" y="127051"/>
                    <a:pt x="214172" y="126379"/>
                  </a:cubicBezTo>
                  <a:cubicBezTo>
                    <a:pt x="214209" y="126341"/>
                    <a:pt x="214262" y="126386"/>
                    <a:pt x="214269" y="126453"/>
                  </a:cubicBezTo>
                  <a:cubicBezTo>
                    <a:pt x="214904" y="134197"/>
                    <a:pt x="215949" y="142359"/>
                    <a:pt x="217010" y="151305"/>
                  </a:cubicBezTo>
                  <a:cubicBezTo>
                    <a:pt x="217928" y="158981"/>
                    <a:pt x="218794" y="167225"/>
                    <a:pt x="219168" y="176022"/>
                  </a:cubicBezTo>
                  <a:cubicBezTo>
                    <a:pt x="219175" y="176164"/>
                    <a:pt x="219093" y="176119"/>
                    <a:pt x="219093" y="175985"/>
                  </a:cubicBezTo>
                  <a:cubicBezTo>
                    <a:pt x="218376" y="158653"/>
                    <a:pt x="215845" y="143912"/>
                    <a:pt x="214530" y="130598"/>
                  </a:cubicBezTo>
                  <a:lnTo>
                    <a:pt x="214277" y="127835"/>
                  </a:lnTo>
                  <a:cubicBezTo>
                    <a:pt x="214194" y="126909"/>
                    <a:pt x="214090" y="126849"/>
                    <a:pt x="213627" y="127140"/>
                  </a:cubicBezTo>
                  <a:cubicBezTo>
                    <a:pt x="213156" y="127432"/>
                    <a:pt x="212589" y="128283"/>
                    <a:pt x="211992" y="128671"/>
                  </a:cubicBezTo>
                  <a:cubicBezTo>
                    <a:pt x="211663" y="128888"/>
                    <a:pt x="211663" y="128940"/>
                    <a:pt x="211461" y="128679"/>
                  </a:cubicBezTo>
                  <a:cubicBezTo>
                    <a:pt x="211439" y="128656"/>
                    <a:pt x="211521" y="128455"/>
                    <a:pt x="211521" y="128447"/>
                  </a:cubicBezTo>
                  <a:cubicBezTo>
                    <a:pt x="211521" y="128440"/>
                    <a:pt x="211626" y="128283"/>
                    <a:pt x="211626" y="128208"/>
                  </a:cubicBezTo>
                  <a:cubicBezTo>
                    <a:pt x="211670" y="127708"/>
                    <a:pt x="211536" y="127350"/>
                    <a:pt x="211409" y="126849"/>
                  </a:cubicBezTo>
                  <a:cubicBezTo>
                    <a:pt x="210983" y="125109"/>
                    <a:pt x="210341" y="123399"/>
                    <a:pt x="209692" y="121809"/>
                  </a:cubicBezTo>
                  <a:cubicBezTo>
                    <a:pt x="208512" y="118852"/>
                    <a:pt x="207093" y="116148"/>
                    <a:pt x="205614" y="113587"/>
                  </a:cubicBezTo>
                  <a:cubicBezTo>
                    <a:pt x="204143" y="111033"/>
                    <a:pt x="202628" y="108614"/>
                    <a:pt x="201231" y="106194"/>
                  </a:cubicBezTo>
                  <a:cubicBezTo>
                    <a:pt x="199678" y="103544"/>
                    <a:pt x="198491" y="100788"/>
                    <a:pt x="196870" y="98391"/>
                  </a:cubicBezTo>
                  <a:cubicBezTo>
                    <a:pt x="193540" y="93485"/>
                    <a:pt x="188917" y="90035"/>
                    <a:pt x="183735" y="87623"/>
                  </a:cubicBezTo>
                  <a:cubicBezTo>
                    <a:pt x="181965" y="86779"/>
                    <a:pt x="179770" y="86264"/>
                    <a:pt x="178388" y="85062"/>
                  </a:cubicBezTo>
                  <a:cubicBezTo>
                    <a:pt x="177186" y="84016"/>
                    <a:pt x="176611" y="82545"/>
                    <a:pt x="176327" y="81029"/>
                  </a:cubicBezTo>
                  <a:cubicBezTo>
                    <a:pt x="176148" y="80088"/>
                    <a:pt x="176148" y="79110"/>
                    <a:pt x="176051" y="78147"/>
                  </a:cubicBezTo>
                  <a:cubicBezTo>
                    <a:pt x="175917" y="76848"/>
                    <a:pt x="174797" y="76474"/>
                    <a:pt x="173460" y="76049"/>
                  </a:cubicBezTo>
                  <a:cubicBezTo>
                    <a:pt x="171526" y="75421"/>
                    <a:pt x="169308" y="75175"/>
                    <a:pt x="166933" y="75279"/>
                  </a:cubicBezTo>
                  <a:cubicBezTo>
                    <a:pt x="164118" y="75414"/>
                    <a:pt x="161072" y="76034"/>
                    <a:pt x="158017" y="77116"/>
                  </a:cubicBezTo>
                  <a:cubicBezTo>
                    <a:pt x="156352" y="77714"/>
                    <a:pt x="154724" y="78423"/>
                    <a:pt x="153156" y="79237"/>
                  </a:cubicBezTo>
                  <a:cubicBezTo>
                    <a:pt x="151760" y="79969"/>
                    <a:pt x="150438" y="80962"/>
                    <a:pt x="149057" y="81672"/>
                  </a:cubicBezTo>
                  <a:cubicBezTo>
                    <a:pt x="148198" y="82120"/>
                    <a:pt x="147742" y="82359"/>
                    <a:pt x="147018" y="83068"/>
                  </a:cubicBezTo>
                  <a:cubicBezTo>
                    <a:pt x="146286" y="83777"/>
                    <a:pt x="145427" y="84748"/>
                    <a:pt x="144673" y="85584"/>
                  </a:cubicBezTo>
                  <a:cubicBezTo>
                    <a:pt x="143366" y="87048"/>
                    <a:pt x="142030" y="88766"/>
                    <a:pt x="140230" y="90020"/>
                  </a:cubicBezTo>
                  <a:cubicBezTo>
                    <a:pt x="140170" y="90065"/>
                    <a:pt x="140111" y="90050"/>
                    <a:pt x="140126" y="89998"/>
                  </a:cubicBezTo>
                  <a:cubicBezTo>
                    <a:pt x="140492" y="89094"/>
                    <a:pt x="139566" y="90386"/>
                    <a:pt x="139147" y="90588"/>
                  </a:cubicBezTo>
                  <a:cubicBezTo>
                    <a:pt x="138729" y="90797"/>
                    <a:pt x="138774" y="90797"/>
                    <a:pt x="138565" y="90655"/>
                  </a:cubicBezTo>
                  <a:cubicBezTo>
                    <a:pt x="138505" y="90610"/>
                    <a:pt x="138520" y="90371"/>
                    <a:pt x="138543" y="90296"/>
                  </a:cubicBezTo>
                  <a:cubicBezTo>
                    <a:pt x="138595" y="90065"/>
                    <a:pt x="139259" y="89430"/>
                    <a:pt x="139454" y="89154"/>
                  </a:cubicBezTo>
                  <a:cubicBezTo>
                    <a:pt x="139551" y="89012"/>
                    <a:pt x="140021" y="88527"/>
                    <a:pt x="139752" y="88654"/>
                  </a:cubicBezTo>
                  <a:cubicBezTo>
                    <a:pt x="139125" y="88982"/>
                    <a:pt x="138640" y="90207"/>
                    <a:pt x="138177" y="90617"/>
                  </a:cubicBezTo>
                  <a:cubicBezTo>
                    <a:pt x="137706" y="91028"/>
                    <a:pt x="136862" y="91394"/>
                    <a:pt x="136355" y="91670"/>
                  </a:cubicBezTo>
                  <a:cubicBezTo>
                    <a:pt x="129447" y="95471"/>
                    <a:pt x="122525" y="97010"/>
                    <a:pt x="116118" y="97562"/>
                  </a:cubicBezTo>
                  <a:cubicBezTo>
                    <a:pt x="113041" y="97823"/>
                    <a:pt x="110062" y="97898"/>
                    <a:pt x="107068" y="98010"/>
                  </a:cubicBezTo>
                  <a:cubicBezTo>
                    <a:pt x="105238" y="98077"/>
                    <a:pt x="103311" y="98010"/>
                    <a:pt x="101318" y="98421"/>
                  </a:cubicBezTo>
                  <a:cubicBezTo>
                    <a:pt x="99025" y="98899"/>
                    <a:pt x="96875" y="99287"/>
                    <a:pt x="94724" y="99436"/>
                  </a:cubicBezTo>
                  <a:cubicBezTo>
                    <a:pt x="90654" y="99705"/>
                    <a:pt x="86876" y="99429"/>
                    <a:pt x="82634" y="99982"/>
                  </a:cubicBezTo>
                  <a:cubicBezTo>
                    <a:pt x="81066" y="100183"/>
                    <a:pt x="79662" y="100669"/>
                    <a:pt x="78714" y="99989"/>
                  </a:cubicBezTo>
                  <a:cubicBezTo>
                    <a:pt x="78326" y="99698"/>
                    <a:pt x="78064" y="99309"/>
                    <a:pt x="77743" y="98951"/>
                  </a:cubicBezTo>
                  <a:cubicBezTo>
                    <a:pt x="77624" y="98809"/>
                    <a:pt x="77497" y="98675"/>
                    <a:pt x="77355" y="98548"/>
                  </a:cubicBezTo>
                  <a:cubicBezTo>
                    <a:pt x="76675" y="97965"/>
                    <a:pt x="76085" y="98055"/>
                    <a:pt x="74823" y="98361"/>
                  </a:cubicBezTo>
                  <a:cubicBezTo>
                    <a:pt x="70612" y="99354"/>
                    <a:pt x="66572" y="100138"/>
                    <a:pt x="62577" y="100467"/>
                  </a:cubicBezTo>
                  <a:cubicBezTo>
                    <a:pt x="58582" y="100788"/>
                    <a:pt x="54691" y="100788"/>
                    <a:pt x="50808" y="100893"/>
                  </a:cubicBezTo>
                  <a:cubicBezTo>
                    <a:pt x="48897" y="100952"/>
                    <a:pt x="46978" y="101027"/>
                    <a:pt x="45073" y="101146"/>
                  </a:cubicBezTo>
                  <a:cubicBezTo>
                    <a:pt x="44162" y="101199"/>
                    <a:pt x="43236" y="101266"/>
                    <a:pt x="42325" y="101348"/>
                  </a:cubicBezTo>
                  <a:cubicBezTo>
                    <a:pt x="41108" y="101453"/>
                    <a:pt x="40406" y="101229"/>
                    <a:pt x="39324" y="100878"/>
                  </a:cubicBezTo>
                  <a:cubicBezTo>
                    <a:pt x="35941" y="99780"/>
                    <a:pt x="32633" y="98466"/>
                    <a:pt x="29489" y="96815"/>
                  </a:cubicBezTo>
                  <a:cubicBezTo>
                    <a:pt x="16750" y="90356"/>
                    <a:pt x="6646" y="77057"/>
                    <a:pt x="3279" y="54804"/>
                  </a:cubicBezTo>
                  <a:cubicBezTo>
                    <a:pt x="3040" y="53243"/>
                    <a:pt x="2823" y="51645"/>
                    <a:pt x="2636" y="50032"/>
                  </a:cubicBezTo>
                  <a:cubicBezTo>
                    <a:pt x="2450" y="48419"/>
                    <a:pt x="2420" y="46620"/>
                    <a:pt x="2181" y="45036"/>
                  </a:cubicBezTo>
                  <a:cubicBezTo>
                    <a:pt x="1979" y="43797"/>
                    <a:pt x="2084" y="43782"/>
                    <a:pt x="1591" y="43901"/>
                  </a:cubicBezTo>
                  <a:cubicBezTo>
                    <a:pt x="1382" y="43946"/>
                    <a:pt x="1173" y="44260"/>
                    <a:pt x="986" y="44432"/>
                  </a:cubicBezTo>
                  <a:cubicBezTo>
                    <a:pt x="799" y="44603"/>
                    <a:pt x="508" y="45051"/>
                    <a:pt x="299" y="44954"/>
                  </a:cubicBezTo>
                  <a:cubicBezTo>
                    <a:pt x="97" y="44865"/>
                    <a:pt x="187" y="45074"/>
                    <a:pt x="97" y="44827"/>
                  </a:cubicBezTo>
                  <a:cubicBezTo>
                    <a:pt x="0" y="44573"/>
                    <a:pt x="359" y="41213"/>
                    <a:pt x="389" y="40735"/>
                  </a:cubicBezTo>
                  <a:cubicBezTo>
                    <a:pt x="613" y="35433"/>
                    <a:pt x="486" y="29542"/>
                    <a:pt x="956" y="24016"/>
                  </a:cubicBezTo>
                  <a:cubicBezTo>
                    <a:pt x="1098" y="22395"/>
                    <a:pt x="1337" y="20932"/>
                    <a:pt x="1486" y="19296"/>
                  </a:cubicBezTo>
                  <a:cubicBezTo>
                    <a:pt x="1606" y="17945"/>
                    <a:pt x="1434" y="18594"/>
                    <a:pt x="1337" y="17855"/>
                  </a:cubicBezTo>
                  <a:cubicBezTo>
                    <a:pt x="1218" y="16757"/>
                    <a:pt x="1591" y="14711"/>
                    <a:pt x="926" y="14443"/>
                  </a:cubicBezTo>
                  <a:cubicBezTo>
                    <a:pt x="896" y="14420"/>
                    <a:pt x="889" y="14390"/>
                    <a:pt x="889" y="14360"/>
                  </a:cubicBezTo>
                  <a:cubicBezTo>
                    <a:pt x="620" y="12165"/>
                    <a:pt x="837" y="10149"/>
                    <a:pt x="1120" y="8431"/>
                  </a:cubicBezTo>
                  <a:cubicBezTo>
                    <a:pt x="1681" y="5101"/>
                    <a:pt x="2539" y="2532"/>
                    <a:pt x="3361" y="98"/>
                  </a:cubicBezTo>
                  <a:cubicBezTo>
                    <a:pt x="3391" y="1"/>
                    <a:pt x="3435" y="217"/>
                    <a:pt x="3398" y="3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721850" y="1011175"/>
              <a:ext cx="5479575" cy="4406725"/>
            </a:xfrm>
            <a:custGeom>
              <a:avLst/>
              <a:gdLst/>
              <a:ahLst/>
              <a:cxnLst/>
              <a:rect l="l" t="t" r="r" b="b"/>
              <a:pathLst>
                <a:path w="219183" h="176269" extrusionOk="0">
                  <a:moveTo>
                    <a:pt x="3458" y="314"/>
                  </a:moveTo>
                  <a:cubicBezTo>
                    <a:pt x="2763" y="2353"/>
                    <a:pt x="2069" y="4496"/>
                    <a:pt x="1516" y="7072"/>
                  </a:cubicBezTo>
                  <a:cubicBezTo>
                    <a:pt x="1240" y="8394"/>
                    <a:pt x="650" y="11224"/>
                    <a:pt x="896" y="13330"/>
                  </a:cubicBezTo>
                  <a:cubicBezTo>
                    <a:pt x="1031" y="14472"/>
                    <a:pt x="1352" y="14114"/>
                    <a:pt x="1494" y="15040"/>
                  </a:cubicBezTo>
                  <a:cubicBezTo>
                    <a:pt x="1651" y="16130"/>
                    <a:pt x="986" y="17638"/>
                    <a:pt x="1725" y="18131"/>
                  </a:cubicBezTo>
                  <a:cubicBezTo>
                    <a:pt x="1748" y="18184"/>
                    <a:pt x="1763" y="18243"/>
                    <a:pt x="1755" y="18296"/>
                  </a:cubicBezTo>
                  <a:cubicBezTo>
                    <a:pt x="792" y="24598"/>
                    <a:pt x="732" y="31490"/>
                    <a:pt x="560" y="38136"/>
                  </a:cubicBezTo>
                  <a:cubicBezTo>
                    <a:pt x="523" y="39570"/>
                    <a:pt x="463" y="40989"/>
                    <a:pt x="389" y="42363"/>
                  </a:cubicBezTo>
                  <a:cubicBezTo>
                    <a:pt x="381" y="42594"/>
                    <a:pt x="172" y="44797"/>
                    <a:pt x="194" y="44842"/>
                  </a:cubicBezTo>
                  <a:cubicBezTo>
                    <a:pt x="314" y="45208"/>
                    <a:pt x="1919" y="43491"/>
                    <a:pt x="2069" y="43364"/>
                  </a:cubicBezTo>
                  <a:cubicBezTo>
                    <a:pt x="2218" y="43229"/>
                    <a:pt x="2128" y="43401"/>
                    <a:pt x="2136" y="43476"/>
                  </a:cubicBezTo>
                  <a:cubicBezTo>
                    <a:pt x="3211" y="61644"/>
                    <a:pt x="7893" y="76429"/>
                    <a:pt x="15652" y="85876"/>
                  </a:cubicBezTo>
                  <a:cubicBezTo>
                    <a:pt x="19423" y="90528"/>
                    <a:pt x="23806" y="94000"/>
                    <a:pt x="28563" y="96643"/>
                  </a:cubicBezTo>
                  <a:cubicBezTo>
                    <a:pt x="30826" y="97898"/>
                    <a:pt x="33170" y="98988"/>
                    <a:pt x="35590" y="99914"/>
                  </a:cubicBezTo>
                  <a:cubicBezTo>
                    <a:pt x="36785" y="100385"/>
                    <a:pt x="38009" y="100810"/>
                    <a:pt x="39226" y="101221"/>
                  </a:cubicBezTo>
                  <a:cubicBezTo>
                    <a:pt x="40772" y="101714"/>
                    <a:pt x="42124" y="101691"/>
                    <a:pt x="43849" y="101572"/>
                  </a:cubicBezTo>
                  <a:cubicBezTo>
                    <a:pt x="49158" y="101214"/>
                    <a:pt x="54445" y="101311"/>
                    <a:pt x="59896" y="101034"/>
                  </a:cubicBezTo>
                  <a:cubicBezTo>
                    <a:pt x="62920" y="100900"/>
                    <a:pt x="65937" y="100571"/>
                    <a:pt x="68924" y="100064"/>
                  </a:cubicBezTo>
                  <a:cubicBezTo>
                    <a:pt x="70500" y="99795"/>
                    <a:pt x="72090" y="99459"/>
                    <a:pt x="73688" y="99048"/>
                  </a:cubicBezTo>
                  <a:cubicBezTo>
                    <a:pt x="74719" y="98787"/>
                    <a:pt x="75794" y="98279"/>
                    <a:pt x="76586" y="98563"/>
                  </a:cubicBezTo>
                  <a:cubicBezTo>
                    <a:pt x="77377" y="98839"/>
                    <a:pt x="77571" y="99317"/>
                    <a:pt x="77960" y="99750"/>
                  </a:cubicBezTo>
                  <a:cubicBezTo>
                    <a:pt x="78340" y="100176"/>
                    <a:pt x="78527" y="100482"/>
                    <a:pt x="78990" y="100653"/>
                  </a:cubicBezTo>
                  <a:cubicBezTo>
                    <a:pt x="79797" y="100960"/>
                    <a:pt x="80835" y="100668"/>
                    <a:pt x="81887" y="100512"/>
                  </a:cubicBezTo>
                  <a:cubicBezTo>
                    <a:pt x="84807" y="100086"/>
                    <a:pt x="87540" y="100064"/>
                    <a:pt x="90266" y="100026"/>
                  </a:cubicBezTo>
                  <a:cubicBezTo>
                    <a:pt x="93327" y="99996"/>
                    <a:pt x="96441" y="99922"/>
                    <a:pt x="99854" y="99197"/>
                  </a:cubicBezTo>
                  <a:cubicBezTo>
                    <a:pt x="101228" y="98899"/>
                    <a:pt x="102273" y="98682"/>
                    <a:pt x="103520" y="98615"/>
                  </a:cubicBezTo>
                  <a:lnTo>
                    <a:pt x="106940" y="98480"/>
                  </a:lnTo>
                  <a:cubicBezTo>
                    <a:pt x="112205" y="98294"/>
                    <a:pt x="117477" y="98219"/>
                    <a:pt x="123294" y="96972"/>
                  </a:cubicBezTo>
                  <a:cubicBezTo>
                    <a:pt x="126512" y="96293"/>
                    <a:pt x="129649" y="95262"/>
                    <a:pt x="132643" y="93903"/>
                  </a:cubicBezTo>
                  <a:cubicBezTo>
                    <a:pt x="134279" y="93164"/>
                    <a:pt x="136138" y="92320"/>
                    <a:pt x="137534" y="91222"/>
                  </a:cubicBezTo>
                  <a:cubicBezTo>
                    <a:pt x="138341" y="90587"/>
                    <a:pt x="138796" y="89594"/>
                    <a:pt x="139662" y="89019"/>
                  </a:cubicBezTo>
                  <a:cubicBezTo>
                    <a:pt x="139692" y="89004"/>
                    <a:pt x="139722" y="88997"/>
                    <a:pt x="139760" y="89004"/>
                  </a:cubicBezTo>
                  <a:cubicBezTo>
                    <a:pt x="139872" y="89049"/>
                    <a:pt x="139700" y="89169"/>
                    <a:pt x="139700" y="89266"/>
                  </a:cubicBezTo>
                  <a:cubicBezTo>
                    <a:pt x="139700" y="89355"/>
                    <a:pt x="139229" y="89908"/>
                    <a:pt x="139132" y="90065"/>
                  </a:cubicBezTo>
                  <a:cubicBezTo>
                    <a:pt x="138893" y="90453"/>
                    <a:pt x="138781" y="90378"/>
                    <a:pt x="138856" y="90774"/>
                  </a:cubicBezTo>
                  <a:cubicBezTo>
                    <a:pt x="138931" y="91177"/>
                    <a:pt x="138863" y="91058"/>
                    <a:pt x="139274" y="90759"/>
                  </a:cubicBezTo>
                  <a:cubicBezTo>
                    <a:pt x="139685" y="90460"/>
                    <a:pt x="139767" y="90139"/>
                    <a:pt x="140200" y="90020"/>
                  </a:cubicBezTo>
                  <a:cubicBezTo>
                    <a:pt x="140290" y="89990"/>
                    <a:pt x="140111" y="90393"/>
                    <a:pt x="140170" y="90386"/>
                  </a:cubicBezTo>
                  <a:cubicBezTo>
                    <a:pt x="140544" y="90341"/>
                    <a:pt x="141918" y="88810"/>
                    <a:pt x="142157" y="88556"/>
                  </a:cubicBezTo>
                  <a:cubicBezTo>
                    <a:pt x="143501" y="87152"/>
                    <a:pt x="144688" y="85719"/>
                    <a:pt x="146010" y="84315"/>
                  </a:cubicBezTo>
                  <a:cubicBezTo>
                    <a:pt x="146712" y="83568"/>
                    <a:pt x="147443" y="82799"/>
                    <a:pt x="148422" y="82254"/>
                  </a:cubicBezTo>
                  <a:cubicBezTo>
                    <a:pt x="150206" y="81276"/>
                    <a:pt x="152006" y="80148"/>
                    <a:pt x="153851" y="79252"/>
                  </a:cubicBezTo>
                  <a:cubicBezTo>
                    <a:pt x="158055" y="77206"/>
                    <a:pt x="162423" y="75989"/>
                    <a:pt x="166381" y="75742"/>
                  </a:cubicBezTo>
                  <a:cubicBezTo>
                    <a:pt x="168203" y="75600"/>
                    <a:pt x="170040" y="75712"/>
                    <a:pt x="171839" y="76063"/>
                  </a:cubicBezTo>
                  <a:cubicBezTo>
                    <a:pt x="172623" y="76228"/>
                    <a:pt x="173400" y="76452"/>
                    <a:pt x="174147" y="76750"/>
                  </a:cubicBezTo>
                  <a:cubicBezTo>
                    <a:pt x="174684" y="76952"/>
                    <a:pt x="175760" y="77236"/>
                    <a:pt x="175991" y="77669"/>
                  </a:cubicBezTo>
                  <a:cubicBezTo>
                    <a:pt x="176230" y="78109"/>
                    <a:pt x="176044" y="79566"/>
                    <a:pt x="176096" y="80133"/>
                  </a:cubicBezTo>
                  <a:cubicBezTo>
                    <a:pt x="176170" y="81059"/>
                    <a:pt x="176357" y="81970"/>
                    <a:pt x="176648" y="82851"/>
                  </a:cubicBezTo>
                  <a:cubicBezTo>
                    <a:pt x="177223" y="84524"/>
                    <a:pt x="178343" y="85861"/>
                    <a:pt x="180248" y="86577"/>
                  </a:cubicBezTo>
                  <a:cubicBezTo>
                    <a:pt x="184526" y="88190"/>
                    <a:pt x="188559" y="90289"/>
                    <a:pt x="191964" y="93261"/>
                  </a:cubicBezTo>
                  <a:cubicBezTo>
                    <a:pt x="193883" y="94926"/>
                    <a:pt x="195571" y="96845"/>
                    <a:pt x="196990" y="98951"/>
                  </a:cubicBezTo>
                  <a:cubicBezTo>
                    <a:pt x="198416" y="101079"/>
                    <a:pt x="199461" y="103491"/>
                    <a:pt x="200805" y="105821"/>
                  </a:cubicBezTo>
                  <a:cubicBezTo>
                    <a:pt x="203598" y="110652"/>
                    <a:pt x="206921" y="115439"/>
                    <a:pt x="209385" y="121278"/>
                  </a:cubicBezTo>
                  <a:cubicBezTo>
                    <a:pt x="209968" y="122682"/>
                    <a:pt x="210513" y="124131"/>
                    <a:pt x="210991" y="125639"/>
                  </a:cubicBezTo>
                  <a:cubicBezTo>
                    <a:pt x="211155" y="126162"/>
                    <a:pt x="211797" y="127827"/>
                    <a:pt x="211752" y="128387"/>
                  </a:cubicBezTo>
                  <a:cubicBezTo>
                    <a:pt x="211708" y="128947"/>
                    <a:pt x="211312" y="129045"/>
                    <a:pt x="211865" y="128806"/>
                  </a:cubicBezTo>
                  <a:cubicBezTo>
                    <a:pt x="212678" y="128462"/>
                    <a:pt x="213440" y="127327"/>
                    <a:pt x="214105" y="126647"/>
                  </a:cubicBezTo>
                  <a:cubicBezTo>
                    <a:pt x="214142" y="126610"/>
                    <a:pt x="214187" y="126655"/>
                    <a:pt x="214187" y="126730"/>
                  </a:cubicBezTo>
                  <a:cubicBezTo>
                    <a:pt x="214844" y="134443"/>
                    <a:pt x="215904" y="142583"/>
                    <a:pt x="216980" y="151506"/>
                  </a:cubicBezTo>
                  <a:cubicBezTo>
                    <a:pt x="217906" y="159138"/>
                    <a:pt x="218794" y="167352"/>
                    <a:pt x="219175" y="176126"/>
                  </a:cubicBezTo>
                  <a:cubicBezTo>
                    <a:pt x="219183" y="176268"/>
                    <a:pt x="219108" y="176224"/>
                    <a:pt x="219100" y="176089"/>
                  </a:cubicBezTo>
                  <a:cubicBezTo>
                    <a:pt x="218361" y="158824"/>
                    <a:pt x="215800" y="144129"/>
                    <a:pt x="214471" y="130859"/>
                  </a:cubicBezTo>
                  <a:cubicBezTo>
                    <a:pt x="214374" y="129933"/>
                    <a:pt x="214291" y="129022"/>
                    <a:pt x="214209" y="128104"/>
                  </a:cubicBezTo>
                  <a:cubicBezTo>
                    <a:pt x="214120" y="127193"/>
                    <a:pt x="214023" y="127133"/>
                    <a:pt x="213552" y="127424"/>
                  </a:cubicBezTo>
                  <a:cubicBezTo>
                    <a:pt x="213089" y="127715"/>
                    <a:pt x="212507" y="128567"/>
                    <a:pt x="211924" y="128955"/>
                  </a:cubicBezTo>
                  <a:cubicBezTo>
                    <a:pt x="211596" y="129179"/>
                    <a:pt x="211588" y="129224"/>
                    <a:pt x="211387" y="128962"/>
                  </a:cubicBezTo>
                  <a:cubicBezTo>
                    <a:pt x="211372" y="128940"/>
                    <a:pt x="211454" y="128738"/>
                    <a:pt x="211454" y="128731"/>
                  </a:cubicBezTo>
                  <a:cubicBezTo>
                    <a:pt x="211454" y="128723"/>
                    <a:pt x="211551" y="128567"/>
                    <a:pt x="211558" y="128499"/>
                  </a:cubicBezTo>
                  <a:cubicBezTo>
                    <a:pt x="211596" y="128007"/>
                    <a:pt x="211454" y="127641"/>
                    <a:pt x="211334" y="127148"/>
                  </a:cubicBezTo>
                  <a:cubicBezTo>
                    <a:pt x="210901" y="125400"/>
                    <a:pt x="210252" y="123713"/>
                    <a:pt x="209617" y="122122"/>
                  </a:cubicBezTo>
                  <a:cubicBezTo>
                    <a:pt x="208422" y="119173"/>
                    <a:pt x="206988" y="116484"/>
                    <a:pt x="205517" y="113938"/>
                  </a:cubicBezTo>
                  <a:cubicBezTo>
                    <a:pt x="204039" y="111392"/>
                    <a:pt x="202508" y="108987"/>
                    <a:pt x="201104" y="106583"/>
                  </a:cubicBezTo>
                  <a:cubicBezTo>
                    <a:pt x="199551" y="103939"/>
                    <a:pt x="198364" y="101206"/>
                    <a:pt x="196736" y="98817"/>
                  </a:cubicBezTo>
                  <a:cubicBezTo>
                    <a:pt x="193390" y="93925"/>
                    <a:pt x="188760" y="90505"/>
                    <a:pt x="183571" y="88101"/>
                  </a:cubicBezTo>
                  <a:cubicBezTo>
                    <a:pt x="181801" y="87279"/>
                    <a:pt x="179598" y="86764"/>
                    <a:pt x="178217" y="85569"/>
                  </a:cubicBezTo>
                  <a:cubicBezTo>
                    <a:pt x="177007" y="84524"/>
                    <a:pt x="176432" y="83060"/>
                    <a:pt x="176141" y="81544"/>
                  </a:cubicBezTo>
                  <a:cubicBezTo>
                    <a:pt x="175961" y="80611"/>
                    <a:pt x="175976" y="79633"/>
                    <a:pt x="175872" y="78669"/>
                  </a:cubicBezTo>
                  <a:cubicBezTo>
                    <a:pt x="175730" y="77378"/>
                    <a:pt x="174610" y="77012"/>
                    <a:pt x="173273" y="76579"/>
                  </a:cubicBezTo>
                  <a:cubicBezTo>
                    <a:pt x="171347" y="75959"/>
                    <a:pt x="169114" y="75720"/>
                    <a:pt x="166739" y="75832"/>
                  </a:cubicBezTo>
                  <a:cubicBezTo>
                    <a:pt x="163917" y="75966"/>
                    <a:pt x="160877" y="76601"/>
                    <a:pt x="157831" y="77684"/>
                  </a:cubicBezTo>
                  <a:cubicBezTo>
                    <a:pt x="156158" y="78281"/>
                    <a:pt x="154530" y="78991"/>
                    <a:pt x="152954" y="79812"/>
                  </a:cubicBezTo>
                  <a:cubicBezTo>
                    <a:pt x="151558" y="80536"/>
                    <a:pt x="150236" y="81544"/>
                    <a:pt x="148855" y="82254"/>
                  </a:cubicBezTo>
                  <a:cubicBezTo>
                    <a:pt x="147989" y="82694"/>
                    <a:pt x="147533" y="82926"/>
                    <a:pt x="146816" y="83635"/>
                  </a:cubicBezTo>
                  <a:cubicBezTo>
                    <a:pt x="146092" y="84345"/>
                    <a:pt x="145226" y="85315"/>
                    <a:pt x="144464" y="86167"/>
                  </a:cubicBezTo>
                  <a:cubicBezTo>
                    <a:pt x="143165" y="87623"/>
                    <a:pt x="141821" y="89348"/>
                    <a:pt x="140028" y="90602"/>
                  </a:cubicBezTo>
                  <a:cubicBezTo>
                    <a:pt x="139961" y="90647"/>
                    <a:pt x="139894" y="90625"/>
                    <a:pt x="139916" y="90580"/>
                  </a:cubicBezTo>
                  <a:cubicBezTo>
                    <a:pt x="140282" y="89676"/>
                    <a:pt x="139356" y="90961"/>
                    <a:pt x="138946" y="91170"/>
                  </a:cubicBezTo>
                  <a:cubicBezTo>
                    <a:pt x="138535" y="91372"/>
                    <a:pt x="138565" y="91372"/>
                    <a:pt x="138356" y="91237"/>
                  </a:cubicBezTo>
                  <a:cubicBezTo>
                    <a:pt x="138289" y="91185"/>
                    <a:pt x="138311" y="90953"/>
                    <a:pt x="138326" y="90886"/>
                  </a:cubicBezTo>
                  <a:cubicBezTo>
                    <a:pt x="138386" y="90647"/>
                    <a:pt x="139050" y="90012"/>
                    <a:pt x="139244" y="89729"/>
                  </a:cubicBezTo>
                  <a:cubicBezTo>
                    <a:pt x="139349" y="89594"/>
                    <a:pt x="139812" y="89109"/>
                    <a:pt x="139550" y="89236"/>
                  </a:cubicBezTo>
                  <a:cubicBezTo>
                    <a:pt x="138916" y="89564"/>
                    <a:pt x="138430" y="90789"/>
                    <a:pt x="137967" y="91200"/>
                  </a:cubicBezTo>
                  <a:cubicBezTo>
                    <a:pt x="137497" y="91610"/>
                    <a:pt x="136661" y="91969"/>
                    <a:pt x="136145" y="92260"/>
                  </a:cubicBezTo>
                  <a:cubicBezTo>
                    <a:pt x="129238" y="96061"/>
                    <a:pt x="122308" y="97599"/>
                    <a:pt x="115909" y="98152"/>
                  </a:cubicBezTo>
                  <a:cubicBezTo>
                    <a:pt x="112817" y="98413"/>
                    <a:pt x="109838" y="98488"/>
                    <a:pt x="106851" y="98600"/>
                  </a:cubicBezTo>
                  <a:cubicBezTo>
                    <a:pt x="105021" y="98667"/>
                    <a:pt x="103102" y="98600"/>
                    <a:pt x="101101" y="99011"/>
                  </a:cubicBezTo>
                  <a:cubicBezTo>
                    <a:pt x="98816" y="99474"/>
                    <a:pt x="96658" y="99877"/>
                    <a:pt x="94515" y="100019"/>
                  </a:cubicBezTo>
                  <a:cubicBezTo>
                    <a:pt x="90445" y="100288"/>
                    <a:pt x="86667" y="99996"/>
                    <a:pt x="82433" y="100549"/>
                  </a:cubicBezTo>
                  <a:cubicBezTo>
                    <a:pt x="80864" y="100743"/>
                    <a:pt x="79468" y="101228"/>
                    <a:pt x="78512" y="100549"/>
                  </a:cubicBezTo>
                  <a:cubicBezTo>
                    <a:pt x="78124" y="100265"/>
                    <a:pt x="77863" y="99869"/>
                    <a:pt x="77541" y="99518"/>
                  </a:cubicBezTo>
                  <a:cubicBezTo>
                    <a:pt x="77429" y="99369"/>
                    <a:pt x="77302" y="99235"/>
                    <a:pt x="77161" y="99115"/>
                  </a:cubicBezTo>
                  <a:cubicBezTo>
                    <a:pt x="76481" y="98518"/>
                    <a:pt x="75884" y="98622"/>
                    <a:pt x="74622" y="98921"/>
                  </a:cubicBezTo>
                  <a:cubicBezTo>
                    <a:pt x="70425" y="99907"/>
                    <a:pt x="66393" y="100683"/>
                    <a:pt x="62398" y="100990"/>
                  </a:cubicBezTo>
                  <a:cubicBezTo>
                    <a:pt x="58403" y="101296"/>
                    <a:pt x="54520" y="101296"/>
                    <a:pt x="50636" y="101393"/>
                  </a:cubicBezTo>
                  <a:cubicBezTo>
                    <a:pt x="48717" y="101438"/>
                    <a:pt x="46813" y="101505"/>
                    <a:pt x="44909" y="101624"/>
                  </a:cubicBezTo>
                  <a:cubicBezTo>
                    <a:pt x="43998" y="101684"/>
                    <a:pt x="43080" y="101744"/>
                    <a:pt x="42168" y="101818"/>
                  </a:cubicBezTo>
                  <a:cubicBezTo>
                    <a:pt x="40951" y="101915"/>
                    <a:pt x="40257" y="101691"/>
                    <a:pt x="39182" y="101333"/>
                  </a:cubicBezTo>
                  <a:cubicBezTo>
                    <a:pt x="35791" y="100220"/>
                    <a:pt x="32498" y="98899"/>
                    <a:pt x="29362" y="97226"/>
                  </a:cubicBezTo>
                  <a:cubicBezTo>
                    <a:pt x="16652" y="90707"/>
                    <a:pt x="6586" y="77310"/>
                    <a:pt x="3256" y="54975"/>
                  </a:cubicBezTo>
                  <a:cubicBezTo>
                    <a:pt x="3010" y="53407"/>
                    <a:pt x="2801" y="51809"/>
                    <a:pt x="2621" y="50181"/>
                  </a:cubicBezTo>
                  <a:cubicBezTo>
                    <a:pt x="2442" y="48561"/>
                    <a:pt x="2412" y="46761"/>
                    <a:pt x="2166" y="45171"/>
                  </a:cubicBezTo>
                  <a:cubicBezTo>
                    <a:pt x="1979" y="43924"/>
                    <a:pt x="2076" y="43901"/>
                    <a:pt x="1583" y="44021"/>
                  </a:cubicBezTo>
                  <a:cubicBezTo>
                    <a:pt x="1382" y="44073"/>
                    <a:pt x="1173" y="44387"/>
                    <a:pt x="978" y="44558"/>
                  </a:cubicBezTo>
                  <a:cubicBezTo>
                    <a:pt x="784" y="44723"/>
                    <a:pt x="501" y="45171"/>
                    <a:pt x="306" y="45066"/>
                  </a:cubicBezTo>
                  <a:cubicBezTo>
                    <a:pt x="112" y="44969"/>
                    <a:pt x="187" y="45193"/>
                    <a:pt x="90" y="44947"/>
                  </a:cubicBezTo>
                  <a:cubicBezTo>
                    <a:pt x="0" y="44708"/>
                    <a:pt x="359" y="41325"/>
                    <a:pt x="381" y="40840"/>
                  </a:cubicBezTo>
                  <a:cubicBezTo>
                    <a:pt x="613" y="35530"/>
                    <a:pt x="501" y="29624"/>
                    <a:pt x="978" y="24075"/>
                  </a:cubicBezTo>
                  <a:cubicBezTo>
                    <a:pt x="1120" y="22455"/>
                    <a:pt x="1367" y="20976"/>
                    <a:pt x="1516" y="19341"/>
                  </a:cubicBezTo>
                  <a:cubicBezTo>
                    <a:pt x="1636" y="17982"/>
                    <a:pt x="1464" y="18647"/>
                    <a:pt x="1382" y="17907"/>
                  </a:cubicBezTo>
                  <a:cubicBezTo>
                    <a:pt x="1247" y="16787"/>
                    <a:pt x="1628" y="14749"/>
                    <a:pt x="956" y="14472"/>
                  </a:cubicBezTo>
                  <a:cubicBezTo>
                    <a:pt x="934" y="14442"/>
                    <a:pt x="926" y="14413"/>
                    <a:pt x="919" y="14375"/>
                  </a:cubicBezTo>
                  <a:cubicBezTo>
                    <a:pt x="657" y="12187"/>
                    <a:pt x="874" y="10156"/>
                    <a:pt x="1165" y="8439"/>
                  </a:cubicBezTo>
                  <a:cubicBezTo>
                    <a:pt x="1733" y="5101"/>
                    <a:pt x="2591" y="2524"/>
                    <a:pt x="3413" y="90"/>
                  </a:cubicBezTo>
                  <a:cubicBezTo>
                    <a:pt x="3443" y="0"/>
                    <a:pt x="3488" y="217"/>
                    <a:pt x="3458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705600" y="1026100"/>
              <a:ext cx="5479575" cy="4409525"/>
            </a:xfrm>
            <a:custGeom>
              <a:avLst/>
              <a:gdLst/>
              <a:ahLst/>
              <a:cxnLst/>
              <a:rect l="l" t="t" r="r" b="b"/>
              <a:pathLst>
                <a:path w="219183" h="176381" extrusionOk="0">
                  <a:moveTo>
                    <a:pt x="3503" y="315"/>
                  </a:moveTo>
                  <a:cubicBezTo>
                    <a:pt x="2816" y="2368"/>
                    <a:pt x="2121" y="4504"/>
                    <a:pt x="1561" y="7080"/>
                  </a:cubicBezTo>
                  <a:cubicBezTo>
                    <a:pt x="1270" y="8417"/>
                    <a:pt x="688" y="11239"/>
                    <a:pt x="927" y="13360"/>
                  </a:cubicBezTo>
                  <a:cubicBezTo>
                    <a:pt x="1061" y="14503"/>
                    <a:pt x="1382" y="14152"/>
                    <a:pt x="1516" y="15078"/>
                  </a:cubicBezTo>
                  <a:cubicBezTo>
                    <a:pt x="1681" y="16168"/>
                    <a:pt x="1009" y="17676"/>
                    <a:pt x="1748" y="18177"/>
                  </a:cubicBezTo>
                  <a:cubicBezTo>
                    <a:pt x="1778" y="18229"/>
                    <a:pt x="1785" y="18296"/>
                    <a:pt x="1778" y="18356"/>
                  </a:cubicBezTo>
                  <a:cubicBezTo>
                    <a:pt x="815" y="24666"/>
                    <a:pt x="740" y="31573"/>
                    <a:pt x="561" y="38234"/>
                  </a:cubicBezTo>
                  <a:cubicBezTo>
                    <a:pt x="516" y="39683"/>
                    <a:pt x="456" y="41101"/>
                    <a:pt x="381" y="42483"/>
                  </a:cubicBezTo>
                  <a:cubicBezTo>
                    <a:pt x="366" y="42707"/>
                    <a:pt x="172" y="44917"/>
                    <a:pt x="180" y="44970"/>
                  </a:cubicBezTo>
                  <a:cubicBezTo>
                    <a:pt x="299" y="45328"/>
                    <a:pt x="1905" y="43625"/>
                    <a:pt x="2054" y="43491"/>
                  </a:cubicBezTo>
                  <a:cubicBezTo>
                    <a:pt x="2203" y="43364"/>
                    <a:pt x="2114" y="43528"/>
                    <a:pt x="2121" y="43603"/>
                  </a:cubicBezTo>
                  <a:cubicBezTo>
                    <a:pt x="3167" y="61846"/>
                    <a:pt x="7826" y="76691"/>
                    <a:pt x="15555" y="86204"/>
                  </a:cubicBezTo>
                  <a:cubicBezTo>
                    <a:pt x="19319" y="90894"/>
                    <a:pt x="23687" y="94381"/>
                    <a:pt x="28414" y="97055"/>
                  </a:cubicBezTo>
                  <a:cubicBezTo>
                    <a:pt x="30677" y="98317"/>
                    <a:pt x="33021" y="99429"/>
                    <a:pt x="35433" y="100363"/>
                  </a:cubicBezTo>
                  <a:cubicBezTo>
                    <a:pt x="36628" y="100841"/>
                    <a:pt x="37845" y="101281"/>
                    <a:pt x="39070" y="101684"/>
                  </a:cubicBezTo>
                  <a:cubicBezTo>
                    <a:pt x="40608" y="102192"/>
                    <a:pt x="41960" y="102170"/>
                    <a:pt x="43677" y="102058"/>
                  </a:cubicBezTo>
                  <a:cubicBezTo>
                    <a:pt x="48987" y="101707"/>
                    <a:pt x="54266" y="101819"/>
                    <a:pt x="59702" y="101572"/>
                  </a:cubicBezTo>
                  <a:cubicBezTo>
                    <a:pt x="62727" y="101438"/>
                    <a:pt x="65736" y="101117"/>
                    <a:pt x="68723" y="100617"/>
                  </a:cubicBezTo>
                  <a:cubicBezTo>
                    <a:pt x="70298" y="100348"/>
                    <a:pt x="71889" y="100012"/>
                    <a:pt x="73494" y="99608"/>
                  </a:cubicBezTo>
                  <a:cubicBezTo>
                    <a:pt x="74517" y="99347"/>
                    <a:pt x="75585" y="98854"/>
                    <a:pt x="76377" y="99131"/>
                  </a:cubicBezTo>
                  <a:cubicBezTo>
                    <a:pt x="77168" y="99414"/>
                    <a:pt x="77377" y="99892"/>
                    <a:pt x="77758" y="100318"/>
                  </a:cubicBezTo>
                  <a:cubicBezTo>
                    <a:pt x="78139" y="100751"/>
                    <a:pt x="78318" y="101057"/>
                    <a:pt x="78781" y="101236"/>
                  </a:cubicBezTo>
                  <a:cubicBezTo>
                    <a:pt x="79588" y="101535"/>
                    <a:pt x="80626" y="101244"/>
                    <a:pt x="81679" y="101094"/>
                  </a:cubicBezTo>
                  <a:cubicBezTo>
                    <a:pt x="84598" y="100661"/>
                    <a:pt x="87331" y="100646"/>
                    <a:pt x="90050" y="100617"/>
                  </a:cubicBezTo>
                  <a:cubicBezTo>
                    <a:pt x="93111" y="100587"/>
                    <a:pt x="96233" y="100512"/>
                    <a:pt x="99638" y="99788"/>
                  </a:cubicBezTo>
                  <a:cubicBezTo>
                    <a:pt x="100997" y="99496"/>
                    <a:pt x="102057" y="99280"/>
                    <a:pt x="103304" y="99220"/>
                  </a:cubicBezTo>
                  <a:lnTo>
                    <a:pt x="106717" y="99078"/>
                  </a:lnTo>
                  <a:cubicBezTo>
                    <a:pt x="111989" y="98892"/>
                    <a:pt x="117261" y="98824"/>
                    <a:pt x="123078" y="97577"/>
                  </a:cubicBezTo>
                  <a:cubicBezTo>
                    <a:pt x="126296" y="96890"/>
                    <a:pt x="129425" y="95860"/>
                    <a:pt x="132427" y="94501"/>
                  </a:cubicBezTo>
                  <a:cubicBezTo>
                    <a:pt x="134062" y="93769"/>
                    <a:pt x="135922" y="92918"/>
                    <a:pt x="137318" y="91812"/>
                  </a:cubicBezTo>
                  <a:cubicBezTo>
                    <a:pt x="138125" y="91178"/>
                    <a:pt x="138580" y="90185"/>
                    <a:pt x="139446" y="89610"/>
                  </a:cubicBezTo>
                  <a:cubicBezTo>
                    <a:pt x="139476" y="89595"/>
                    <a:pt x="139506" y="89587"/>
                    <a:pt x="139543" y="89595"/>
                  </a:cubicBezTo>
                  <a:cubicBezTo>
                    <a:pt x="139655" y="89639"/>
                    <a:pt x="139491" y="89759"/>
                    <a:pt x="139484" y="89856"/>
                  </a:cubicBezTo>
                  <a:cubicBezTo>
                    <a:pt x="139476" y="89946"/>
                    <a:pt x="139006" y="90498"/>
                    <a:pt x="138916" y="90655"/>
                  </a:cubicBezTo>
                  <a:cubicBezTo>
                    <a:pt x="138685" y="91051"/>
                    <a:pt x="138573" y="90969"/>
                    <a:pt x="138632" y="91364"/>
                  </a:cubicBezTo>
                  <a:cubicBezTo>
                    <a:pt x="138700" y="91768"/>
                    <a:pt x="138647" y="91648"/>
                    <a:pt x="139058" y="91350"/>
                  </a:cubicBezTo>
                  <a:cubicBezTo>
                    <a:pt x="139469" y="91051"/>
                    <a:pt x="139558" y="90730"/>
                    <a:pt x="139976" y="90610"/>
                  </a:cubicBezTo>
                  <a:cubicBezTo>
                    <a:pt x="140081" y="90580"/>
                    <a:pt x="139894" y="90984"/>
                    <a:pt x="139954" y="90976"/>
                  </a:cubicBezTo>
                  <a:cubicBezTo>
                    <a:pt x="140335" y="90931"/>
                    <a:pt x="141709" y="89386"/>
                    <a:pt x="141940" y="89147"/>
                  </a:cubicBezTo>
                  <a:cubicBezTo>
                    <a:pt x="143285" y="87735"/>
                    <a:pt x="144472" y="86302"/>
                    <a:pt x="145794" y="84898"/>
                  </a:cubicBezTo>
                  <a:cubicBezTo>
                    <a:pt x="146495" y="84158"/>
                    <a:pt x="147235" y="83374"/>
                    <a:pt x="148213" y="82837"/>
                  </a:cubicBezTo>
                  <a:cubicBezTo>
                    <a:pt x="149998" y="81866"/>
                    <a:pt x="151797" y="80723"/>
                    <a:pt x="153642" y="79827"/>
                  </a:cubicBezTo>
                  <a:cubicBezTo>
                    <a:pt x="157846" y="77774"/>
                    <a:pt x="162214" y="76557"/>
                    <a:pt x="166172" y="76295"/>
                  </a:cubicBezTo>
                  <a:cubicBezTo>
                    <a:pt x="168114" y="76168"/>
                    <a:pt x="169958" y="76265"/>
                    <a:pt x="171653" y="76609"/>
                  </a:cubicBezTo>
                  <a:cubicBezTo>
                    <a:pt x="172437" y="76766"/>
                    <a:pt x="173206" y="76990"/>
                    <a:pt x="173953" y="77281"/>
                  </a:cubicBezTo>
                  <a:cubicBezTo>
                    <a:pt x="174498" y="77497"/>
                    <a:pt x="175573" y="77766"/>
                    <a:pt x="175805" y="78207"/>
                  </a:cubicBezTo>
                  <a:cubicBezTo>
                    <a:pt x="176036" y="78647"/>
                    <a:pt x="175850" y="80089"/>
                    <a:pt x="175909" y="80671"/>
                  </a:cubicBezTo>
                  <a:cubicBezTo>
                    <a:pt x="175984" y="81590"/>
                    <a:pt x="176171" y="82501"/>
                    <a:pt x="176455" y="83374"/>
                  </a:cubicBezTo>
                  <a:cubicBezTo>
                    <a:pt x="177037" y="85047"/>
                    <a:pt x="178157" y="86376"/>
                    <a:pt x="180069" y="87086"/>
                  </a:cubicBezTo>
                  <a:cubicBezTo>
                    <a:pt x="184348" y="88676"/>
                    <a:pt x="188387" y="90767"/>
                    <a:pt x="191800" y="93717"/>
                  </a:cubicBezTo>
                  <a:cubicBezTo>
                    <a:pt x="193727" y="95374"/>
                    <a:pt x="195422" y="97279"/>
                    <a:pt x="196840" y="99384"/>
                  </a:cubicBezTo>
                  <a:cubicBezTo>
                    <a:pt x="198274" y="101505"/>
                    <a:pt x="199327" y="103902"/>
                    <a:pt x="200679" y="106225"/>
                  </a:cubicBezTo>
                  <a:cubicBezTo>
                    <a:pt x="203472" y="111026"/>
                    <a:pt x="206809" y="115783"/>
                    <a:pt x="209289" y="121607"/>
                  </a:cubicBezTo>
                  <a:cubicBezTo>
                    <a:pt x="209871" y="123004"/>
                    <a:pt x="210424" y="124438"/>
                    <a:pt x="210902" y="125938"/>
                  </a:cubicBezTo>
                  <a:cubicBezTo>
                    <a:pt x="211066" y="126461"/>
                    <a:pt x="211723" y="128119"/>
                    <a:pt x="211663" y="128679"/>
                  </a:cubicBezTo>
                  <a:cubicBezTo>
                    <a:pt x="211611" y="129239"/>
                    <a:pt x="211230" y="129351"/>
                    <a:pt x="211775" y="129105"/>
                  </a:cubicBezTo>
                  <a:cubicBezTo>
                    <a:pt x="212597" y="128739"/>
                    <a:pt x="213366" y="127619"/>
                    <a:pt x="214023" y="126932"/>
                  </a:cubicBezTo>
                  <a:cubicBezTo>
                    <a:pt x="214068" y="126894"/>
                    <a:pt x="214113" y="126947"/>
                    <a:pt x="214113" y="127014"/>
                  </a:cubicBezTo>
                  <a:cubicBezTo>
                    <a:pt x="214770" y="134705"/>
                    <a:pt x="215845" y="142815"/>
                    <a:pt x="216943" y="151701"/>
                  </a:cubicBezTo>
                  <a:cubicBezTo>
                    <a:pt x="217876" y="159318"/>
                    <a:pt x="218772" y="167509"/>
                    <a:pt x="219168" y="176246"/>
                  </a:cubicBezTo>
                  <a:cubicBezTo>
                    <a:pt x="219183" y="176381"/>
                    <a:pt x="219108" y="176336"/>
                    <a:pt x="219093" y="176209"/>
                  </a:cubicBezTo>
                  <a:cubicBezTo>
                    <a:pt x="218332" y="158997"/>
                    <a:pt x="215748" y="144368"/>
                    <a:pt x="214389" y="131128"/>
                  </a:cubicBezTo>
                  <a:cubicBezTo>
                    <a:pt x="214299" y="130210"/>
                    <a:pt x="214210" y="129291"/>
                    <a:pt x="214127" y="128388"/>
                  </a:cubicBezTo>
                  <a:cubicBezTo>
                    <a:pt x="214045" y="127484"/>
                    <a:pt x="213941" y="127417"/>
                    <a:pt x="213478" y="127708"/>
                  </a:cubicBezTo>
                  <a:cubicBezTo>
                    <a:pt x="213007" y="127992"/>
                    <a:pt x="212432" y="128843"/>
                    <a:pt x="211835" y="129247"/>
                  </a:cubicBezTo>
                  <a:cubicBezTo>
                    <a:pt x="211506" y="129471"/>
                    <a:pt x="211506" y="129523"/>
                    <a:pt x="211305" y="129254"/>
                  </a:cubicBezTo>
                  <a:cubicBezTo>
                    <a:pt x="211282" y="129224"/>
                    <a:pt x="211365" y="129030"/>
                    <a:pt x="211365" y="129023"/>
                  </a:cubicBezTo>
                  <a:cubicBezTo>
                    <a:pt x="211365" y="129015"/>
                    <a:pt x="211462" y="128858"/>
                    <a:pt x="211469" y="128791"/>
                  </a:cubicBezTo>
                  <a:cubicBezTo>
                    <a:pt x="211514" y="128291"/>
                    <a:pt x="211365" y="127940"/>
                    <a:pt x="211245" y="127439"/>
                  </a:cubicBezTo>
                  <a:cubicBezTo>
                    <a:pt x="210804" y="125707"/>
                    <a:pt x="210162" y="124019"/>
                    <a:pt x="209520" y="122444"/>
                  </a:cubicBezTo>
                  <a:cubicBezTo>
                    <a:pt x="208310" y="119509"/>
                    <a:pt x="206884" y="116828"/>
                    <a:pt x="205398" y="114297"/>
                  </a:cubicBezTo>
                  <a:cubicBezTo>
                    <a:pt x="203920" y="111773"/>
                    <a:pt x="202389" y="109376"/>
                    <a:pt x="200977" y="106971"/>
                  </a:cubicBezTo>
                  <a:cubicBezTo>
                    <a:pt x="199417" y="104350"/>
                    <a:pt x="198222" y="101625"/>
                    <a:pt x="196587" y="99243"/>
                  </a:cubicBezTo>
                  <a:cubicBezTo>
                    <a:pt x="193226" y="94374"/>
                    <a:pt x="188597" y="90984"/>
                    <a:pt x="183392" y="88601"/>
                  </a:cubicBezTo>
                  <a:cubicBezTo>
                    <a:pt x="181615" y="87780"/>
                    <a:pt x="179412" y="87280"/>
                    <a:pt x="178030" y="86092"/>
                  </a:cubicBezTo>
                  <a:cubicBezTo>
                    <a:pt x="176828" y="85047"/>
                    <a:pt x="176253" y="83583"/>
                    <a:pt x="175962" y="82075"/>
                  </a:cubicBezTo>
                  <a:cubicBezTo>
                    <a:pt x="175775" y="81134"/>
                    <a:pt x="175783" y="80156"/>
                    <a:pt x="175678" y="79200"/>
                  </a:cubicBezTo>
                  <a:cubicBezTo>
                    <a:pt x="175544" y="77908"/>
                    <a:pt x="174423" y="77542"/>
                    <a:pt x="173087" y="77109"/>
                  </a:cubicBezTo>
                  <a:cubicBezTo>
                    <a:pt x="171145" y="76497"/>
                    <a:pt x="168913" y="76273"/>
                    <a:pt x="166545" y="76385"/>
                  </a:cubicBezTo>
                  <a:cubicBezTo>
                    <a:pt x="163715" y="76527"/>
                    <a:pt x="160669" y="77169"/>
                    <a:pt x="157622" y="78252"/>
                  </a:cubicBezTo>
                  <a:cubicBezTo>
                    <a:pt x="155949" y="78857"/>
                    <a:pt x="154321" y="79566"/>
                    <a:pt x="152746" y="80387"/>
                  </a:cubicBezTo>
                  <a:cubicBezTo>
                    <a:pt x="151349" y="81119"/>
                    <a:pt x="150020" y="82127"/>
                    <a:pt x="148639" y="82837"/>
                  </a:cubicBezTo>
                  <a:cubicBezTo>
                    <a:pt x="147780" y="83277"/>
                    <a:pt x="147324" y="83516"/>
                    <a:pt x="146593" y="84226"/>
                  </a:cubicBezTo>
                  <a:cubicBezTo>
                    <a:pt x="145868" y="84935"/>
                    <a:pt x="145009" y="85906"/>
                    <a:pt x="144255" y="86757"/>
                  </a:cubicBezTo>
                  <a:cubicBezTo>
                    <a:pt x="142948" y="88213"/>
                    <a:pt x="141612" y="89938"/>
                    <a:pt x="139812" y="91193"/>
                  </a:cubicBezTo>
                  <a:cubicBezTo>
                    <a:pt x="139752" y="91237"/>
                    <a:pt x="139685" y="91215"/>
                    <a:pt x="139708" y="91170"/>
                  </a:cubicBezTo>
                  <a:cubicBezTo>
                    <a:pt x="140059" y="90267"/>
                    <a:pt x="139140" y="91551"/>
                    <a:pt x="138729" y="91760"/>
                  </a:cubicBezTo>
                  <a:cubicBezTo>
                    <a:pt x="138319" y="91962"/>
                    <a:pt x="138356" y="91962"/>
                    <a:pt x="138147" y="91827"/>
                  </a:cubicBezTo>
                  <a:cubicBezTo>
                    <a:pt x="137945" y="91686"/>
                    <a:pt x="138095" y="91544"/>
                    <a:pt x="138110" y="91476"/>
                  </a:cubicBezTo>
                  <a:cubicBezTo>
                    <a:pt x="138177" y="91237"/>
                    <a:pt x="138826" y="90603"/>
                    <a:pt x="139036" y="90319"/>
                  </a:cubicBezTo>
                  <a:cubicBezTo>
                    <a:pt x="139125" y="90177"/>
                    <a:pt x="139596" y="89692"/>
                    <a:pt x="139334" y="89826"/>
                  </a:cubicBezTo>
                  <a:cubicBezTo>
                    <a:pt x="138700" y="90155"/>
                    <a:pt x="138222" y="91372"/>
                    <a:pt x="137744" y="91783"/>
                  </a:cubicBezTo>
                  <a:cubicBezTo>
                    <a:pt x="137273" y="92201"/>
                    <a:pt x="136437" y="92574"/>
                    <a:pt x="135929" y="92850"/>
                  </a:cubicBezTo>
                  <a:cubicBezTo>
                    <a:pt x="129022" y="96659"/>
                    <a:pt x="122092" y="98197"/>
                    <a:pt x="115693" y="98750"/>
                  </a:cubicBezTo>
                  <a:cubicBezTo>
                    <a:pt x="112601" y="99019"/>
                    <a:pt x="109622" y="99093"/>
                    <a:pt x="106627" y="99198"/>
                  </a:cubicBezTo>
                  <a:cubicBezTo>
                    <a:pt x="104805" y="99265"/>
                    <a:pt x="102886" y="99198"/>
                    <a:pt x="100885" y="99608"/>
                  </a:cubicBezTo>
                  <a:cubicBezTo>
                    <a:pt x="98600" y="100079"/>
                    <a:pt x="96449" y="100475"/>
                    <a:pt x="94299" y="100609"/>
                  </a:cubicBezTo>
                  <a:cubicBezTo>
                    <a:pt x="90229" y="100870"/>
                    <a:pt x="86458" y="100587"/>
                    <a:pt x="82224" y="101132"/>
                  </a:cubicBezTo>
                  <a:cubicBezTo>
                    <a:pt x="80656" y="101326"/>
                    <a:pt x="79259" y="101811"/>
                    <a:pt x="78318" y="101124"/>
                  </a:cubicBezTo>
                  <a:cubicBezTo>
                    <a:pt x="77915" y="100833"/>
                    <a:pt x="77654" y="100430"/>
                    <a:pt x="77348" y="100086"/>
                  </a:cubicBezTo>
                  <a:cubicBezTo>
                    <a:pt x="77213" y="99944"/>
                    <a:pt x="77094" y="99803"/>
                    <a:pt x="76952" y="99676"/>
                  </a:cubicBezTo>
                  <a:cubicBezTo>
                    <a:pt x="76272" y="99086"/>
                    <a:pt x="75682" y="99183"/>
                    <a:pt x="74420" y="99481"/>
                  </a:cubicBezTo>
                  <a:cubicBezTo>
                    <a:pt x="70224" y="100460"/>
                    <a:pt x="66191" y="101221"/>
                    <a:pt x="62204" y="101535"/>
                  </a:cubicBezTo>
                  <a:cubicBezTo>
                    <a:pt x="58216" y="101841"/>
                    <a:pt x="54333" y="101819"/>
                    <a:pt x="50450" y="101893"/>
                  </a:cubicBezTo>
                  <a:cubicBezTo>
                    <a:pt x="48546" y="101931"/>
                    <a:pt x="46642" y="101998"/>
                    <a:pt x="44753" y="102110"/>
                  </a:cubicBezTo>
                  <a:cubicBezTo>
                    <a:pt x="43827" y="102155"/>
                    <a:pt x="42908" y="102222"/>
                    <a:pt x="42005" y="102297"/>
                  </a:cubicBezTo>
                  <a:cubicBezTo>
                    <a:pt x="40795" y="102394"/>
                    <a:pt x="40100" y="102155"/>
                    <a:pt x="39018" y="101804"/>
                  </a:cubicBezTo>
                  <a:cubicBezTo>
                    <a:pt x="35642" y="100676"/>
                    <a:pt x="32357" y="99332"/>
                    <a:pt x="29220" y="97637"/>
                  </a:cubicBezTo>
                  <a:cubicBezTo>
                    <a:pt x="16533" y="91051"/>
                    <a:pt x="6520" y="77572"/>
                    <a:pt x="3219" y="55148"/>
                  </a:cubicBezTo>
                  <a:cubicBezTo>
                    <a:pt x="2980" y="53572"/>
                    <a:pt x="2771" y="51966"/>
                    <a:pt x="2599" y="50346"/>
                  </a:cubicBezTo>
                  <a:cubicBezTo>
                    <a:pt x="2420" y="48718"/>
                    <a:pt x="2390" y="46896"/>
                    <a:pt x="2151" y="45313"/>
                  </a:cubicBezTo>
                  <a:cubicBezTo>
                    <a:pt x="1965" y="44051"/>
                    <a:pt x="2062" y="44044"/>
                    <a:pt x="1569" y="44156"/>
                  </a:cubicBezTo>
                  <a:cubicBezTo>
                    <a:pt x="1367" y="44200"/>
                    <a:pt x="1158" y="44521"/>
                    <a:pt x="964" y="44678"/>
                  </a:cubicBezTo>
                  <a:cubicBezTo>
                    <a:pt x="770" y="44835"/>
                    <a:pt x="493" y="45306"/>
                    <a:pt x="292" y="45201"/>
                  </a:cubicBezTo>
                  <a:cubicBezTo>
                    <a:pt x="83" y="45096"/>
                    <a:pt x="172" y="45320"/>
                    <a:pt x="83" y="45067"/>
                  </a:cubicBezTo>
                  <a:cubicBezTo>
                    <a:pt x="1" y="44820"/>
                    <a:pt x="359" y="41437"/>
                    <a:pt x="374" y="40952"/>
                  </a:cubicBezTo>
                  <a:cubicBezTo>
                    <a:pt x="620" y="35620"/>
                    <a:pt x="516" y="29699"/>
                    <a:pt x="994" y="24143"/>
                  </a:cubicBezTo>
                  <a:cubicBezTo>
                    <a:pt x="1143" y="22508"/>
                    <a:pt x="1390" y="21037"/>
                    <a:pt x="1539" y="19401"/>
                  </a:cubicBezTo>
                  <a:cubicBezTo>
                    <a:pt x="1666" y="18035"/>
                    <a:pt x="1487" y="18692"/>
                    <a:pt x="1404" y="17952"/>
                  </a:cubicBezTo>
                  <a:cubicBezTo>
                    <a:pt x="1278" y="16832"/>
                    <a:pt x="1651" y="14786"/>
                    <a:pt x="994" y="14503"/>
                  </a:cubicBezTo>
                  <a:cubicBezTo>
                    <a:pt x="971" y="14473"/>
                    <a:pt x="956" y="14443"/>
                    <a:pt x="956" y="14405"/>
                  </a:cubicBezTo>
                  <a:cubicBezTo>
                    <a:pt x="703" y="12203"/>
                    <a:pt x="919" y="10179"/>
                    <a:pt x="1203" y="8454"/>
                  </a:cubicBezTo>
                  <a:cubicBezTo>
                    <a:pt x="1778" y="5109"/>
                    <a:pt x="2637" y="2532"/>
                    <a:pt x="3458" y="90"/>
                  </a:cubicBezTo>
                  <a:cubicBezTo>
                    <a:pt x="3495" y="1"/>
                    <a:pt x="3533" y="217"/>
                    <a:pt x="3503" y="31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688800" y="1041050"/>
              <a:ext cx="5479950" cy="4412325"/>
            </a:xfrm>
            <a:custGeom>
              <a:avLst/>
              <a:gdLst/>
              <a:ahLst/>
              <a:cxnLst/>
              <a:rect l="l" t="t" r="r" b="b"/>
              <a:pathLst>
                <a:path w="219198" h="176493" extrusionOk="0">
                  <a:moveTo>
                    <a:pt x="3570" y="314"/>
                  </a:moveTo>
                  <a:cubicBezTo>
                    <a:pt x="2875" y="2367"/>
                    <a:pt x="2188" y="4503"/>
                    <a:pt x="1628" y="7087"/>
                  </a:cubicBezTo>
                  <a:cubicBezTo>
                    <a:pt x="1337" y="8423"/>
                    <a:pt x="747" y="11261"/>
                    <a:pt x="979" y="13389"/>
                  </a:cubicBezTo>
                  <a:cubicBezTo>
                    <a:pt x="1113" y="14539"/>
                    <a:pt x="1442" y="14181"/>
                    <a:pt x="1569" y="15114"/>
                  </a:cubicBezTo>
                  <a:cubicBezTo>
                    <a:pt x="1725" y="16205"/>
                    <a:pt x="1068" y="17705"/>
                    <a:pt x="1793" y="18221"/>
                  </a:cubicBezTo>
                  <a:cubicBezTo>
                    <a:pt x="1823" y="18273"/>
                    <a:pt x="1837" y="18340"/>
                    <a:pt x="1830" y="18400"/>
                  </a:cubicBezTo>
                  <a:cubicBezTo>
                    <a:pt x="852" y="24732"/>
                    <a:pt x="770" y="31655"/>
                    <a:pt x="583" y="38338"/>
                  </a:cubicBezTo>
                  <a:cubicBezTo>
                    <a:pt x="546" y="39787"/>
                    <a:pt x="478" y="41213"/>
                    <a:pt x="404" y="42594"/>
                  </a:cubicBezTo>
                  <a:cubicBezTo>
                    <a:pt x="389" y="42826"/>
                    <a:pt x="180" y="45044"/>
                    <a:pt x="195" y="45088"/>
                  </a:cubicBezTo>
                  <a:cubicBezTo>
                    <a:pt x="322" y="45462"/>
                    <a:pt x="1927" y="43752"/>
                    <a:pt x="2069" y="43625"/>
                  </a:cubicBezTo>
                  <a:cubicBezTo>
                    <a:pt x="2203" y="43490"/>
                    <a:pt x="2129" y="43662"/>
                    <a:pt x="2129" y="43737"/>
                  </a:cubicBezTo>
                  <a:cubicBezTo>
                    <a:pt x="3144" y="62039"/>
                    <a:pt x="7782" y="76952"/>
                    <a:pt x="15480" y="86532"/>
                  </a:cubicBezTo>
                  <a:cubicBezTo>
                    <a:pt x="19222" y="91244"/>
                    <a:pt x="23582" y="94776"/>
                    <a:pt x="28302" y="97457"/>
                  </a:cubicBezTo>
                  <a:cubicBezTo>
                    <a:pt x="30557" y="98734"/>
                    <a:pt x="32894" y="99854"/>
                    <a:pt x="35306" y="100810"/>
                  </a:cubicBezTo>
                  <a:cubicBezTo>
                    <a:pt x="36501" y="101288"/>
                    <a:pt x="37711" y="101736"/>
                    <a:pt x="38935" y="102147"/>
                  </a:cubicBezTo>
                  <a:cubicBezTo>
                    <a:pt x="40466" y="102662"/>
                    <a:pt x="41810" y="102632"/>
                    <a:pt x="43535" y="102528"/>
                  </a:cubicBezTo>
                  <a:cubicBezTo>
                    <a:pt x="48837" y="102199"/>
                    <a:pt x="54102" y="102333"/>
                    <a:pt x="59538" y="102087"/>
                  </a:cubicBezTo>
                  <a:cubicBezTo>
                    <a:pt x="62555" y="101968"/>
                    <a:pt x="65572" y="101661"/>
                    <a:pt x="68551" y="101169"/>
                  </a:cubicBezTo>
                  <a:cubicBezTo>
                    <a:pt x="70119" y="100892"/>
                    <a:pt x="71710" y="100571"/>
                    <a:pt x="73315" y="100168"/>
                  </a:cubicBezTo>
                  <a:cubicBezTo>
                    <a:pt x="74338" y="99907"/>
                    <a:pt x="75406" y="99414"/>
                    <a:pt x="76198" y="99690"/>
                  </a:cubicBezTo>
                  <a:cubicBezTo>
                    <a:pt x="76840" y="99921"/>
                    <a:pt x="77191" y="100444"/>
                    <a:pt x="77572" y="100885"/>
                  </a:cubicBezTo>
                  <a:cubicBezTo>
                    <a:pt x="77952" y="101325"/>
                    <a:pt x="78132" y="101624"/>
                    <a:pt x="78595" y="101803"/>
                  </a:cubicBezTo>
                  <a:cubicBezTo>
                    <a:pt x="79401" y="102102"/>
                    <a:pt x="80439" y="101818"/>
                    <a:pt x="81492" y="101661"/>
                  </a:cubicBezTo>
                  <a:cubicBezTo>
                    <a:pt x="84412" y="101243"/>
                    <a:pt x="87137" y="101228"/>
                    <a:pt x="89855" y="101206"/>
                  </a:cubicBezTo>
                  <a:cubicBezTo>
                    <a:pt x="92924" y="101176"/>
                    <a:pt x="96031" y="101109"/>
                    <a:pt x="99444" y="100384"/>
                  </a:cubicBezTo>
                  <a:cubicBezTo>
                    <a:pt x="100803" y="100093"/>
                    <a:pt x="101855" y="99877"/>
                    <a:pt x="103110" y="99809"/>
                  </a:cubicBezTo>
                  <a:cubicBezTo>
                    <a:pt x="104357" y="99750"/>
                    <a:pt x="105388" y="99712"/>
                    <a:pt x="106523" y="99675"/>
                  </a:cubicBezTo>
                  <a:cubicBezTo>
                    <a:pt x="111780" y="99496"/>
                    <a:pt x="117067" y="99421"/>
                    <a:pt x="122876" y="98167"/>
                  </a:cubicBezTo>
                  <a:cubicBezTo>
                    <a:pt x="126095" y="97480"/>
                    <a:pt x="129231" y="96449"/>
                    <a:pt x="132233" y="95090"/>
                  </a:cubicBezTo>
                  <a:cubicBezTo>
                    <a:pt x="133868" y="94351"/>
                    <a:pt x="135720" y="93500"/>
                    <a:pt x="137124" y="92402"/>
                  </a:cubicBezTo>
                  <a:cubicBezTo>
                    <a:pt x="137923" y="91767"/>
                    <a:pt x="138393" y="90766"/>
                    <a:pt x="139252" y="90199"/>
                  </a:cubicBezTo>
                  <a:cubicBezTo>
                    <a:pt x="139274" y="90184"/>
                    <a:pt x="139312" y="90177"/>
                    <a:pt x="139342" y="90177"/>
                  </a:cubicBezTo>
                  <a:cubicBezTo>
                    <a:pt x="139454" y="90229"/>
                    <a:pt x="139297" y="90348"/>
                    <a:pt x="139289" y="90453"/>
                  </a:cubicBezTo>
                  <a:cubicBezTo>
                    <a:pt x="139282" y="90557"/>
                    <a:pt x="138819" y="91088"/>
                    <a:pt x="138722" y="91244"/>
                  </a:cubicBezTo>
                  <a:cubicBezTo>
                    <a:pt x="138483" y="91640"/>
                    <a:pt x="138371" y="91551"/>
                    <a:pt x="138438" y="91954"/>
                  </a:cubicBezTo>
                  <a:cubicBezTo>
                    <a:pt x="138505" y="92357"/>
                    <a:pt x="138446" y="92230"/>
                    <a:pt x="138856" y="91931"/>
                  </a:cubicBezTo>
                  <a:cubicBezTo>
                    <a:pt x="139267" y="91633"/>
                    <a:pt x="139364" y="91319"/>
                    <a:pt x="139790" y="91200"/>
                  </a:cubicBezTo>
                  <a:cubicBezTo>
                    <a:pt x="139887" y="91170"/>
                    <a:pt x="139708" y="91573"/>
                    <a:pt x="139767" y="91558"/>
                  </a:cubicBezTo>
                  <a:cubicBezTo>
                    <a:pt x="140141" y="91513"/>
                    <a:pt x="141507" y="89975"/>
                    <a:pt x="141754" y="89721"/>
                  </a:cubicBezTo>
                  <a:cubicBezTo>
                    <a:pt x="143098" y="88325"/>
                    <a:pt x="144285" y="86883"/>
                    <a:pt x="145607" y="85487"/>
                  </a:cubicBezTo>
                  <a:cubicBezTo>
                    <a:pt x="146309" y="84748"/>
                    <a:pt x="147033" y="83964"/>
                    <a:pt x="148019" y="83419"/>
                  </a:cubicBezTo>
                  <a:cubicBezTo>
                    <a:pt x="149811" y="82440"/>
                    <a:pt x="151611" y="81305"/>
                    <a:pt x="153455" y="80394"/>
                  </a:cubicBezTo>
                  <a:cubicBezTo>
                    <a:pt x="157659" y="78341"/>
                    <a:pt x="162035" y="77124"/>
                    <a:pt x="165993" y="76847"/>
                  </a:cubicBezTo>
                  <a:cubicBezTo>
                    <a:pt x="167934" y="76720"/>
                    <a:pt x="169786" y="76810"/>
                    <a:pt x="171474" y="77146"/>
                  </a:cubicBezTo>
                  <a:cubicBezTo>
                    <a:pt x="172258" y="77310"/>
                    <a:pt x="173034" y="77534"/>
                    <a:pt x="173789" y="77818"/>
                  </a:cubicBezTo>
                  <a:cubicBezTo>
                    <a:pt x="174326" y="78027"/>
                    <a:pt x="175402" y="78296"/>
                    <a:pt x="175633" y="78736"/>
                  </a:cubicBezTo>
                  <a:cubicBezTo>
                    <a:pt x="175872" y="79177"/>
                    <a:pt x="175693" y="80618"/>
                    <a:pt x="175745" y="81193"/>
                  </a:cubicBezTo>
                  <a:cubicBezTo>
                    <a:pt x="175812" y="82112"/>
                    <a:pt x="175999" y="83023"/>
                    <a:pt x="176298" y="83896"/>
                  </a:cubicBezTo>
                  <a:cubicBezTo>
                    <a:pt x="176880" y="85562"/>
                    <a:pt x="178000" y="86883"/>
                    <a:pt x="179912" y="87593"/>
                  </a:cubicBezTo>
                  <a:cubicBezTo>
                    <a:pt x="184198" y="89168"/>
                    <a:pt x="188245" y="91244"/>
                    <a:pt x="191673" y="94172"/>
                  </a:cubicBezTo>
                  <a:cubicBezTo>
                    <a:pt x="193600" y="95822"/>
                    <a:pt x="195295" y="97719"/>
                    <a:pt x="196721" y="99809"/>
                  </a:cubicBezTo>
                  <a:cubicBezTo>
                    <a:pt x="198147" y="101923"/>
                    <a:pt x="199215" y="104312"/>
                    <a:pt x="200567" y="106627"/>
                  </a:cubicBezTo>
                  <a:cubicBezTo>
                    <a:pt x="203374" y="111406"/>
                    <a:pt x="206727" y="116141"/>
                    <a:pt x="209206" y="121935"/>
                  </a:cubicBezTo>
                  <a:cubicBezTo>
                    <a:pt x="209804" y="123317"/>
                    <a:pt x="210349" y="124751"/>
                    <a:pt x="210834" y="126244"/>
                  </a:cubicBezTo>
                  <a:cubicBezTo>
                    <a:pt x="211006" y="126767"/>
                    <a:pt x="211656" y="128410"/>
                    <a:pt x="211611" y="128970"/>
                  </a:cubicBezTo>
                  <a:cubicBezTo>
                    <a:pt x="211566" y="129530"/>
                    <a:pt x="211163" y="129634"/>
                    <a:pt x="211723" y="129395"/>
                  </a:cubicBezTo>
                  <a:cubicBezTo>
                    <a:pt x="212529" y="129029"/>
                    <a:pt x="213306" y="127902"/>
                    <a:pt x="213963" y="127215"/>
                  </a:cubicBezTo>
                  <a:cubicBezTo>
                    <a:pt x="214000" y="127177"/>
                    <a:pt x="214053" y="127230"/>
                    <a:pt x="214053" y="127289"/>
                  </a:cubicBezTo>
                  <a:cubicBezTo>
                    <a:pt x="214725" y="134966"/>
                    <a:pt x="215808" y="143046"/>
                    <a:pt x="216913" y="151909"/>
                  </a:cubicBezTo>
                  <a:cubicBezTo>
                    <a:pt x="217861" y="159496"/>
                    <a:pt x="218780" y="167643"/>
                    <a:pt x="219190" y="176365"/>
                  </a:cubicBezTo>
                  <a:cubicBezTo>
                    <a:pt x="219198" y="176492"/>
                    <a:pt x="219116" y="176455"/>
                    <a:pt x="219116" y="176328"/>
                  </a:cubicBezTo>
                  <a:cubicBezTo>
                    <a:pt x="218317" y="159168"/>
                    <a:pt x="215718" y="144599"/>
                    <a:pt x="214336" y="131404"/>
                  </a:cubicBezTo>
                  <a:cubicBezTo>
                    <a:pt x="214239" y="130486"/>
                    <a:pt x="214157" y="129574"/>
                    <a:pt x="214075" y="128663"/>
                  </a:cubicBezTo>
                  <a:cubicBezTo>
                    <a:pt x="213986" y="127760"/>
                    <a:pt x="213874" y="127693"/>
                    <a:pt x="213418" y="127991"/>
                  </a:cubicBezTo>
                  <a:cubicBezTo>
                    <a:pt x="212962" y="128290"/>
                    <a:pt x="212373" y="129141"/>
                    <a:pt x="211775" y="129545"/>
                  </a:cubicBezTo>
                  <a:cubicBezTo>
                    <a:pt x="211447" y="129754"/>
                    <a:pt x="211439" y="129813"/>
                    <a:pt x="211245" y="129552"/>
                  </a:cubicBezTo>
                  <a:cubicBezTo>
                    <a:pt x="211215" y="129522"/>
                    <a:pt x="211312" y="129328"/>
                    <a:pt x="211297" y="129321"/>
                  </a:cubicBezTo>
                  <a:cubicBezTo>
                    <a:pt x="211290" y="129313"/>
                    <a:pt x="211402" y="129156"/>
                    <a:pt x="211402" y="129082"/>
                  </a:cubicBezTo>
                  <a:cubicBezTo>
                    <a:pt x="211447" y="128589"/>
                    <a:pt x="211297" y="128238"/>
                    <a:pt x="211178" y="127738"/>
                  </a:cubicBezTo>
                  <a:cubicBezTo>
                    <a:pt x="210737" y="126013"/>
                    <a:pt x="210088" y="124332"/>
                    <a:pt x="209445" y="122764"/>
                  </a:cubicBezTo>
                  <a:cubicBezTo>
                    <a:pt x="208236" y="119844"/>
                    <a:pt x="206802" y="117171"/>
                    <a:pt x="205308" y="114655"/>
                  </a:cubicBezTo>
                  <a:cubicBezTo>
                    <a:pt x="203815" y="112131"/>
                    <a:pt x="202284" y="109756"/>
                    <a:pt x="200865" y="107374"/>
                  </a:cubicBezTo>
                  <a:cubicBezTo>
                    <a:pt x="199305" y="104760"/>
                    <a:pt x="198110" y="102042"/>
                    <a:pt x="196467" y="99675"/>
                  </a:cubicBezTo>
                  <a:cubicBezTo>
                    <a:pt x="193099" y="94829"/>
                    <a:pt x="188462" y="91461"/>
                    <a:pt x="183242" y="89094"/>
                  </a:cubicBezTo>
                  <a:cubicBezTo>
                    <a:pt x="181465" y="88287"/>
                    <a:pt x="179255" y="87779"/>
                    <a:pt x="177873" y="86607"/>
                  </a:cubicBezTo>
                  <a:cubicBezTo>
                    <a:pt x="176664" y="85569"/>
                    <a:pt x="176081" y="84106"/>
                    <a:pt x="175790" y="82597"/>
                  </a:cubicBezTo>
                  <a:cubicBezTo>
                    <a:pt x="175603" y="81664"/>
                    <a:pt x="175618" y="80685"/>
                    <a:pt x="175514" y="79737"/>
                  </a:cubicBezTo>
                  <a:cubicBezTo>
                    <a:pt x="175372" y="78438"/>
                    <a:pt x="174252" y="78072"/>
                    <a:pt x="172908" y="77654"/>
                  </a:cubicBezTo>
                  <a:cubicBezTo>
                    <a:pt x="170966" y="77049"/>
                    <a:pt x="168733" y="76825"/>
                    <a:pt x="166366" y="76944"/>
                  </a:cubicBezTo>
                  <a:cubicBezTo>
                    <a:pt x="163536" y="77086"/>
                    <a:pt x="160482" y="77728"/>
                    <a:pt x="157435" y="78826"/>
                  </a:cubicBezTo>
                  <a:cubicBezTo>
                    <a:pt x="155762" y="79431"/>
                    <a:pt x="154135" y="80140"/>
                    <a:pt x="152559" y="80969"/>
                  </a:cubicBezTo>
                  <a:cubicBezTo>
                    <a:pt x="151163" y="81694"/>
                    <a:pt x="149833" y="82702"/>
                    <a:pt x="148452" y="83411"/>
                  </a:cubicBezTo>
                  <a:cubicBezTo>
                    <a:pt x="147593" y="83859"/>
                    <a:pt x="147138" y="84091"/>
                    <a:pt x="146406" y="84800"/>
                  </a:cubicBezTo>
                  <a:cubicBezTo>
                    <a:pt x="145681" y="85517"/>
                    <a:pt x="144823" y="86480"/>
                    <a:pt x="144054" y="87331"/>
                  </a:cubicBezTo>
                  <a:cubicBezTo>
                    <a:pt x="142762" y="88795"/>
                    <a:pt x="141418" y="90513"/>
                    <a:pt x="139625" y="91775"/>
                  </a:cubicBezTo>
                  <a:cubicBezTo>
                    <a:pt x="139558" y="91819"/>
                    <a:pt x="139491" y="91804"/>
                    <a:pt x="139513" y="91760"/>
                  </a:cubicBezTo>
                  <a:cubicBezTo>
                    <a:pt x="139872" y="90849"/>
                    <a:pt x="138953" y="92140"/>
                    <a:pt x="138528" y="92357"/>
                  </a:cubicBezTo>
                  <a:cubicBezTo>
                    <a:pt x="138110" y="92574"/>
                    <a:pt x="138154" y="92551"/>
                    <a:pt x="137953" y="92409"/>
                  </a:cubicBezTo>
                  <a:cubicBezTo>
                    <a:pt x="137886" y="92364"/>
                    <a:pt x="137908" y="92133"/>
                    <a:pt x="137923" y="92066"/>
                  </a:cubicBezTo>
                  <a:cubicBezTo>
                    <a:pt x="137983" y="91819"/>
                    <a:pt x="138640" y="91185"/>
                    <a:pt x="138841" y="90908"/>
                  </a:cubicBezTo>
                  <a:cubicBezTo>
                    <a:pt x="138931" y="90766"/>
                    <a:pt x="139409" y="90281"/>
                    <a:pt x="139140" y="90423"/>
                  </a:cubicBezTo>
                  <a:cubicBezTo>
                    <a:pt x="138505" y="90737"/>
                    <a:pt x="138027" y="91969"/>
                    <a:pt x="137557" y="92372"/>
                  </a:cubicBezTo>
                  <a:cubicBezTo>
                    <a:pt x="137094" y="92775"/>
                    <a:pt x="136243" y="93156"/>
                    <a:pt x="135727" y="93440"/>
                  </a:cubicBezTo>
                  <a:cubicBezTo>
                    <a:pt x="128820" y="97256"/>
                    <a:pt x="121898" y="98801"/>
                    <a:pt x="115491" y="99354"/>
                  </a:cubicBezTo>
                  <a:cubicBezTo>
                    <a:pt x="112407" y="99615"/>
                    <a:pt x="109427" y="99690"/>
                    <a:pt x="106433" y="99795"/>
                  </a:cubicBezTo>
                  <a:cubicBezTo>
                    <a:pt x="104611" y="99862"/>
                    <a:pt x="102684" y="99795"/>
                    <a:pt x="100691" y="100205"/>
                  </a:cubicBezTo>
                  <a:cubicBezTo>
                    <a:pt x="98406" y="100676"/>
                    <a:pt x="96255" y="101064"/>
                    <a:pt x="94112" y="101206"/>
                  </a:cubicBezTo>
                  <a:cubicBezTo>
                    <a:pt x="90042" y="101460"/>
                    <a:pt x="86271" y="101169"/>
                    <a:pt x="82037" y="101699"/>
                  </a:cubicBezTo>
                  <a:cubicBezTo>
                    <a:pt x="80469" y="101893"/>
                    <a:pt x="79073" y="102378"/>
                    <a:pt x="78132" y="101691"/>
                  </a:cubicBezTo>
                  <a:cubicBezTo>
                    <a:pt x="77728" y="101393"/>
                    <a:pt x="77475" y="100997"/>
                    <a:pt x="77161" y="100653"/>
                  </a:cubicBezTo>
                  <a:cubicBezTo>
                    <a:pt x="77041" y="100504"/>
                    <a:pt x="76907" y="100370"/>
                    <a:pt x="76765" y="100243"/>
                  </a:cubicBezTo>
                  <a:cubicBezTo>
                    <a:pt x="76093" y="99645"/>
                    <a:pt x="75503" y="99742"/>
                    <a:pt x="74249" y="100041"/>
                  </a:cubicBezTo>
                  <a:cubicBezTo>
                    <a:pt x="70044" y="101012"/>
                    <a:pt x="66012" y="101766"/>
                    <a:pt x="62039" y="102065"/>
                  </a:cubicBezTo>
                  <a:cubicBezTo>
                    <a:pt x="58059" y="102363"/>
                    <a:pt x="54169" y="102333"/>
                    <a:pt x="50301" y="102401"/>
                  </a:cubicBezTo>
                  <a:cubicBezTo>
                    <a:pt x="48397" y="102438"/>
                    <a:pt x="46492" y="102483"/>
                    <a:pt x="44603" y="102587"/>
                  </a:cubicBezTo>
                  <a:lnTo>
                    <a:pt x="41855" y="102767"/>
                  </a:lnTo>
                  <a:cubicBezTo>
                    <a:pt x="40653" y="102856"/>
                    <a:pt x="39958" y="102625"/>
                    <a:pt x="38876" y="102259"/>
                  </a:cubicBezTo>
                  <a:cubicBezTo>
                    <a:pt x="35508" y="101124"/>
                    <a:pt x="32222" y="99757"/>
                    <a:pt x="29108" y="98062"/>
                  </a:cubicBezTo>
                  <a:cubicBezTo>
                    <a:pt x="16451" y="91401"/>
                    <a:pt x="6475" y="77833"/>
                    <a:pt x="3211" y="55319"/>
                  </a:cubicBezTo>
                  <a:cubicBezTo>
                    <a:pt x="2980" y="53736"/>
                    <a:pt x="2778" y="52130"/>
                    <a:pt x="2599" y="50502"/>
                  </a:cubicBezTo>
                  <a:cubicBezTo>
                    <a:pt x="2427" y="48904"/>
                    <a:pt x="2398" y="47037"/>
                    <a:pt x="2159" y="45439"/>
                  </a:cubicBezTo>
                  <a:cubicBezTo>
                    <a:pt x="1972" y="44185"/>
                    <a:pt x="2076" y="44170"/>
                    <a:pt x="1591" y="44282"/>
                  </a:cubicBezTo>
                  <a:cubicBezTo>
                    <a:pt x="1375" y="44334"/>
                    <a:pt x="1173" y="44640"/>
                    <a:pt x="986" y="44805"/>
                  </a:cubicBezTo>
                  <a:cubicBezTo>
                    <a:pt x="800" y="44976"/>
                    <a:pt x="508" y="45424"/>
                    <a:pt x="314" y="45320"/>
                  </a:cubicBezTo>
                  <a:cubicBezTo>
                    <a:pt x="113" y="45215"/>
                    <a:pt x="187" y="45439"/>
                    <a:pt x="98" y="45193"/>
                  </a:cubicBezTo>
                  <a:cubicBezTo>
                    <a:pt x="1" y="44939"/>
                    <a:pt x="374" y="41549"/>
                    <a:pt x="404" y="41063"/>
                  </a:cubicBezTo>
                  <a:cubicBezTo>
                    <a:pt x="650" y="35717"/>
                    <a:pt x="553" y="29773"/>
                    <a:pt x="1038" y="24210"/>
                  </a:cubicBezTo>
                  <a:cubicBezTo>
                    <a:pt x="1180" y="22559"/>
                    <a:pt x="1434" y="21088"/>
                    <a:pt x="1591" y="19445"/>
                  </a:cubicBezTo>
                  <a:cubicBezTo>
                    <a:pt x="1711" y="18071"/>
                    <a:pt x="1531" y="18736"/>
                    <a:pt x="1449" y="17989"/>
                  </a:cubicBezTo>
                  <a:cubicBezTo>
                    <a:pt x="1330" y="16869"/>
                    <a:pt x="1711" y="14816"/>
                    <a:pt x="1046" y="14524"/>
                  </a:cubicBezTo>
                  <a:cubicBezTo>
                    <a:pt x="1031" y="14502"/>
                    <a:pt x="1016" y="14472"/>
                    <a:pt x="1009" y="14442"/>
                  </a:cubicBezTo>
                  <a:cubicBezTo>
                    <a:pt x="762" y="12217"/>
                    <a:pt x="986" y="10186"/>
                    <a:pt x="1270" y="8461"/>
                  </a:cubicBezTo>
                  <a:cubicBezTo>
                    <a:pt x="1845" y="5108"/>
                    <a:pt x="2711" y="2532"/>
                    <a:pt x="3533" y="82"/>
                  </a:cubicBezTo>
                  <a:cubicBezTo>
                    <a:pt x="3562" y="0"/>
                    <a:pt x="3600" y="217"/>
                    <a:pt x="3570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672550" y="1055800"/>
              <a:ext cx="5479975" cy="4415475"/>
            </a:xfrm>
            <a:custGeom>
              <a:avLst/>
              <a:gdLst/>
              <a:ahLst/>
              <a:cxnLst/>
              <a:rect l="l" t="t" r="r" b="b"/>
              <a:pathLst>
                <a:path w="219199" h="176619" extrusionOk="0">
                  <a:moveTo>
                    <a:pt x="3623" y="321"/>
                  </a:moveTo>
                  <a:cubicBezTo>
                    <a:pt x="2921" y="2375"/>
                    <a:pt x="2234" y="4518"/>
                    <a:pt x="1674" y="7102"/>
                  </a:cubicBezTo>
                  <a:cubicBezTo>
                    <a:pt x="1382" y="8438"/>
                    <a:pt x="785" y="11276"/>
                    <a:pt x="1024" y="13412"/>
                  </a:cubicBezTo>
                  <a:cubicBezTo>
                    <a:pt x="1158" y="14569"/>
                    <a:pt x="1472" y="14218"/>
                    <a:pt x="1606" y="15152"/>
                  </a:cubicBezTo>
                  <a:cubicBezTo>
                    <a:pt x="1763" y="16249"/>
                    <a:pt x="1091" y="17758"/>
                    <a:pt x="1823" y="18280"/>
                  </a:cubicBezTo>
                  <a:cubicBezTo>
                    <a:pt x="1853" y="18325"/>
                    <a:pt x="1868" y="18392"/>
                    <a:pt x="1860" y="18452"/>
                  </a:cubicBezTo>
                  <a:cubicBezTo>
                    <a:pt x="875" y="24792"/>
                    <a:pt x="785" y="31744"/>
                    <a:pt x="591" y="38450"/>
                  </a:cubicBezTo>
                  <a:cubicBezTo>
                    <a:pt x="539" y="39906"/>
                    <a:pt x="486" y="41332"/>
                    <a:pt x="404" y="42714"/>
                  </a:cubicBezTo>
                  <a:cubicBezTo>
                    <a:pt x="382" y="42945"/>
                    <a:pt x="180" y="45170"/>
                    <a:pt x="195" y="45215"/>
                  </a:cubicBezTo>
                  <a:cubicBezTo>
                    <a:pt x="307" y="45589"/>
                    <a:pt x="1913" y="43886"/>
                    <a:pt x="2062" y="43759"/>
                  </a:cubicBezTo>
                  <a:cubicBezTo>
                    <a:pt x="2211" y="43632"/>
                    <a:pt x="2122" y="43796"/>
                    <a:pt x="2122" y="43871"/>
                  </a:cubicBezTo>
                  <a:cubicBezTo>
                    <a:pt x="3115" y="62233"/>
                    <a:pt x="7700" y="77235"/>
                    <a:pt x="15384" y="86868"/>
                  </a:cubicBezTo>
                  <a:cubicBezTo>
                    <a:pt x="19110" y="91610"/>
                    <a:pt x="23456" y="95165"/>
                    <a:pt x="28168" y="97883"/>
                  </a:cubicBezTo>
                  <a:cubicBezTo>
                    <a:pt x="30415" y="99175"/>
                    <a:pt x="32745" y="100302"/>
                    <a:pt x="35150" y="101266"/>
                  </a:cubicBezTo>
                  <a:cubicBezTo>
                    <a:pt x="36345" y="101743"/>
                    <a:pt x="37554" y="102191"/>
                    <a:pt x="38771" y="102610"/>
                  </a:cubicBezTo>
                  <a:cubicBezTo>
                    <a:pt x="40302" y="103132"/>
                    <a:pt x="41646" y="103117"/>
                    <a:pt x="43364" y="103013"/>
                  </a:cubicBezTo>
                  <a:cubicBezTo>
                    <a:pt x="48658" y="102707"/>
                    <a:pt x="53923" y="102856"/>
                    <a:pt x="59359" y="102632"/>
                  </a:cubicBezTo>
                  <a:cubicBezTo>
                    <a:pt x="62286" y="102498"/>
                    <a:pt x="65273" y="102251"/>
                    <a:pt x="68357" y="101728"/>
                  </a:cubicBezTo>
                  <a:cubicBezTo>
                    <a:pt x="69925" y="101467"/>
                    <a:pt x="71508" y="101131"/>
                    <a:pt x="73114" y="100735"/>
                  </a:cubicBezTo>
                  <a:cubicBezTo>
                    <a:pt x="74129" y="100474"/>
                    <a:pt x="75205" y="99981"/>
                    <a:pt x="75989" y="100257"/>
                  </a:cubicBezTo>
                  <a:cubicBezTo>
                    <a:pt x="76773" y="100541"/>
                    <a:pt x="76989" y="101027"/>
                    <a:pt x="77363" y="101467"/>
                  </a:cubicBezTo>
                  <a:cubicBezTo>
                    <a:pt x="77736" y="101900"/>
                    <a:pt x="77930" y="102191"/>
                    <a:pt x="78386" y="102378"/>
                  </a:cubicBezTo>
                  <a:cubicBezTo>
                    <a:pt x="79192" y="102684"/>
                    <a:pt x="80230" y="102401"/>
                    <a:pt x="81283" y="102251"/>
                  </a:cubicBezTo>
                  <a:cubicBezTo>
                    <a:pt x="84203" y="101826"/>
                    <a:pt x="86929" y="101818"/>
                    <a:pt x="89647" y="101803"/>
                  </a:cubicBezTo>
                  <a:cubicBezTo>
                    <a:pt x="92708" y="101773"/>
                    <a:pt x="95815" y="101706"/>
                    <a:pt x="99220" y="100989"/>
                  </a:cubicBezTo>
                  <a:cubicBezTo>
                    <a:pt x="100586" y="100698"/>
                    <a:pt x="101639" y="100481"/>
                    <a:pt x="102886" y="100422"/>
                  </a:cubicBezTo>
                  <a:lnTo>
                    <a:pt x="106299" y="100280"/>
                  </a:lnTo>
                  <a:cubicBezTo>
                    <a:pt x="111563" y="100101"/>
                    <a:pt x="116843" y="100026"/>
                    <a:pt x="122660" y="98779"/>
                  </a:cubicBezTo>
                  <a:cubicBezTo>
                    <a:pt x="125878" y="98084"/>
                    <a:pt x="129015" y="97054"/>
                    <a:pt x="132017" y="95695"/>
                  </a:cubicBezTo>
                  <a:cubicBezTo>
                    <a:pt x="133644" y="94956"/>
                    <a:pt x="135504" y="94097"/>
                    <a:pt x="136908" y="92999"/>
                  </a:cubicBezTo>
                  <a:cubicBezTo>
                    <a:pt x="137714" y="92372"/>
                    <a:pt x="138177" y="91371"/>
                    <a:pt x="139043" y="90796"/>
                  </a:cubicBezTo>
                  <a:cubicBezTo>
                    <a:pt x="139066" y="90774"/>
                    <a:pt x="139103" y="90766"/>
                    <a:pt x="139133" y="90774"/>
                  </a:cubicBezTo>
                  <a:cubicBezTo>
                    <a:pt x="139245" y="90826"/>
                    <a:pt x="139081" y="90946"/>
                    <a:pt x="139081" y="91050"/>
                  </a:cubicBezTo>
                  <a:cubicBezTo>
                    <a:pt x="139081" y="91147"/>
                    <a:pt x="138603" y="91685"/>
                    <a:pt x="138513" y="91842"/>
                  </a:cubicBezTo>
                  <a:cubicBezTo>
                    <a:pt x="138267" y="92230"/>
                    <a:pt x="138155" y="92148"/>
                    <a:pt x="138229" y="92551"/>
                  </a:cubicBezTo>
                  <a:cubicBezTo>
                    <a:pt x="138304" y="92954"/>
                    <a:pt x="138229" y="92842"/>
                    <a:pt x="138648" y="92529"/>
                  </a:cubicBezTo>
                  <a:cubicBezTo>
                    <a:pt x="139073" y="92223"/>
                    <a:pt x="139148" y="91916"/>
                    <a:pt x="139574" y="91797"/>
                  </a:cubicBezTo>
                  <a:cubicBezTo>
                    <a:pt x="139671" y="91767"/>
                    <a:pt x="139491" y="92170"/>
                    <a:pt x="139544" y="92155"/>
                  </a:cubicBezTo>
                  <a:cubicBezTo>
                    <a:pt x="139932" y="92110"/>
                    <a:pt x="141291" y="90572"/>
                    <a:pt x="141537" y="90318"/>
                  </a:cubicBezTo>
                  <a:cubicBezTo>
                    <a:pt x="142882" y="88922"/>
                    <a:pt x="144061" y="87481"/>
                    <a:pt x="145391" y="86069"/>
                  </a:cubicBezTo>
                  <a:cubicBezTo>
                    <a:pt x="146093" y="85338"/>
                    <a:pt x="146824" y="84553"/>
                    <a:pt x="147810" y="84008"/>
                  </a:cubicBezTo>
                  <a:cubicBezTo>
                    <a:pt x="149587" y="83030"/>
                    <a:pt x="151402" y="81888"/>
                    <a:pt x="153246" y="80984"/>
                  </a:cubicBezTo>
                  <a:cubicBezTo>
                    <a:pt x="157450" y="78931"/>
                    <a:pt x="161826" y="77691"/>
                    <a:pt x="165791" y="77422"/>
                  </a:cubicBezTo>
                  <a:cubicBezTo>
                    <a:pt x="167733" y="77280"/>
                    <a:pt x="169585" y="77370"/>
                    <a:pt x="171280" y="77706"/>
                  </a:cubicBezTo>
                  <a:cubicBezTo>
                    <a:pt x="172072" y="77863"/>
                    <a:pt x="172848" y="78079"/>
                    <a:pt x="173595" y="78370"/>
                  </a:cubicBezTo>
                  <a:cubicBezTo>
                    <a:pt x="174140" y="78580"/>
                    <a:pt x="175215" y="78841"/>
                    <a:pt x="175447" y="79274"/>
                  </a:cubicBezTo>
                  <a:cubicBezTo>
                    <a:pt x="175678" y="79715"/>
                    <a:pt x="175499" y="81163"/>
                    <a:pt x="175559" y="81731"/>
                  </a:cubicBezTo>
                  <a:cubicBezTo>
                    <a:pt x="175626" y="82649"/>
                    <a:pt x="175813" y="83560"/>
                    <a:pt x="176111" y="84441"/>
                  </a:cubicBezTo>
                  <a:cubicBezTo>
                    <a:pt x="176694" y="86092"/>
                    <a:pt x="177814" y="87406"/>
                    <a:pt x="179740" y="88108"/>
                  </a:cubicBezTo>
                  <a:cubicBezTo>
                    <a:pt x="184027" y="89676"/>
                    <a:pt x="188082" y="91730"/>
                    <a:pt x="191509" y="94642"/>
                  </a:cubicBezTo>
                  <a:cubicBezTo>
                    <a:pt x="193436" y="96277"/>
                    <a:pt x="195138" y="98167"/>
                    <a:pt x="196579" y="100250"/>
                  </a:cubicBezTo>
                  <a:cubicBezTo>
                    <a:pt x="198013" y="102348"/>
                    <a:pt x="199081" y="104730"/>
                    <a:pt x="200433" y="107038"/>
                  </a:cubicBezTo>
                  <a:cubicBezTo>
                    <a:pt x="203255" y="111795"/>
                    <a:pt x="206616" y="116499"/>
                    <a:pt x="209117" y="122271"/>
                  </a:cubicBezTo>
                  <a:cubicBezTo>
                    <a:pt x="209715" y="123645"/>
                    <a:pt x="210260" y="125079"/>
                    <a:pt x="210745" y="126565"/>
                  </a:cubicBezTo>
                  <a:cubicBezTo>
                    <a:pt x="210917" y="127080"/>
                    <a:pt x="211566" y="128723"/>
                    <a:pt x="211522" y="129268"/>
                  </a:cubicBezTo>
                  <a:cubicBezTo>
                    <a:pt x="211477" y="129821"/>
                    <a:pt x="211074" y="129940"/>
                    <a:pt x="211634" y="129701"/>
                  </a:cubicBezTo>
                  <a:cubicBezTo>
                    <a:pt x="212455" y="129335"/>
                    <a:pt x="213224" y="128200"/>
                    <a:pt x="213881" y="127513"/>
                  </a:cubicBezTo>
                  <a:cubicBezTo>
                    <a:pt x="213919" y="127476"/>
                    <a:pt x="213971" y="127521"/>
                    <a:pt x="213978" y="127588"/>
                  </a:cubicBezTo>
                  <a:cubicBezTo>
                    <a:pt x="214658" y="135242"/>
                    <a:pt x="215748" y="143292"/>
                    <a:pt x="216868" y="152118"/>
                  </a:cubicBezTo>
                  <a:cubicBezTo>
                    <a:pt x="217832" y="159683"/>
                    <a:pt x="218758" y="167800"/>
                    <a:pt x="219183" y="176485"/>
                  </a:cubicBezTo>
                  <a:cubicBezTo>
                    <a:pt x="219198" y="176619"/>
                    <a:pt x="219108" y="176582"/>
                    <a:pt x="219101" y="176447"/>
                  </a:cubicBezTo>
                  <a:cubicBezTo>
                    <a:pt x="218287" y="159354"/>
                    <a:pt x="215659" y="144838"/>
                    <a:pt x="214270" y="131680"/>
                  </a:cubicBezTo>
                  <a:cubicBezTo>
                    <a:pt x="214173" y="130762"/>
                    <a:pt x="214083" y="129858"/>
                    <a:pt x="213993" y="128962"/>
                  </a:cubicBezTo>
                  <a:cubicBezTo>
                    <a:pt x="213911" y="128066"/>
                    <a:pt x="213799" y="127991"/>
                    <a:pt x="213336" y="128290"/>
                  </a:cubicBezTo>
                  <a:cubicBezTo>
                    <a:pt x="212866" y="128589"/>
                    <a:pt x="212291" y="129440"/>
                    <a:pt x="211693" y="129836"/>
                  </a:cubicBezTo>
                  <a:cubicBezTo>
                    <a:pt x="211365" y="130060"/>
                    <a:pt x="211357" y="130120"/>
                    <a:pt x="211156" y="129858"/>
                  </a:cubicBezTo>
                  <a:cubicBezTo>
                    <a:pt x="211133" y="129828"/>
                    <a:pt x="211223" y="129634"/>
                    <a:pt x="211223" y="129627"/>
                  </a:cubicBezTo>
                  <a:cubicBezTo>
                    <a:pt x="211223" y="129612"/>
                    <a:pt x="211320" y="129455"/>
                    <a:pt x="211327" y="129388"/>
                  </a:cubicBezTo>
                  <a:cubicBezTo>
                    <a:pt x="211365" y="128895"/>
                    <a:pt x="211215" y="128544"/>
                    <a:pt x="211096" y="128044"/>
                  </a:cubicBezTo>
                  <a:cubicBezTo>
                    <a:pt x="210655" y="126326"/>
                    <a:pt x="209991" y="124661"/>
                    <a:pt x="209349" y="123093"/>
                  </a:cubicBezTo>
                  <a:cubicBezTo>
                    <a:pt x="208131" y="120188"/>
                    <a:pt x="206698" y="117530"/>
                    <a:pt x="205197" y="115028"/>
                  </a:cubicBezTo>
                  <a:cubicBezTo>
                    <a:pt x="203688" y="112526"/>
                    <a:pt x="202158" y="110152"/>
                    <a:pt x="200731" y="107785"/>
                  </a:cubicBezTo>
                  <a:cubicBezTo>
                    <a:pt x="199171" y="105178"/>
                    <a:pt x="197968" y="102468"/>
                    <a:pt x="196318" y="100108"/>
                  </a:cubicBezTo>
                  <a:cubicBezTo>
                    <a:pt x="192950" y="95292"/>
                    <a:pt x="188291" y="91939"/>
                    <a:pt x="183071" y="89601"/>
                  </a:cubicBezTo>
                  <a:cubicBezTo>
                    <a:pt x="181286" y="88795"/>
                    <a:pt x="179076" y="88302"/>
                    <a:pt x="177687" y="87122"/>
                  </a:cubicBezTo>
                  <a:cubicBezTo>
                    <a:pt x="176485" y="86099"/>
                    <a:pt x="175902" y="84636"/>
                    <a:pt x="175604" y="83142"/>
                  </a:cubicBezTo>
                  <a:cubicBezTo>
                    <a:pt x="175417" y="82209"/>
                    <a:pt x="175424" y="81223"/>
                    <a:pt x="175327" y="80275"/>
                  </a:cubicBezTo>
                  <a:cubicBezTo>
                    <a:pt x="175185" y="78975"/>
                    <a:pt x="174058" y="78624"/>
                    <a:pt x="172721" y="78199"/>
                  </a:cubicBezTo>
                  <a:cubicBezTo>
                    <a:pt x="170780" y="77594"/>
                    <a:pt x="168539" y="77377"/>
                    <a:pt x="166165" y="77504"/>
                  </a:cubicBezTo>
                  <a:cubicBezTo>
                    <a:pt x="163327" y="77661"/>
                    <a:pt x="160288" y="78303"/>
                    <a:pt x="157226" y="79408"/>
                  </a:cubicBezTo>
                  <a:cubicBezTo>
                    <a:pt x="155554" y="80013"/>
                    <a:pt x="153918" y="80723"/>
                    <a:pt x="152343" y="81544"/>
                  </a:cubicBezTo>
                  <a:cubicBezTo>
                    <a:pt x="150946" y="82283"/>
                    <a:pt x="149625" y="83291"/>
                    <a:pt x="148243" y="84008"/>
                  </a:cubicBezTo>
                  <a:cubicBezTo>
                    <a:pt x="147377" y="84449"/>
                    <a:pt x="146921" y="84688"/>
                    <a:pt x="146190" y="85397"/>
                  </a:cubicBezTo>
                  <a:cubicBezTo>
                    <a:pt x="145465" y="86107"/>
                    <a:pt x="144607" y="87077"/>
                    <a:pt x="143852" y="87929"/>
                  </a:cubicBezTo>
                  <a:cubicBezTo>
                    <a:pt x="142546" y="89392"/>
                    <a:pt x="141201" y="91110"/>
                    <a:pt x="139409" y="92372"/>
                  </a:cubicBezTo>
                  <a:cubicBezTo>
                    <a:pt x="139342" y="92417"/>
                    <a:pt x="139275" y="92402"/>
                    <a:pt x="139297" y="92349"/>
                  </a:cubicBezTo>
                  <a:cubicBezTo>
                    <a:pt x="139656" y="91446"/>
                    <a:pt x="138737" y="92738"/>
                    <a:pt x="138326" y="92947"/>
                  </a:cubicBezTo>
                  <a:cubicBezTo>
                    <a:pt x="137916" y="93163"/>
                    <a:pt x="137938" y="93148"/>
                    <a:pt x="137737" y="93007"/>
                  </a:cubicBezTo>
                  <a:cubicBezTo>
                    <a:pt x="137669" y="92969"/>
                    <a:pt x="137692" y="92723"/>
                    <a:pt x="137707" y="92663"/>
                  </a:cubicBezTo>
                  <a:cubicBezTo>
                    <a:pt x="137766" y="92417"/>
                    <a:pt x="138424" y="91782"/>
                    <a:pt x="138625" y="91506"/>
                  </a:cubicBezTo>
                  <a:cubicBezTo>
                    <a:pt x="138722" y="91364"/>
                    <a:pt x="139193" y="90878"/>
                    <a:pt x="138924" y="91020"/>
                  </a:cubicBezTo>
                  <a:cubicBezTo>
                    <a:pt x="138297" y="91341"/>
                    <a:pt x="137811" y="92566"/>
                    <a:pt x="137341" y="92969"/>
                  </a:cubicBezTo>
                  <a:cubicBezTo>
                    <a:pt x="136878" y="93372"/>
                    <a:pt x="136027" y="93753"/>
                    <a:pt x="135511" y="94045"/>
                  </a:cubicBezTo>
                  <a:cubicBezTo>
                    <a:pt x="128604" y="97860"/>
                    <a:pt x="121674" y="99406"/>
                    <a:pt x="115267" y="99959"/>
                  </a:cubicBezTo>
                  <a:cubicBezTo>
                    <a:pt x="112191" y="100220"/>
                    <a:pt x="109211" y="100295"/>
                    <a:pt x="106217" y="100399"/>
                  </a:cubicBezTo>
                  <a:cubicBezTo>
                    <a:pt x="104387" y="100467"/>
                    <a:pt x="102468" y="100399"/>
                    <a:pt x="100474" y="100803"/>
                  </a:cubicBezTo>
                  <a:cubicBezTo>
                    <a:pt x="98189" y="101266"/>
                    <a:pt x="96039" y="101661"/>
                    <a:pt x="93896" y="101796"/>
                  </a:cubicBezTo>
                  <a:cubicBezTo>
                    <a:pt x="89826" y="102050"/>
                    <a:pt x="86055" y="101751"/>
                    <a:pt x="81836" y="102281"/>
                  </a:cubicBezTo>
                  <a:cubicBezTo>
                    <a:pt x="80275" y="102483"/>
                    <a:pt x="78864" y="102953"/>
                    <a:pt x="77923" y="102266"/>
                  </a:cubicBezTo>
                  <a:cubicBezTo>
                    <a:pt x="77527" y="101967"/>
                    <a:pt x="77266" y="101572"/>
                    <a:pt x="76952" y="101221"/>
                  </a:cubicBezTo>
                  <a:cubicBezTo>
                    <a:pt x="76833" y="101079"/>
                    <a:pt x="76706" y="100937"/>
                    <a:pt x="76571" y="100810"/>
                  </a:cubicBezTo>
                  <a:cubicBezTo>
                    <a:pt x="75884" y="100213"/>
                    <a:pt x="75302" y="100317"/>
                    <a:pt x="74040" y="100601"/>
                  </a:cubicBezTo>
                  <a:cubicBezTo>
                    <a:pt x="69858" y="101564"/>
                    <a:pt x="65826" y="102318"/>
                    <a:pt x="61846" y="102602"/>
                  </a:cubicBezTo>
                  <a:cubicBezTo>
                    <a:pt x="57873" y="102878"/>
                    <a:pt x="53990" y="102856"/>
                    <a:pt x="50122" y="102908"/>
                  </a:cubicBezTo>
                  <a:cubicBezTo>
                    <a:pt x="48233" y="102938"/>
                    <a:pt x="46328" y="102983"/>
                    <a:pt x="44432" y="103080"/>
                  </a:cubicBezTo>
                  <a:cubicBezTo>
                    <a:pt x="43513" y="103125"/>
                    <a:pt x="42610" y="103177"/>
                    <a:pt x="41699" y="103244"/>
                  </a:cubicBezTo>
                  <a:cubicBezTo>
                    <a:pt x="40489" y="103327"/>
                    <a:pt x="39802" y="103095"/>
                    <a:pt x="38727" y="102729"/>
                  </a:cubicBezTo>
                  <a:cubicBezTo>
                    <a:pt x="35359" y="101572"/>
                    <a:pt x="32081" y="100205"/>
                    <a:pt x="28974" y="98473"/>
                  </a:cubicBezTo>
                  <a:cubicBezTo>
                    <a:pt x="16347" y="91760"/>
                    <a:pt x="6400" y="78102"/>
                    <a:pt x="3182" y="55505"/>
                  </a:cubicBezTo>
                  <a:cubicBezTo>
                    <a:pt x="2950" y="53915"/>
                    <a:pt x="2756" y="52294"/>
                    <a:pt x="2577" y="50659"/>
                  </a:cubicBezTo>
                  <a:cubicBezTo>
                    <a:pt x="2398" y="49024"/>
                    <a:pt x="2390" y="47187"/>
                    <a:pt x="2144" y="45581"/>
                  </a:cubicBezTo>
                  <a:cubicBezTo>
                    <a:pt x="1957" y="44319"/>
                    <a:pt x="2069" y="44312"/>
                    <a:pt x="1576" y="44416"/>
                  </a:cubicBezTo>
                  <a:cubicBezTo>
                    <a:pt x="1375" y="44461"/>
                    <a:pt x="1166" y="44775"/>
                    <a:pt x="972" y="44939"/>
                  </a:cubicBezTo>
                  <a:cubicBezTo>
                    <a:pt x="777" y="45096"/>
                    <a:pt x="501" y="45551"/>
                    <a:pt x="300" y="45447"/>
                  </a:cubicBezTo>
                  <a:cubicBezTo>
                    <a:pt x="90" y="45350"/>
                    <a:pt x="188" y="45574"/>
                    <a:pt x="90" y="45320"/>
                  </a:cubicBezTo>
                  <a:cubicBezTo>
                    <a:pt x="1" y="45066"/>
                    <a:pt x="374" y="41668"/>
                    <a:pt x="397" y="41175"/>
                  </a:cubicBezTo>
                  <a:cubicBezTo>
                    <a:pt x="651" y="35814"/>
                    <a:pt x="561" y="29855"/>
                    <a:pt x="1061" y="24269"/>
                  </a:cubicBezTo>
                  <a:cubicBezTo>
                    <a:pt x="1203" y="22626"/>
                    <a:pt x="1457" y="21140"/>
                    <a:pt x="1614" y="19498"/>
                  </a:cubicBezTo>
                  <a:cubicBezTo>
                    <a:pt x="1741" y="18131"/>
                    <a:pt x="1562" y="18788"/>
                    <a:pt x="1472" y="18041"/>
                  </a:cubicBezTo>
                  <a:cubicBezTo>
                    <a:pt x="1360" y="16914"/>
                    <a:pt x="1741" y="14860"/>
                    <a:pt x="1084" y="14562"/>
                  </a:cubicBezTo>
                  <a:cubicBezTo>
                    <a:pt x="1061" y="14532"/>
                    <a:pt x="1046" y="14502"/>
                    <a:pt x="1046" y="14472"/>
                  </a:cubicBezTo>
                  <a:cubicBezTo>
                    <a:pt x="800" y="12247"/>
                    <a:pt x="1024" y="10201"/>
                    <a:pt x="1315" y="8476"/>
                  </a:cubicBezTo>
                  <a:cubicBezTo>
                    <a:pt x="1883" y="5115"/>
                    <a:pt x="2756" y="2532"/>
                    <a:pt x="3585" y="97"/>
                  </a:cubicBezTo>
                  <a:cubicBezTo>
                    <a:pt x="3608" y="0"/>
                    <a:pt x="3652" y="224"/>
                    <a:pt x="3623" y="32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750297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dk1"/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19"/>
          <p:cNvPicPr preferRelativeResize="0"/>
          <p:nvPr/>
        </p:nvPicPr>
        <p:blipFill rotWithShape="1">
          <a:blip r:embed="rId2">
            <a:alphaModFix/>
          </a:blip>
          <a:srcRect l="32298" t="8293" r="6725" b="23279"/>
          <a:stretch/>
        </p:blipFill>
        <p:spPr>
          <a:xfrm flipH="1">
            <a:off x="4611800" y="1"/>
            <a:ext cx="75802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19"/>
          <p:cNvSpPr/>
          <p:nvPr/>
        </p:nvSpPr>
        <p:spPr>
          <a:xfrm>
            <a:off x="-21938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8" name="Google Shape;368;p19"/>
          <p:cNvSpPr txBox="1">
            <a:spLocks noGrp="1"/>
          </p:cNvSpPr>
          <p:nvPr>
            <p:ph type="title"/>
          </p:nvPr>
        </p:nvSpPr>
        <p:spPr>
          <a:xfrm>
            <a:off x="950967" y="3283633"/>
            <a:ext cx="322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69" name="Google Shape;369;p19"/>
          <p:cNvSpPr txBox="1">
            <a:spLocks noGrp="1"/>
          </p:cNvSpPr>
          <p:nvPr>
            <p:ph type="subTitle" idx="1"/>
          </p:nvPr>
        </p:nvSpPr>
        <p:spPr>
          <a:xfrm>
            <a:off x="950967" y="3809200"/>
            <a:ext cx="32288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70" name="Google Shape;370;p19"/>
          <p:cNvSpPr txBox="1">
            <a:spLocks noGrp="1"/>
          </p:cNvSpPr>
          <p:nvPr>
            <p:ph type="title" idx="2"/>
          </p:nvPr>
        </p:nvSpPr>
        <p:spPr>
          <a:xfrm>
            <a:off x="4481607" y="3283633"/>
            <a:ext cx="322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71" name="Google Shape;371;p19"/>
          <p:cNvSpPr txBox="1">
            <a:spLocks noGrp="1"/>
          </p:cNvSpPr>
          <p:nvPr>
            <p:ph type="subTitle" idx="3"/>
          </p:nvPr>
        </p:nvSpPr>
        <p:spPr>
          <a:xfrm>
            <a:off x="4481609" y="3809200"/>
            <a:ext cx="32288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72" name="Google Shape;372;p19"/>
          <p:cNvSpPr txBox="1">
            <a:spLocks noGrp="1"/>
          </p:cNvSpPr>
          <p:nvPr>
            <p:ph type="title" idx="4"/>
          </p:nvPr>
        </p:nvSpPr>
        <p:spPr>
          <a:xfrm>
            <a:off x="8012224" y="3283633"/>
            <a:ext cx="32288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73" name="Google Shape;373;p19"/>
          <p:cNvSpPr txBox="1">
            <a:spLocks noGrp="1"/>
          </p:cNvSpPr>
          <p:nvPr>
            <p:ph type="subTitle" idx="5"/>
          </p:nvPr>
        </p:nvSpPr>
        <p:spPr>
          <a:xfrm>
            <a:off x="8012228" y="3809200"/>
            <a:ext cx="3228800" cy="11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74" name="Google Shape;374;p19"/>
          <p:cNvSpPr txBox="1">
            <a:spLocks noGrp="1"/>
          </p:cNvSpPr>
          <p:nvPr>
            <p:ph type="title" idx="6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375" name="Google Shape;3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0534" y="5773301"/>
            <a:ext cx="4521868" cy="12121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916509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dk1"/>
        </a:solidFill>
        <a:effectLst/>
      </p:bgPr>
    </p:bg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0"/>
          <p:cNvSpPr/>
          <p:nvPr/>
        </p:nvSpPr>
        <p:spPr>
          <a:xfrm>
            <a:off x="95154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8" name="Google Shape;378;p20"/>
          <p:cNvSpPr txBox="1">
            <a:spLocks noGrp="1"/>
          </p:cNvSpPr>
          <p:nvPr>
            <p:ph type="title"/>
          </p:nvPr>
        </p:nvSpPr>
        <p:spPr>
          <a:xfrm>
            <a:off x="1793433" y="2122033"/>
            <a:ext cx="2961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79" name="Google Shape;379;p20"/>
          <p:cNvSpPr txBox="1">
            <a:spLocks noGrp="1"/>
          </p:cNvSpPr>
          <p:nvPr>
            <p:ph type="subTitle" idx="1"/>
          </p:nvPr>
        </p:nvSpPr>
        <p:spPr>
          <a:xfrm>
            <a:off x="1793433" y="2652700"/>
            <a:ext cx="2961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80" name="Google Shape;380;p20"/>
          <p:cNvSpPr txBox="1">
            <a:spLocks noGrp="1"/>
          </p:cNvSpPr>
          <p:nvPr>
            <p:ph type="title" idx="2"/>
          </p:nvPr>
        </p:nvSpPr>
        <p:spPr>
          <a:xfrm>
            <a:off x="6362767" y="2122033"/>
            <a:ext cx="2961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81" name="Google Shape;381;p20"/>
          <p:cNvSpPr txBox="1">
            <a:spLocks noGrp="1"/>
          </p:cNvSpPr>
          <p:nvPr>
            <p:ph type="subTitle" idx="3"/>
          </p:nvPr>
        </p:nvSpPr>
        <p:spPr>
          <a:xfrm>
            <a:off x="6362761" y="2652700"/>
            <a:ext cx="2961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82" name="Google Shape;382;p20"/>
          <p:cNvSpPr txBox="1">
            <a:spLocks noGrp="1"/>
          </p:cNvSpPr>
          <p:nvPr>
            <p:ph type="title" idx="4"/>
          </p:nvPr>
        </p:nvSpPr>
        <p:spPr>
          <a:xfrm>
            <a:off x="3710033" y="4033233"/>
            <a:ext cx="2961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83" name="Google Shape;383;p20"/>
          <p:cNvSpPr txBox="1">
            <a:spLocks noGrp="1"/>
          </p:cNvSpPr>
          <p:nvPr>
            <p:ph type="subTitle" idx="5"/>
          </p:nvPr>
        </p:nvSpPr>
        <p:spPr>
          <a:xfrm>
            <a:off x="3710033" y="4563900"/>
            <a:ext cx="2961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84" name="Google Shape;384;p20"/>
          <p:cNvSpPr txBox="1">
            <a:spLocks noGrp="1"/>
          </p:cNvSpPr>
          <p:nvPr>
            <p:ph type="title" idx="6"/>
          </p:nvPr>
        </p:nvSpPr>
        <p:spPr>
          <a:xfrm>
            <a:off x="8279367" y="4033233"/>
            <a:ext cx="29616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85" name="Google Shape;385;p20"/>
          <p:cNvSpPr txBox="1">
            <a:spLocks noGrp="1"/>
          </p:cNvSpPr>
          <p:nvPr>
            <p:ph type="subTitle" idx="7"/>
          </p:nvPr>
        </p:nvSpPr>
        <p:spPr>
          <a:xfrm>
            <a:off x="8279361" y="4563900"/>
            <a:ext cx="2961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86" name="Google Shape;386;p20"/>
          <p:cNvSpPr txBox="1">
            <a:spLocks noGrp="1"/>
          </p:cNvSpPr>
          <p:nvPr>
            <p:ph type="title" idx="8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Bebas Neue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387" name="Google Shape;387;p20"/>
          <p:cNvPicPr preferRelativeResize="0"/>
          <p:nvPr/>
        </p:nvPicPr>
        <p:blipFill rotWithShape="1">
          <a:blip r:embed="rId2">
            <a:alphaModFix/>
          </a:blip>
          <a:srcRect b="9771"/>
          <a:stretch/>
        </p:blipFill>
        <p:spPr>
          <a:xfrm flipH="1">
            <a:off x="-1563536" y="5500300"/>
            <a:ext cx="5613371" cy="13577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0278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07805" y="-2987499"/>
            <a:ext cx="850707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3688933" y="-3802200"/>
            <a:ext cx="12192000" cy="12192000"/>
          </a:xfrm>
          <a:prstGeom prst="ellipse">
            <a:avLst/>
          </a:prstGeom>
          <a:gradFill>
            <a:gsLst>
              <a:gs pos="0">
                <a:schemeClr val="accent1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4895328" y="2988801"/>
            <a:ext cx="850707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1228400" y="2302600"/>
            <a:ext cx="5542800" cy="21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1228400" y="1180200"/>
            <a:ext cx="5542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1228400" y="4444600"/>
            <a:ext cx="5542800" cy="6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48242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chemeClr val="dk1"/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1"/>
          <p:cNvSpPr/>
          <p:nvPr/>
        </p:nvSpPr>
        <p:spPr>
          <a:xfrm>
            <a:off x="95154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90" name="Google Shape;390;p21"/>
          <p:cNvPicPr preferRelativeResize="0"/>
          <p:nvPr/>
        </p:nvPicPr>
        <p:blipFill rotWithShape="1">
          <a:blip r:embed="rId2">
            <a:alphaModFix/>
          </a:blip>
          <a:srcRect b="9771"/>
          <a:stretch/>
        </p:blipFill>
        <p:spPr>
          <a:xfrm flipH="1">
            <a:off x="-1980447" y="5737400"/>
            <a:ext cx="4633081" cy="1120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21"/>
          <p:cNvSpPr txBox="1">
            <a:spLocks noGrp="1"/>
          </p:cNvSpPr>
          <p:nvPr>
            <p:ph type="title"/>
          </p:nvPr>
        </p:nvSpPr>
        <p:spPr>
          <a:xfrm>
            <a:off x="950967" y="2447000"/>
            <a:ext cx="294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92" name="Google Shape;392;p21"/>
          <p:cNvSpPr txBox="1">
            <a:spLocks noGrp="1"/>
          </p:cNvSpPr>
          <p:nvPr>
            <p:ph type="subTitle" idx="1"/>
          </p:nvPr>
        </p:nvSpPr>
        <p:spPr>
          <a:xfrm>
            <a:off x="950967" y="3025833"/>
            <a:ext cx="294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93" name="Google Shape;393;p21"/>
          <p:cNvSpPr txBox="1">
            <a:spLocks noGrp="1"/>
          </p:cNvSpPr>
          <p:nvPr>
            <p:ph type="title" idx="2"/>
          </p:nvPr>
        </p:nvSpPr>
        <p:spPr>
          <a:xfrm>
            <a:off x="4623971" y="2447000"/>
            <a:ext cx="294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94" name="Google Shape;394;p21"/>
          <p:cNvSpPr txBox="1">
            <a:spLocks noGrp="1"/>
          </p:cNvSpPr>
          <p:nvPr>
            <p:ph type="subTitle" idx="3"/>
          </p:nvPr>
        </p:nvSpPr>
        <p:spPr>
          <a:xfrm>
            <a:off x="4623971" y="3025833"/>
            <a:ext cx="294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95" name="Google Shape;395;p21"/>
          <p:cNvSpPr txBox="1">
            <a:spLocks noGrp="1"/>
          </p:cNvSpPr>
          <p:nvPr>
            <p:ph type="title" idx="4"/>
          </p:nvPr>
        </p:nvSpPr>
        <p:spPr>
          <a:xfrm>
            <a:off x="950967" y="4512167"/>
            <a:ext cx="294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96" name="Google Shape;396;p21"/>
          <p:cNvSpPr txBox="1">
            <a:spLocks noGrp="1"/>
          </p:cNvSpPr>
          <p:nvPr>
            <p:ph type="subTitle" idx="5"/>
          </p:nvPr>
        </p:nvSpPr>
        <p:spPr>
          <a:xfrm>
            <a:off x="950967" y="5091000"/>
            <a:ext cx="294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97" name="Google Shape;397;p21"/>
          <p:cNvSpPr txBox="1">
            <a:spLocks noGrp="1"/>
          </p:cNvSpPr>
          <p:nvPr>
            <p:ph type="title" idx="6"/>
          </p:nvPr>
        </p:nvSpPr>
        <p:spPr>
          <a:xfrm>
            <a:off x="4623971" y="4512167"/>
            <a:ext cx="294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98" name="Google Shape;398;p21"/>
          <p:cNvSpPr txBox="1">
            <a:spLocks noGrp="1"/>
          </p:cNvSpPr>
          <p:nvPr>
            <p:ph type="subTitle" idx="7"/>
          </p:nvPr>
        </p:nvSpPr>
        <p:spPr>
          <a:xfrm>
            <a:off x="4623971" y="5091000"/>
            <a:ext cx="294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99" name="Google Shape;399;p21"/>
          <p:cNvSpPr txBox="1">
            <a:spLocks noGrp="1"/>
          </p:cNvSpPr>
          <p:nvPr>
            <p:ph type="title" idx="8"/>
          </p:nvPr>
        </p:nvSpPr>
        <p:spPr>
          <a:xfrm>
            <a:off x="8296983" y="2447000"/>
            <a:ext cx="294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00" name="Google Shape;400;p21"/>
          <p:cNvSpPr txBox="1">
            <a:spLocks noGrp="1"/>
          </p:cNvSpPr>
          <p:nvPr>
            <p:ph type="subTitle" idx="9"/>
          </p:nvPr>
        </p:nvSpPr>
        <p:spPr>
          <a:xfrm>
            <a:off x="8296983" y="3025833"/>
            <a:ext cx="294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01" name="Google Shape;401;p21"/>
          <p:cNvSpPr txBox="1">
            <a:spLocks noGrp="1"/>
          </p:cNvSpPr>
          <p:nvPr>
            <p:ph type="title" idx="13"/>
          </p:nvPr>
        </p:nvSpPr>
        <p:spPr>
          <a:xfrm>
            <a:off x="8296983" y="4512167"/>
            <a:ext cx="294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02" name="Google Shape;402;p21"/>
          <p:cNvSpPr txBox="1">
            <a:spLocks noGrp="1"/>
          </p:cNvSpPr>
          <p:nvPr>
            <p:ph type="subTitle" idx="14"/>
          </p:nvPr>
        </p:nvSpPr>
        <p:spPr>
          <a:xfrm>
            <a:off x="8296983" y="5091000"/>
            <a:ext cx="294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03" name="Google Shape;403;p21"/>
          <p:cNvSpPr txBox="1">
            <a:spLocks noGrp="1"/>
          </p:cNvSpPr>
          <p:nvPr>
            <p:ph type="title" idx="15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516109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accent1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2"/>
          <p:cNvSpPr/>
          <p:nvPr/>
        </p:nvSpPr>
        <p:spPr>
          <a:xfrm rot="10800000">
            <a:off x="-4" y="-5137449"/>
            <a:ext cx="12215103" cy="17132877"/>
          </a:xfrm>
          <a:custGeom>
            <a:avLst/>
            <a:gdLst/>
            <a:ahLst/>
            <a:cxnLst/>
            <a:rect l="l" t="t" r="r" b="b"/>
            <a:pathLst>
              <a:path w="96076" h="134756" extrusionOk="0">
                <a:moveTo>
                  <a:pt x="51880" y="60910"/>
                </a:moveTo>
                <a:cubicBezTo>
                  <a:pt x="44049" y="74773"/>
                  <a:pt x="17785" y="51509"/>
                  <a:pt x="0" y="50642"/>
                </a:cubicBezTo>
                <a:lnTo>
                  <a:pt x="0" y="63240"/>
                </a:lnTo>
                <a:cubicBezTo>
                  <a:pt x="8462" y="72922"/>
                  <a:pt x="24058" y="87140"/>
                  <a:pt x="15377" y="94691"/>
                </a:cubicBezTo>
                <a:cubicBezTo>
                  <a:pt x="10966" y="98522"/>
                  <a:pt x="5244" y="97172"/>
                  <a:pt x="0" y="94145"/>
                </a:cubicBezTo>
                <a:lnTo>
                  <a:pt x="0" y="104430"/>
                </a:lnTo>
                <a:cubicBezTo>
                  <a:pt x="10369" y="116937"/>
                  <a:pt x="22697" y="127768"/>
                  <a:pt x="27310" y="134755"/>
                </a:cubicBezTo>
                <a:lnTo>
                  <a:pt x="48983" y="134755"/>
                </a:lnTo>
                <a:cubicBezTo>
                  <a:pt x="46001" y="130761"/>
                  <a:pt x="43092" y="125371"/>
                  <a:pt x="47334" y="123497"/>
                </a:cubicBezTo>
                <a:cubicBezTo>
                  <a:pt x="52691" y="121128"/>
                  <a:pt x="64990" y="130243"/>
                  <a:pt x="70588" y="134755"/>
                </a:cubicBezTo>
                <a:lnTo>
                  <a:pt x="86201" y="134755"/>
                </a:lnTo>
                <a:cubicBezTo>
                  <a:pt x="71449" y="117696"/>
                  <a:pt x="54829" y="91247"/>
                  <a:pt x="63409" y="84445"/>
                </a:cubicBezTo>
                <a:cubicBezTo>
                  <a:pt x="70217" y="79055"/>
                  <a:pt x="84502" y="84411"/>
                  <a:pt x="96075" y="84766"/>
                </a:cubicBezTo>
                <a:lnTo>
                  <a:pt x="96075" y="78042"/>
                </a:lnTo>
                <a:cubicBezTo>
                  <a:pt x="87045" y="69912"/>
                  <a:pt x="75269" y="56826"/>
                  <a:pt x="79748" y="51205"/>
                </a:cubicBezTo>
                <a:cubicBezTo>
                  <a:pt x="83146" y="46940"/>
                  <a:pt x="90168" y="46743"/>
                  <a:pt x="96075" y="47627"/>
                </a:cubicBezTo>
                <a:lnTo>
                  <a:pt x="96075" y="36014"/>
                </a:lnTo>
                <a:cubicBezTo>
                  <a:pt x="93341" y="32565"/>
                  <a:pt x="90331" y="28514"/>
                  <a:pt x="87073" y="23625"/>
                </a:cubicBezTo>
                <a:cubicBezTo>
                  <a:pt x="80918" y="14392"/>
                  <a:pt x="73879" y="6363"/>
                  <a:pt x="66695" y="0"/>
                </a:cubicBezTo>
                <a:lnTo>
                  <a:pt x="22522" y="0"/>
                </a:lnTo>
                <a:cubicBezTo>
                  <a:pt x="29392" y="17667"/>
                  <a:pt x="60404" y="45826"/>
                  <a:pt x="51880" y="6091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6" name="Google Shape;406;p22"/>
          <p:cNvSpPr txBox="1">
            <a:spLocks noGrp="1"/>
          </p:cNvSpPr>
          <p:nvPr>
            <p:ph type="title"/>
          </p:nvPr>
        </p:nvSpPr>
        <p:spPr>
          <a:xfrm>
            <a:off x="2987108" y="2462061"/>
            <a:ext cx="3006000" cy="6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07" name="Google Shape;407;p22"/>
          <p:cNvSpPr txBox="1">
            <a:spLocks noGrp="1"/>
          </p:cNvSpPr>
          <p:nvPr>
            <p:ph type="subTitle" idx="1"/>
          </p:nvPr>
        </p:nvSpPr>
        <p:spPr>
          <a:xfrm>
            <a:off x="2987108" y="3038473"/>
            <a:ext cx="3006000" cy="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08" name="Google Shape;408;p22"/>
          <p:cNvSpPr txBox="1">
            <a:spLocks noGrp="1"/>
          </p:cNvSpPr>
          <p:nvPr>
            <p:ph type="title" idx="2" hasCustomPrompt="1"/>
          </p:nvPr>
        </p:nvSpPr>
        <p:spPr>
          <a:xfrm>
            <a:off x="2987108" y="1895584"/>
            <a:ext cx="3006000" cy="5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9" name="Google Shape;409;p22"/>
          <p:cNvSpPr txBox="1">
            <a:spLocks noGrp="1"/>
          </p:cNvSpPr>
          <p:nvPr>
            <p:ph type="title" idx="3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10" name="Google Shape;410;p22"/>
          <p:cNvSpPr txBox="1">
            <a:spLocks noGrp="1"/>
          </p:cNvSpPr>
          <p:nvPr>
            <p:ph type="title" idx="4"/>
          </p:nvPr>
        </p:nvSpPr>
        <p:spPr>
          <a:xfrm>
            <a:off x="2987108" y="4744544"/>
            <a:ext cx="3006000" cy="6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11" name="Google Shape;411;p22"/>
          <p:cNvSpPr txBox="1">
            <a:spLocks noGrp="1"/>
          </p:cNvSpPr>
          <p:nvPr>
            <p:ph type="subTitle" idx="5"/>
          </p:nvPr>
        </p:nvSpPr>
        <p:spPr>
          <a:xfrm>
            <a:off x="2987108" y="5320956"/>
            <a:ext cx="3006000" cy="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12" name="Google Shape;412;p22"/>
          <p:cNvSpPr txBox="1">
            <a:spLocks noGrp="1"/>
          </p:cNvSpPr>
          <p:nvPr>
            <p:ph type="title" idx="6" hasCustomPrompt="1"/>
          </p:nvPr>
        </p:nvSpPr>
        <p:spPr>
          <a:xfrm>
            <a:off x="2987108" y="4178067"/>
            <a:ext cx="3006000" cy="5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3" name="Google Shape;413;p22"/>
          <p:cNvSpPr txBox="1">
            <a:spLocks noGrp="1"/>
          </p:cNvSpPr>
          <p:nvPr>
            <p:ph type="title" idx="7"/>
          </p:nvPr>
        </p:nvSpPr>
        <p:spPr>
          <a:xfrm>
            <a:off x="8234967" y="2462061"/>
            <a:ext cx="3006000" cy="6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14" name="Google Shape;414;p22"/>
          <p:cNvSpPr txBox="1">
            <a:spLocks noGrp="1"/>
          </p:cNvSpPr>
          <p:nvPr>
            <p:ph type="subTitle" idx="8"/>
          </p:nvPr>
        </p:nvSpPr>
        <p:spPr>
          <a:xfrm>
            <a:off x="8234967" y="3038473"/>
            <a:ext cx="3006000" cy="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15" name="Google Shape;415;p22"/>
          <p:cNvSpPr txBox="1">
            <a:spLocks noGrp="1"/>
          </p:cNvSpPr>
          <p:nvPr>
            <p:ph type="title" idx="9" hasCustomPrompt="1"/>
          </p:nvPr>
        </p:nvSpPr>
        <p:spPr>
          <a:xfrm>
            <a:off x="8234967" y="1895584"/>
            <a:ext cx="3006000" cy="5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6" name="Google Shape;416;p22"/>
          <p:cNvSpPr txBox="1">
            <a:spLocks noGrp="1"/>
          </p:cNvSpPr>
          <p:nvPr>
            <p:ph type="title" idx="13"/>
          </p:nvPr>
        </p:nvSpPr>
        <p:spPr>
          <a:xfrm>
            <a:off x="8234967" y="4744544"/>
            <a:ext cx="3006000" cy="6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33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17" name="Google Shape;417;p22"/>
          <p:cNvSpPr txBox="1">
            <a:spLocks noGrp="1"/>
          </p:cNvSpPr>
          <p:nvPr>
            <p:ph type="subTitle" idx="14"/>
          </p:nvPr>
        </p:nvSpPr>
        <p:spPr>
          <a:xfrm>
            <a:off x="8234967" y="5320956"/>
            <a:ext cx="3006000" cy="6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18" name="Google Shape;418;p22"/>
          <p:cNvSpPr txBox="1">
            <a:spLocks noGrp="1"/>
          </p:cNvSpPr>
          <p:nvPr>
            <p:ph type="title" idx="15" hasCustomPrompt="1"/>
          </p:nvPr>
        </p:nvSpPr>
        <p:spPr>
          <a:xfrm>
            <a:off x="8234967" y="4178067"/>
            <a:ext cx="3006000" cy="5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19" name="Google Shape;419;p22"/>
          <p:cNvGrpSpPr/>
          <p:nvPr/>
        </p:nvGrpSpPr>
        <p:grpSpPr>
          <a:xfrm>
            <a:off x="323567" y="5233651"/>
            <a:ext cx="303667" cy="911100"/>
            <a:chOff x="6719375" y="3585800"/>
            <a:chExt cx="227750" cy="683325"/>
          </a:xfrm>
        </p:grpSpPr>
        <p:sp>
          <p:nvSpPr>
            <p:cNvPr id="420" name="Google Shape;420;p22"/>
            <p:cNvSpPr/>
            <p:nvPr/>
          </p:nvSpPr>
          <p:spPr>
            <a:xfrm>
              <a:off x="6833300" y="3585800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8"/>
                  </a:lnTo>
                  <a:lnTo>
                    <a:pt x="4552" y="4558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6719375" y="3699725"/>
              <a:ext cx="113950" cy="113975"/>
            </a:xfrm>
            <a:custGeom>
              <a:avLst/>
              <a:gdLst/>
              <a:ahLst/>
              <a:cxnLst/>
              <a:rect l="l" t="t" r="r" b="b"/>
              <a:pathLst>
                <a:path w="4558" h="4559" extrusionOk="0">
                  <a:moveTo>
                    <a:pt x="0" y="1"/>
                  </a:moveTo>
                  <a:lnTo>
                    <a:pt x="0" y="4558"/>
                  </a:lnTo>
                  <a:lnTo>
                    <a:pt x="4557" y="4558"/>
                  </a:lnTo>
                  <a:lnTo>
                    <a:pt x="45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6833300" y="3813675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2" y="45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6719375" y="3927325"/>
              <a:ext cx="113950" cy="113950"/>
            </a:xfrm>
            <a:custGeom>
              <a:avLst/>
              <a:gdLst/>
              <a:ahLst/>
              <a:cxnLst/>
              <a:rect l="l" t="t" r="r" b="b"/>
              <a:pathLst>
                <a:path w="4558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7" y="4557"/>
                  </a:lnTo>
                  <a:lnTo>
                    <a:pt x="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6833300" y="4041400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2" y="45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6719375" y="4155175"/>
              <a:ext cx="113950" cy="113950"/>
            </a:xfrm>
            <a:custGeom>
              <a:avLst/>
              <a:gdLst/>
              <a:ahLst/>
              <a:cxnLst/>
              <a:rect l="l" t="t" r="r" b="b"/>
              <a:pathLst>
                <a:path w="4558" h="4558" extrusionOk="0">
                  <a:moveTo>
                    <a:pt x="0" y="1"/>
                  </a:moveTo>
                  <a:lnTo>
                    <a:pt x="0" y="4558"/>
                  </a:lnTo>
                  <a:lnTo>
                    <a:pt x="4557" y="4558"/>
                  </a:lnTo>
                  <a:lnTo>
                    <a:pt x="45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</p:grpSp>
      <p:grpSp>
        <p:nvGrpSpPr>
          <p:cNvPr id="426" name="Google Shape;426;p22"/>
          <p:cNvGrpSpPr/>
          <p:nvPr/>
        </p:nvGrpSpPr>
        <p:grpSpPr>
          <a:xfrm rot="10800000">
            <a:off x="9200380" y="-3746451"/>
            <a:ext cx="4081293" cy="5309152"/>
            <a:chOff x="3368600" y="1172975"/>
            <a:chExt cx="2511050" cy="3266500"/>
          </a:xfrm>
        </p:grpSpPr>
        <p:sp>
          <p:nvSpPr>
            <p:cNvPr id="427" name="Google Shape;427;p22"/>
            <p:cNvSpPr/>
            <p:nvPr/>
          </p:nvSpPr>
          <p:spPr>
            <a:xfrm>
              <a:off x="3368600" y="1172975"/>
              <a:ext cx="154050" cy="3266500"/>
            </a:xfrm>
            <a:custGeom>
              <a:avLst/>
              <a:gdLst/>
              <a:ahLst/>
              <a:cxnLst/>
              <a:rect l="l" t="t" r="r" b="b"/>
              <a:pathLst>
                <a:path w="6162" h="130660" extrusionOk="0">
                  <a:moveTo>
                    <a:pt x="5008" y="0"/>
                  </a:moveTo>
                  <a:lnTo>
                    <a:pt x="5008" y="32627"/>
                  </a:lnTo>
                  <a:cubicBezTo>
                    <a:pt x="5008" y="33730"/>
                    <a:pt x="5008" y="34849"/>
                    <a:pt x="4991" y="36008"/>
                  </a:cubicBezTo>
                  <a:cubicBezTo>
                    <a:pt x="923" y="63290"/>
                    <a:pt x="923" y="90291"/>
                    <a:pt x="4935" y="119052"/>
                  </a:cubicBezTo>
                  <a:cubicBezTo>
                    <a:pt x="5233" y="122152"/>
                    <a:pt x="4935" y="125691"/>
                    <a:pt x="4969" y="128893"/>
                  </a:cubicBezTo>
                  <a:cubicBezTo>
                    <a:pt x="4974" y="130018"/>
                    <a:pt x="4980" y="130659"/>
                    <a:pt x="4980" y="130659"/>
                  </a:cubicBezTo>
                  <a:cubicBezTo>
                    <a:pt x="5233" y="130564"/>
                    <a:pt x="5852" y="130564"/>
                    <a:pt x="6161" y="130564"/>
                  </a:cubicBezTo>
                  <a:cubicBezTo>
                    <a:pt x="5852" y="121714"/>
                    <a:pt x="6161" y="112858"/>
                    <a:pt x="4625" y="104008"/>
                  </a:cubicBezTo>
                  <a:cubicBezTo>
                    <a:pt x="1" y="79668"/>
                    <a:pt x="3697" y="56651"/>
                    <a:pt x="6088" y="32633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3407150" y="1172975"/>
              <a:ext cx="211575" cy="3258350"/>
            </a:xfrm>
            <a:custGeom>
              <a:avLst/>
              <a:gdLst/>
              <a:ahLst/>
              <a:cxnLst/>
              <a:rect l="l" t="t" r="r" b="b"/>
              <a:pathLst>
                <a:path w="8463" h="130334" extrusionOk="0">
                  <a:moveTo>
                    <a:pt x="7157" y="0"/>
                  </a:moveTo>
                  <a:lnTo>
                    <a:pt x="7157" y="29386"/>
                  </a:lnTo>
                  <a:cubicBezTo>
                    <a:pt x="6470" y="46473"/>
                    <a:pt x="0" y="62401"/>
                    <a:pt x="2768" y="80107"/>
                  </a:cubicBezTo>
                  <a:cubicBezTo>
                    <a:pt x="5542" y="96485"/>
                    <a:pt x="7703" y="111980"/>
                    <a:pt x="7140" y="128386"/>
                  </a:cubicBezTo>
                  <a:cubicBezTo>
                    <a:pt x="7146" y="129630"/>
                    <a:pt x="7151" y="130333"/>
                    <a:pt x="7151" y="130333"/>
                  </a:cubicBezTo>
                  <a:cubicBezTo>
                    <a:pt x="7393" y="130125"/>
                    <a:pt x="8012" y="130125"/>
                    <a:pt x="8322" y="130125"/>
                  </a:cubicBezTo>
                  <a:cubicBezTo>
                    <a:pt x="8322" y="128566"/>
                    <a:pt x="8333" y="127002"/>
                    <a:pt x="8361" y="125438"/>
                  </a:cubicBezTo>
                  <a:cubicBezTo>
                    <a:pt x="8389" y="123869"/>
                    <a:pt x="8423" y="122288"/>
                    <a:pt x="8462" y="120707"/>
                  </a:cubicBezTo>
                  <a:cubicBezTo>
                    <a:pt x="8451" y="114405"/>
                    <a:pt x="8451" y="108616"/>
                    <a:pt x="8057" y="102050"/>
                  </a:cubicBezTo>
                  <a:cubicBezTo>
                    <a:pt x="7900" y="100559"/>
                    <a:pt x="7697" y="99079"/>
                    <a:pt x="7433" y="97633"/>
                  </a:cubicBezTo>
                  <a:cubicBezTo>
                    <a:pt x="7174" y="96187"/>
                    <a:pt x="6853" y="94769"/>
                    <a:pt x="6470" y="93385"/>
                  </a:cubicBezTo>
                  <a:cubicBezTo>
                    <a:pt x="1232" y="74796"/>
                    <a:pt x="4001" y="55318"/>
                    <a:pt x="7703" y="37173"/>
                  </a:cubicBezTo>
                  <a:cubicBezTo>
                    <a:pt x="8012" y="34523"/>
                    <a:pt x="8012" y="31867"/>
                    <a:pt x="8220" y="29397"/>
                  </a:cubicBezTo>
                  <a:cubicBezTo>
                    <a:pt x="8237" y="28312"/>
                    <a:pt x="8243" y="27259"/>
                    <a:pt x="8243" y="26230"/>
                  </a:cubicBezTo>
                  <a:lnTo>
                    <a:pt x="82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3422475" y="1172975"/>
              <a:ext cx="288375" cy="3253275"/>
            </a:xfrm>
            <a:custGeom>
              <a:avLst/>
              <a:gdLst/>
              <a:ahLst/>
              <a:cxnLst/>
              <a:rect l="l" t="t" r="r" b="b"/>
              <a:pathLst>
                <a:path w="11535" h="130131" extrusionOk="0">
                  <a:moveTo>
                    <a:pt x="10246" y="0"/>
                  </a:moveTo>
                  <a:lnTo>
                    <a:pt x="10246" y="23214"/>
                  </a:lnTo>
                  <a:cubicBezTo>
                    <a:pt x="10246" y="24199"/>
                    <a:pt x="10246" y="25211"/>
                    <a:pt x="10224" y="26269"/>
                  </a:cubicBezTo>
                  <a:cubicBezTo>
                    <a:pt x="9548" y="42929"/>
                    <a:pt x="0" y="59751"/>
                    <a:pt x="5548" y="74796"/>
                  </a:cubicBezTo>
                  <a:cubicBezTo>
                    <a:pt x="7399" y="79843"/>
                    <a:pt x="8440" y="85086"/>
                    <a:pt x="9031" y="90431"/>
                  </a:cubicBezTo>
                  <a:cubicBezTo>
                    <a:pt x="9228" y="92209"/>
                    <a:pt x="9374" y="93993"/>
                    <a:pt x="9486" y="95788"/>
                  </a:cubicBezTo>
                  <a:cubicBezTo>
                    <a:pt x="9672" y="106506"/>
                    <a:pt x="9306" y="117556"/>
                    <a:pt x="10246" y="127987"/>
                  </a:cubicBezTo>
                  <a:lnTo>
                    <a:pt x="10246" y="130131"/>
                  </a:lnTo>
                  <a:lnTo>
                    <a:pt x="11399" y="130131"/>
                  </a:lnTo>
                  <a:cubicBezTo>
                    <a:pt x="11501" y="119142"/>
                    <a:pt x="11501" y="108098"/>
                    <a:pt x="11534" y="96784"/>
                  </a:cubicBezTo>
                  <a:cubicBezTo>
                    <a:pt x="11461" y="95236"/>
                    <a:pt x="11354" y="93695"/>
                    <a:pt x="11202" y="92170"/>
                  </a:cubicBezTo>
                  <a:cubicBezTo>
                    <a:pt x="10921" y="89160"/>
                    <a:pt x="10477" y="86167"/>
                    <a:pt x="9858" y="83207"/>
                  </a:cubicBezTo>
                  <a:cubicBezTo>
                    <a:pt x="8012" y="76124"/>
                    <a:pt x="3697" y="70368"/>
                    <a:pt x="4929" y="61518"/>
                  </a:cubicBezTo>
                  <a:cubicBezTo>
                    <a:pt x="6471" y="47801"/>
                    <a:pt x="11090" y="36290"/>
                    <a:pt x="11321" y="23214"/>
                  </a:cubicBezTo>
                  <a:lnTo>
                    <a:pt x="113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3568900" y="1172975"/>
              <a:ext cx="232675" cy="3254700"/>
            </a:xfrm>
            <a:custGeom>
              <a:avLst/>
              <a:gdLst/>
              <a:ahLst/>
              <a:cxnLst/>
              <a:rect l="l" t="t" r="r" b="b"/>
              <a:pathLst>
                <a:path w="9307" h="130188" extrusionOk="0">
                  <a:moveTo>
                    <a:pt x="8091" y="0"/>
                  </a:moveTo>
                  <a:lnTo>
                    <a:pt x="8091" y="17588"/>
                  </a:lnTo>
                  <a:cubicBezTo>
                    <a:pt x="8091" y="18477"/>
                    <a:pt x="8091" y="19399"/>
                    <a:pt x="8074" y="20350"/>
                  </a:cubicBezTo>
                  <a:cubicBezTo>
                    <a:pt x="7703" y="33195"/>
                    <a:pt x="3393" y="43818"/>
                    <a:pt x="1233" y="56207"/>
                  </a:cubicBezTo>
                  <a:cubicBezTo>
                    <a:pt x="0" y="63290"/>
                    <a:pt x="2465" y="69040"/>
                    <a:pt x="5233" y="74796"/>
                  </a:cubicBezTo>
                  <a:cubicBezTo>
                    <a:pt x="7275" y="78650"/>
                    <a:pt x="8249" y="82977"/>
                    <a:pt x="8654" y="87579"/>
                  </a:cubicBezTo>
                  <a:cubicBezTo>
                    <a:pt x="8783" y="89121"/>
                    <a:pt x="8851" y="90690"/>
                    <a:pt x="8839" y="92299"/>
                  </a:cubicBezTo>
                  <a:cubicBezTo>
                    <a:pt x="8209" y="103355"/>
                    <a:pt x="7112" y="114405"/>
                    <a:pt x="8018" y="125354"/>
                  </a:cubicBezTo>
                  <a:cubicBezTo>
                    <a:pt x="8074" y="128392"/>
                    <a:pt x="8080" y="130119"/>
                    <a:pt x="8080" y="130119"/>
                  </a:cubicBezTo>
                  <a:cubicBezTo>
                    <a:pt x="8444" y="130165"/>
                    <a:pt x="8814" y="130188"/>
                    <a:pt x="9183" y="130188"/>
                  </a:cubicBezTo>
                  <a:cubicBezTo>
                    <a:pt x="9224" y="130188"/>
                    <a:pt x="9265" y="130187"/>
                    <a:pt x="9306" y="130187"/>
                  </a:cubicBezTo>
                  <a:cubicBezTo>
                    <a:pt x="8575" y="117556"/>
                    <a:pt x="7844" y="104402"/>
                    <a:pt x="9160" y="91737"/>
                  </a:cubicBezTo>
                  <a:cubicBezTo>
                    <a:pt x="9228" y="90150"/>
                    <a:pt x="9261" y="88564"/>
                    <a:pt x="9261" y="86988"/>
                  </a:cubicBezTo>
                  <a:cubicBezTo>
                    <a:pt x="9250" y="79111"/>
                    <a:pt x="8356" y="71370"/>
                    <a:pt x="2774" y="66390"/>
                  </a:cubicBezTo>
                  <a:cubicBezTo>
                    <a:pt x="310" y="64174"/>
                    <a:pt x="1542" y="58423"/>
                    <a:pt x="2155" y="54001"/>
                  </a:cubicBezTo>
                  <a:cubicBezTo>
                    <a:pt x="4310" y="41606"/>
                    <a:pt x="8935" y="30540"/>
                    <a:pt x="9166" y="17588"/>
                  </a:cubicBezTo>
                  <a:lnTo>
                    <a:pt x="9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3630500" y="1172975"/>
              <a:ext cx="292750" cy="3254675"/>
            </a:xfrm>
            <a:custGeom>
              <a:avLst/>
              <a:gdLst/>
              <a:ahLst/>
              <a:cxnLst/>
              <a:rect l="l" t="t" r="r" b="b"/>
              <a:pathLst>
                <a:path w="11710" h="130187" extrusionOk="0">
                  <a:moveTo>
                    <a:pt x="9318" y="0"/>
                  </a:moveTo>
                  <a:lnTo>
                    <a:pt x="9318" y="12592"/>
                  </a:lnTo>
                  <a:cubicBezTo>
                    <a:pt x="9318" y="14145"/>
                    <a:pt x="9312" y="15827"/>
                    <a:pt x="9239" y="17689"/>
                  </a:cubicBezTo>
                  <a:cubicBezTo>
                    <a:pt x="8007" y="29651"/>
                    <a:pt x="3697" y="40279"/>
                    <a:pt x="1846" y="52229"/>
                  </a:cubicBezTo>
                  <a:cubicBezTo>
                    <a:pt x="1227" y="56207"/>
                    <a:pt x="1" y="61518"/>
                    <a:pt x="2769" y="62846"/>
                  </a:cubicBezTo>
                  <a:cubicBezTo>
                    <a:pt x="8317" y="65946"/>
                    <a:pt x="9858" y="73029"/>
                    <a:pt x="9318" y="79955"/>
                  </a:cubicBezTo>
                  <a:lnTo>
                    <a:pt x="9318" y="83595"/>
                  </a:lnTo>
                  <a:cubicBezTo>
                    <a:pt x="9318" y="85705"/>
                    <a:pt x="9318" y="87793"/>
                    <a:pt x="9262" y="89874"/>
                  </a:cubicBezTo>
                  <a:cubicBezTo>
                    <a:pt x="7940" y="102303"/>
                    <a:pt x="7208" y="114923"/>
                    <a:pt x="9273" y="127723"/>
                  </a:cubicBezTo>
                  <a:cubicBezTo>
                    <a:pt x="9369" y="129230"/>
                    <a:pt x="9402" y="130052"/>
                    <a:pt x="9402" y="130052"/>
                  </a:cubicBezTo>
                  <a:cubicBezTo>
                    <a:pt x="9774" y="130187"/>
                    <a:pt x="10505" y="130187"/>
                    <a:pt x="10871" y="130187"/>
                  </a:cubicBezTo>
                  <a:cubicBezTo>
                    <a:pt x="7574" y="115452"/>
                    <a:pt x="9037" y="100199"/>
                    <a:pt x="10398" y="85497"/>
                  </a:cubicBezTo>
                  <a:lnTo>
                    <a:pt x="10398" y="76270"/>
                  </a:lnTo>
                  <a:cubicBezTo>
                    <a:pt x="11709" y="67268"/>
                    <a:pt x="6471" y="64174"/>
                    <a:pt x="2465" y="58868"/>
                  </a:cubicBezTo>
                  <a:cubicBezTo>
                    <a:pt x="1537" y="57534"/>
                    <a:pt x="2156" y="55323"/>
                    <a:pt x="2156" y="53112"/>
                  </a:cubicBezTo>
                  <a:cubicBezTo>
                    <a:pt x="4311" y="38506"/>
                    <a:pt x="10477" y="27001"/>
                    <a:pt x="10398" y="12592"/>
                  </a:cubicBezTo>
                  <a:lnTo>
                    <a:pt x="103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3961325" y="4358850"/>
              <a:ext cx="10575" cy="56425"/>
            </a:xfrm>
            <a:custGeom>
              <a:avLst/>
              <a:gdLst/>
              <a:ahLst/>
              <a:cxnLst/>
              <a:rect l="l" t="t" r="r" b="b"/>
              <a:pathLst>
                <a:path w="423" h="2257" extrusionOk="0">
                  <a:moveTo>
                    <a:pt x="1" y="1"/>
                  </a:moveTo>
                  <a:cubicBezTo>
                    <a:pt x="130" y="754"/>
                    <a:pt x="271" y="1508"/>
                    <a:pt x="423" y="2257"/>
                  </a:cubicBezTo>
                  <a:cubicBezTo>
                    <a:pt x="423" y="2257"/>
                    <a:pt x="344" y="1598"/>
                    <a:pt x="147" y="4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3715175" y="1172975"/>
              <a:ext cx="285000" cy="3185900"/>
            </a:xfrm>
            <a:custGeom>
              <a:avLst/>
              <a:gdLst/>
              <a:ahLst/>
              <a:cxnLst/>
              <a:rect l="l" t="t" r="r" b="b"/>
              <a:pathLst>
                <a:path w="11400" h="127436" extrusionOk="0">
                  <a:moveTo>
                    <a:pt x="9628" y="0"/>
                  </a:moveTo>
                  <a:lnTo>
                    <a:pt x="9628" y="8293"/>
                  </a:lnTo>
                  <a:cubicBezTo>
                    <a:pt x="9628" y="9593"/>
                    <a:pt x="9628" y="11028"/>
                    <a:pt x="9599" y="12620"/>
                  </a:cubicBezTo>
                  <a:cubicBezTo>
                    <a:pt x="8935" y="25228"/>
                    <a:pt x="3697" y="35406"/>
                    <a:pt x="1542" y="47362"/>
                  </a:cubicBezTo>
                  <a:cubicBezTo>
                    <a:pt x="924" y="50457"/>
                    <a:pt x="1" y="54879"/>
                    <a:pt x="1852" y="56207"/>
                  </a:cubicBezTo>
                  <a:cubicBezTo>
                    <a:pt x="6781" y="59307"/>
                    <a:pt x="10483" y="64618"/>
                    <a:pt x="9628" y="72551"/>
                  </a:cubicBezTo>
                  <a:lnTo>
                    <a:pt x="9628" y="82138"/>
                  </a:lnTo>
                  <a:cubicBezTo>
                    <a:pt x="8587" y="97419"/>
                    <a:pt x="4631" y="113055"/>
                    <a:pt x="9847" y="127436"/>
                  </a:cubicBezTo>
                  <a:cubicBezTo>
                    <a:pt x="7191" y="112419"/>
                    <a:pt x="7985" y="97864"/>
                    <a:pt x="10708" y="82695"/>
                  </a:cubicBezTo>
                  <a:lnTo>
                    <a:pt x="10708" y="68815"/>
                  </a:lnTo>
                  <a:cubicBezTo>
                    <a:pt x="11400" y="61073"/>
                    <a:pt x="6781" y="57979"/>
                    <a:pt x="3084" y="54440"/>
                  </a:cubicBezTo>
                  <a:cubicBezTo>
                    <a:pt x="310" y="52229"/>
                    <a:pt x="2471" y="46918"/>
                    <a:pt x="3084" y="42929"/>
                  </a:cubicBezTo>
                  <a:cubicBezTo>
                    <a:pt x="5548" y="32751"/>
                    <a:pt x="9554" y="23456"/>
                    <a:pt x="10578" y="12721"/>
                  </a:cubicBezTo>
                  <a:cubicBezTo>
                    <a:pt x="10697" y="11050"/>
                    <a:pt x="10708" y="9593"/>
                    <a:pt x="10708" y="8293"/>
                  </a:cubicBezTo>
                  <a:lnTo>
                    <a:pt x="107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3738250" y="1172975"/>
              <a:ext cx="411300" cy="3217275"/>
            </a:xfrm>
            <a:custGeom>
              <a:avLst/>
              <a:gdLst/>
              <a:ahLst/>
              <a:cxnLst/>
              <a:rect l="l" t="t" r="r" b="b"/>
              <a:pathLst>
                <a:path w="16452" h="128691" extrusionOk="0">
                  <a:moveTo>
                    <a:pt x="12407" y="0"/>
                  </a:moveTo>
                  <a:lnTo>
                    <a:pt x="12407" y="4799"/>
                  </a:lnTo>
                  <a:cubicBezTo>
                    <a:pt x="12407" y="5818"/>
                    <a:pt x="12407" y="6993"/>
                    <a:pt x="12362" y="8344"/>
                  </a:cubicBezTo>
                  <a:cubicBezTo>
                    <a:pt x="12328" y="23456"/>
                    <a:pt x="1" y="37179"/>
                    <a:pt x="4929" y="50012"/>
                  </a:cubicBezTo>
                  <a:cubicBezTo>
                    <a:pt x="6780" y="54440"/>
                    <a:pt x="13251" y="57096"/>
                    <a:pt x="12407" y="65062"/>
                  </a:cubicBezTo>
                  <a:lnTo>
                    <a:pt x="12407" y="78774"/>
                  </a:lnTo>
                  <a:cubicBezTo>
                    <a:pt x="12784" y="88620"/>
                    <a:pt x="9487" y="97042"/>
                    <a:pt x="8389" y="107035"/>
                  </a:cubicBezTo>
                  <a:cubicBezTo>
                    <a:pt x="7658" y="114923"/>
                    <a:pt x="10955" y="121241"/>
                    <a:pt x="14134" y="127233"/>
                  </a:cubicBezTo>
                  <a:cubicBezTo>
                    <a:pt x="14449" y="128161"/>
                    <a:pt x="14584" y="128690"/>
                    <a:pt x="14584" y="128690"/>
                  </a:cubicBezTo>
                  <a:cubicBezTo>
                    <a:pt x="15355" y="128606"/>
                    <a:pt x="15715" y="128606"/>
                    <a:pt x="16452" y="128083"/>
                  </a:cubicBezTo>
                  <a:cubicBezTo>
                    <a:pt x="4727" y="115980"/>
                    <a:pt x="11321" y="96513"/>
                    <a:pt x="13481" y="80614"/>
                  </a:cubicBezTo>
                  <a:lnTo>
                    <a:pt x="13481" y="65062"/>
                  </a:lnTo>
                  <a:cubicBezTo>
                    <a:pt x="13481" y="63808"/>
                    <a:pt x="13476" y="62564"/>
                    <a:pt x="13448" y="61360"/>
                  </a:cubicBezTo>
                  <a:cubicBezTo>
                    <a:pt x="13869" y="54001"/>
                    <a:pt x="7399" y="53112"/>
                    <a:pt x="5548" y="48684"/>
                  </a:cubicBezTo>
                  <a:cubicBezTo>
                    <a:pt x="2161" y="39390"/>
                    <a:pt x="9560" y="28773"/>
                    <a:pt x="11709" y="18589"/>
                  </a:cubicBezTo>
                  <a:cubicBezTo>
                    <a:pt x="12637" y="14167"/>
                    <a:pt x="13560" y="9733"/>
                    <a:pt x="13481" y="4799"/>
                  </a:cubicBezTo>
                  <a:lnTo>
                    <a:pt x="134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3851475" y="1172975"/>
              <a:ext cx="316375" cy="1079000"/>
            </a:xfrm>
            <a:custGeom>
              <a:avLst/>
              <a:gdLst/>
              <a:ahLst/>
              <a:cxnLst/>
              <a:rect l="l" t="t" r="r" b="b"/>
              <a:pathLst>
                <a:path w="12655" h="43160" extrusionOk="0">
                  <a:moveTo>
                    <a:pt x="11569" y="0"/>
                  </a:moveTo>
                  <a:lnTo>
                    <a:pt x="11569" y="2194"/>
                  </a:lnTo>
                  <a:cubicBezTo>
                    <a:pt x="11799" y="4422"/>
                    <a:pt x="11501" y="6639"/>
                    <a:pt x="11186" y="8856"/>
                  </a:cubicBezTo>
                  <a:cubicBezTo>
                    <a:pt x="10049" y="20694"/>
                    <a:pt x="1" y="33285"/>
                    <a:pt x="3281" y="43159"/>
                  </a:cubicBezTo>
                  <a:cubicBezTo>
                    <a:pt x="2589" y="40768"/>
                    <a:pt x="3742" y="36965"/>
                    <a:pt x="4412" y="34084"/>
                  </a:cubicBezTo>
                  <a:cubicBezTo>
                    <a:pt x="7489" y="23456"/>
                    <a:pt x="12109" y="13723"/>
                    <a:pt x="12638" y="2211"/>
                  </a:cubicBezTo>
                  <a:cubicBezTo>
                    <a:pt x="12654" y="776"/>
                    <a:pt x="12654" y="0"/>
                    <a:pt x="126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3937425" y="2262775"/>
              <a:ext cx="376850" cy="2078100"/>
            </a:xfrm>
            <a:custGeom>
              <a:avLst/>
              <a:gdLst/>
              <a:ahLst/>
              <a:cxnLst/>
              <a:rect l="l" t="t" r="r" b="b"/>
              <a:pathLst>
                <a:path w="15074" h="83124" extrusionOk="0">
                  <a:moveTo>
                    <a:pt x="0" y="1"/>
                  </a:moveTo>
                  <a:cubicBezTo>
                    <a:pt x="265" y="693"/>
                    <a:pt x="586" y="1362"/>
                    <a:pt x="974" y="1998"/>
                  </a:cubicBezTo>
                  <a:cubicBezTo>
                    <a:pt x="3433" y="6420"/>
                    <a:pt x="9290" y="9965"/>
                    <a:pt x="8131" y="17712"/>
                  </a:cubicBezTo>
                  <a:lnTo>
                    <a:pt x="8131" y="31885"/>
                  </a:lnTo>
                  <a:cubicBezTo>
                    <a:pt x="8851" y="41871"/>
                    <a:pt x="5548" y="50288"/>
                    <a:pt x="3354" y="59234"/>
                  </a:cubicBezTo>
                  <a:cubicBezTo>
                    <a:pt x="788" y="69755"/>
                    <a:pt x="6656" y="77120"/>
                    <a:pt x="12525" y="81655"/>
                  </a:cubicBezTo>
                  <a:cubicBezTo>
                    <a:pt x="13070" y="82505"/>
                    <a:pt x="13267" y="83033"/>
                    <a:pt x="13267" y="83033"/>
                  </a:cubicBezTo>
                  <a:cubicBezTo>
                    <a:pt x="13380" y="83097"/>
                    <a:pt x="13485" y="83124"/>
                    <a:pt x="13583" y="83124"/>
                  </a:cubicBezTo>
                  <a:cubicBezTo>
                    <a:pt x="14102" y="83124"/>
                    <a:pt x="14459" y="82381"/>
                    <a:pt x="15073" y="82381"/>
                  </a:cubicBezTo>
                  <a:cubicBezTo>
                    <a:pt x="9948" y="76074"/>
                    <a:pt x="1154" y="72917"/>
                    <a:pt x="4085" y="60286"/>
                  </a:cubicBezTo>
                  <a:cubicBezTo>
                    <a:pt x="5914" y="51875"/>
                    <a:pt x="9216" y="43976"/>
                    <a:pt x="9188" y="34872"/>
                  </a:cubicBezTo>
                  <a:cubicBezTo>
                    <a:pt x="9205" y="33066"/>
                    <a:pt x="9216" y="31266"/>
                    <a:pt x="9216" y="29460"/>
                  </a:cubicBezTo>
                  <a:lnTo>
                    <a:pt x="9216" y="17712"/>
                  </a:lnTo>
                  <a:cubicBezTo>
                    <a:pt x="9216" y="16469"/>
                    <a:pt x="9216" y="15220"/>
                    <a:pt x="9205" y="13987"/>
                  </a:cubicBezTo>
                  <a:cubicBezTo>
                    <a:pt x="9290" y="7303"/>
                    <a:pt x="5902" y="3770"/>
                    <a:pt x="1593" y="1553"/>
                  </a:cubicBezTo>
                  <a:cubicBezTo>
                    <a:pt x="867" y="1283"/>
                    <a:pt x="287" y="715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3933625" y="2251950"/>
              <a:ext cx="3825" cy="10700"/>
            </a:xfrm>
            <a:custGeom>
              <a:avLst/>
              <a:gdLst/>
              <a:ahLst/>
              <a:cxnLst/>
              <a:rect l="l" t="t" r="r" b="b"/>
              <a:pathLst>
                <a:path w="153" h="428" extrusionOk="0">
                  <a:moveTo>
                    <a:pt x="1" y="0"/>
                  </a:moveTo>
                  <a:cubicBezTo>
                    <a:pt x="40" y="147"/>
                    <a:pt x="96" y="293"/>
                    <a:pt x="152" y="428"/>
                  </a:cubicBezTo>
                  <a:cubicBezTo>
                    <a:pt x="96" y="282"/>
                    <a:pt x="46" y="141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3915475" y="1172975"/>
              <a:ext cx="591075" cy="3096025"/>
            </a:xfrm>
            <a:custGeom>
              <a:avLst/>
              <a:gdLst/>
              <a:ahLst/>
              <a:cxnLst/>
              <a:rect l="l" t="t" r="r" b="b"/>
              <a:pathLst>
                <a:path w="23643" h="123841" extrusionOk="0">
                  <a:moveTo>
                    <a:pt x="12632" y="0"/>
                  </a:moveTo>
                  <a:cubicBezTo>
                    <a:pt x="12632" y="3100"/>
                    <a:pt x="12019" y="5756"/>
                    <a:pt x="11709" y="8411"/>
                  </a:cubicBezTo>
                  <a:cubicBezTo>
                    <a:pt x="9858" y="19917"/>
                    <a:pt x="1" y="30978"/>
                    <a:pt x="4620" y="40723"/>
                  </a:cubicBezTo>
                  <a:cubicBezTo>
                    <a:pt x="6780" y="45145"/>
                    <a:pt x="13251" y="46473"/>
                    <a:pt x="12699" y="53861"/>
                  </a:cubicBezTo>
                  <a:cubicBezTo>
                    <a:pt x="12711" y="55081"/>
                    <a:pt x="12711" y="56325"/>
                    <a:pt x="12711" y="57568"/>
                  </a:cubicBezTo>
                  <a:lnTo>
                    <a:pt x="12711" y="69052"/>
                  </a:lnTo>
                  <a:cubicBezTo>
                    <a:pt x="12705" y="70773"/>
                    <a:pt x="12683" y="72500"/>
                    <a:pt x="12643" y="74233"/>
                  </a:cubicBezTo>
                  <a:cubicBezTo>
                    <a:pt x="12604" y="75977"/>
                    <a:pt x="12542" y="77727"/>
                    <a:pt x="12435" y="79522"/>
                  </a:cubicBezTo>
                  <a:cubicBezTo>
                    <a:pt x="12660" y="81784"/>
                    <a:pt x="11923" y="83359"/>
                    <a:pt x="11557" y="85463"/>
                  </a:cubicBezTo>
                  <a:cubicBezTo>
                    <a:pt x="9729" y="95467"/>
                    <a:pt x="3135" y="105988"/>
                    <a:pt x="8997" y="115980"/>
                  </a:cubicBezTo>
                  <a:cubicBezTo>
                    <a:pt x="11923" y="120712"/>
                    <a:pt x="17420" y="117556"/>
                    <a:pt x="20869" y="122423"/>
                  </a:cubicBezTo>
                  <a:cubicBezTo>
                    <a:pt x="21218" y="123272"/>
                    <a:pt x="21274" y="123840"/>
                    <a:pt x="21274" y="123840"/>
                  </a:cubicBezTo>
                  <a:cubicBezTo>
                    <a:pt x="21808" y="123345"/>
                    <a:pt x="22545" y="123345"/>
                    <a:pt x="22911" y="123345"/>
                  </a:cubicBezTo>
                  <a:cubicBezTo>
                    <a:pt x="23643" y="121770"/>
                    <a:pt x="22180" y="120183"/>
                    <a:pt x="21443" y="120183"/>
                  </a:cubicBezTo>
                  <a:cubicBezTo>
                    <a:pt x="15586" y="117033"/>
                    <a:pt x="6060" y="117556"/>
                    <a:pt x="7534" y="104930"/>
                  </a:cubicBezTo>
                  <a:cubicBezTo>
                    <a:pt x="8997" y="95985"/>
                    <a:pt x="13026" y="88620"/>
                    <a:pt x="13403" y="79854"/>
                  </a:cubicBezTo>
                  <a:cubicBezTo>
                    <a:pt x="13549" y="78003"/>
                    <a:pt x="13639" y="76208"/>
                    <a:pt x="13701" y="74408"/>
                  </a:cubicBezTo>
                  <a:cubicBezTo>
                    <a:pt x="13763" y="72607"/>
                    <a:pt x="13785" y="70841"/>
                    <a:pt x="13785" y="69052"/>
                  </a:cubicBezTo>
                  <a:cubicBezTo>
                    <a:pt x="13791" y="67133"/>
                    <a:pt x="13791" y="65214"/>
                    <a:pt x="13791" y="63301"/>
                  </a:cubicBezTo>
                  <a:lnTo>
                    <a:pt x="13791" y="53849"/>
                  </a:lnTo>
                  <a:cubicBezTo>
                    <a:pt x="14787" y="45590"/>
                    <a:pt x="9239" y="42929"/>
                    <a:pt x="4929" y="39390"/>
                  </a:cubicBezTo>
                  <a:cubicBezTo>
                    <a:pt x="4007" y="38506"/>
                    <a:pt x="4007" y="36290"/>
                    <a:pt x="4311" y="34523"/>
                  </a:cubicBezTo>
                  <a:cubicBezTo>
                    <a:pt x="6471" y="22134"/>
                    <a:pt x="13251" y="12834"/>
                    <a:pt x="13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3992425" y="1184075"/>
              <a:ext cx="633275" cy="3047225"/>
            </a:xfrm>
            <a:custGeom>
              <a:avLst/>
              <a:gdLst/>
              <a:ahLst/>
              <a:cxnLst/>
              <a:rect l="l" t="t" r="r" b="b"/>
              <a:pathLst>
                <a:path w="25331" h="121889" extrusionOk="0">
                  <a:moveTo>
                    <a:pt x="13250" y="0"/>
                  </a:moveTo>
                  <a:cubicBezTo>
                    <a:pt x="11095" y="13279"/>
                    <a:pt x="929" y="24340"/>
                    <a:pt x="5238" y="35401"/>
                  </a:cubicBezTo>
                  <a:cubicBezTo>
                    <a:pt x="6780" y="39835"/>
                    <a:pt x="14173" y="41596"/>
                    <a:pt x="13329" y="49720"/>
                  </a:cubicBezTo>
                  <a:lnTo>
                    <a:pt x="13329" y="63561"/>
                  </a:lnTo>
                  <a:cubicBezTo>
                    <a:pt x="13357" y="65344"/>
                    <a:pt x="13318" y="67212"/>
                    <a:pt x="13239" y="69153"/>
                  </a:cubicBezTo>
                  <a:cubicBezTo>
                    <a:pt x="13160" y="71094"/>
                    <a:pt x="13020" y="73109"/>
                    <a:pt x="12873" y="75162"/>
                  </a:cubicBezTo>
                  <a:cubicBezTo>
                    <a:pt x="12508" y="83973"/>
                    <a:pt x="9582" y="91861"/>
                    <a:pt x="7376" y="100284"/>
                  </a:cubicBezTo>
                  <a:cubicBezTo>
                    <a:pt x="6645" y="103958"/>
                    <a:pt x="6645" y="108172"/>
                    <a:pt x="8845" y="110805"/>
                  </a:cubicBezTo>
                  <a:cubicBezTo>
                    <a:pt x="13239" y="116589"/>
                    <a:pt x="20199" y="113432"/>
                    <a:pt x="23575" y="119767"/>
                  </a:cubicBezTo>
                  <a:cubicBezTo>
                    <a:pt x="23547" y="120482"/>
                    <a:pt x="23457" y="121185"/>
                    <a:pt x="23316" y="121889"/>
                  </a:cubicBezTo>
                  <a:cubicBezTo>
                    <a:pt x="25330" y="121326"/>
                    <a:pt x="25330" y="117641"/>
                    <a:pt x="24599" y="117112"/>
                  </a:cubicBezTo>
                  <a:cubicBezTo>
                    <a:pt x="19467" y="113432"/>
                    <a:pt x="12508" y="115536"/>
                    <a:pt x="9582" y="107643"/>
                  </a:cubicBezTo>
                  <a:cubicBezTo>
                    <a:pt x="5919" y="97650"/>
                    <a:pt x="13239" y="87653"/>
                    <a:pt x="13442" y="76918"/>
                  </a:cubicBezTo>
                  <a:cubicBezTo>
                    <a:pt x="13627" y="74881"/>
                    <a:pt x="13807" y="72872"/>
                    <a:pt x="13976" y="70926"/>
                  </a:cubicBezTo>
                  <a:cubicBezTo>
                    <a:pt x="14145" y="68979"/>
                    <a:pt x="14286" y="67088"/>
                    <a:pt x="14398" y="65271"/>
                  </a:cubicBezTo>
                  <a:cubicBezTo>
                    <a:pt x="14404" y="63274"/>
                    <a:pt x="14404" y="61288"/>
                    <a:pt x="14404" y="59313"/>
                  </a:cubicBezTo>
                  <a:lnTo>
                    <a:pt x="14404" y="49720"/>
                  </a:lnTo>
                  <a:cubicBezTo>
                    <a:pt x="15411" y="42485"/>
                    <a:pt x="10482" y="38946"/>
                    <a:pt x="7399" y="35401"/>
                  </a:cubicBezTo>
                  <a:cubicBezTo>
                    <a:pt x="0" y="26995"/>
                    <a:pt x="12333" y="13279"/>
                    <a:pt x="13560" y="1773"/>
                  </a:cubicBezTo>
                  <a:cubicBezTo>
                    <a:pt x="13560" y="884"/>
                    <a:pt x="13250" y="0"/>
                    <a:pt x="132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4100300" y="1217275"/>
              <a:ext cx="616950" cy="3019925"/>
            </a:xfrm>
            <a:custGeom>
              <a:avLst/>
              <a:gdLst/>
              <a:ahLst/>
              <a:cxnLst/>
              <a:rect l="l" t="t" r="r" b="b"/>
              <a:pathLst>
                <a:path w="24678" h="120797" extrusionOk="0">
                  <a:moveTo>
                    <a:pt x="11096" y="0"/>
                  </a:moveTo>
                  <a:cubicBezTo>
                    <a:pt x="9858" y="10617"/>
                    <a:pt x="1" y="20795"/>
                    <a:pt x="4316" y="29651"/>
                  </a:cubicBezTo>
                  <a:cubicBezTo>
                    <a:pt x="6780" y="34518"/>
                    <a:pt x="13870" y="36290"/>
                    <a:pt x="12716" y="44752"/>
                  </a:cubicBezTo>
                  <a:lnTo>
                    <a:pt x="12716" y="58137"/>
                  </a:lnTo>
                  <a:cubicBezTo>
                    <a:pt x="12716" y="59774"/>
                    <a:pt x="12705" y="61411"/>
                    <a:pt x="12677" y="63077"/>
                  </a:cubicBezTo>
                  <a:cubicBezTo>
                    <a:pt x="12418" y="64877"/>
                    <a:pt x="12154" y="66751"/>
                    <a:pt x="11900" y="68675"/>
                  </a:cubicBezTo>
                  <a:cubicBezTo>
                    <a:pt x="11647" y="70605"/>
                    <a:pt x="11383" y="72591"/>
                    <a:pt x="11169" y="74605"/>
                  </a:cubicBezTo>
                  <a:cubicBezTo>
                    <a:pt x="10758" y="84220"/>
                    <a:pt x="5633" y="93695"/>
                    <a:pt x="7827" y="102630"/>
                  </a:cubicBezTo>
                  <a:cubicBezTo>
                    <a:pt x="10027" y="111052"/>
                    <a:pt x="17712" y="109477"/>
                    <a:pt x="22844" y="113151"/>
                  </a:cubicBezTo>
                  <a:cubicBezTo>
                    <a:pt x="23575" y="113680"/>
                    <a:pt x="23575" y="116313"/>
                    <a:pt x="22861" y="117950"/>
                  </a:cubicBezTo>
                  <a:cubicBezTo>
                    <a:pt x="22354" y="119733"/>
                    <a:pt x="21960" y="120797"/>
                    <a:pt x="21960" y="120797"/>
                  </a:cubicBezTo>
                  <a:cubicBezTo>
                    <a:pt x="23305" y="120144"/>
                    <a:pt x="24138" y="118057"/>
                    <a:pt x="24346" y="115902"/>
                  </a:cubicBezTo>
                  <a:cubicBezTo>
                    <a:pt x="24678" y="113680"/>
                    <a:pt x="24312" y="111052"/>
                    <a:pt x="22844" y="111052"/>
                  </a:cubicBezTo>
                  <a:cubicBezTo>
                    <a:pt x="17347" y="108948"/>
                    <a:pt x="9290" y="108948"/>
                    <a:pt x="8558" y="100531"/>
                  </a:cubicBezTo>
                  <a:cubicBezTo>
                    <a:pt x="8193" y="91585"/>
                    <a:pt x="11490" y="83163"/>
                    <a:pt x="12171" y="74042"/>
                  </a:cubicBezTo>
                  <a:cubicBezTo>
                    <a:pt x="12412" y="72079"/>
                    <a:pt x="12666" y="70160"/>
                    <a:pt x="12941" y="68326"/>
                  </a:cubicBezTo>
                  <a:cubicBezTo>
                    <a:pt x="13211" y="66492"/>
                    <a:pt x="13465" y="64736"/>
                    <a:pt x="13729" y="63105"/>
                  </a:cubicBezTo>
                  <a:cubicBezTo>
                    <a:pt x="13785" y="61417"/>
                    <a:pt x="13791" y="59774"/>
                    <a:pt x="13791" y="58137"/>
                  </a:cubicBezTo>
                  <a:lnTo>
                    <a:pt x="13791" y="44752"/>
                  </a:lnTo>
                  <a:cubicBezTo>
                    <a:pt x="13870" y="40268"/>
                    <a:pt x="13560" y="34962"/>
                    <a:pt x="10477" y="32751"/>
                  </a:cubicBezTo>
                  <a:cubicBezTo>
                    <a:pt x="8316" y="31423"/>
                    <a:pt x="4316" y="30979"/>
                    <a:pt x="4316" y="27001"/>
                  </a:cubicBezTo>
                  <a:cubicBezTo>
                    <a:pt x="4007" y="17256"/>
                    <a:pt x="9554" y="10178"/>
                    <a:pt x="11709" y="1328"/>
                  </a:cubicBezTo>
                  <a:cubicBezTo>
                    <a:pt x="12019" y="445"/>
                    <a:pt x="11709" y="0"/>
                    <a:pt x="110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4192725" y="1250475"/>
              <a:ext cx="354325" cy="2014075"/>
            </a:xfrm>
            <a:custGeom>
              <a:avLst/>
              <a:gdLst/>
              <a:ahLst/>
              <a:cxnLst/>
              <a:rect l="l" t="t" r="r" b="b"/>
              <a:pathLst>
                <a:path w="14173" h="80563" extrusionOk="0">
                  <a:moveTo>
                    <a:pt x="9858" y="0"/>
                  </a:moveTo>
                  <a:lnTo>
                    <a:pt x="9858" y="0"/>
                  </a:lnTo>
                  <a:cubicBezTo>
                    <a:pt x="7703" y="7961"/>
                    <a:pt x="1542" y="15489"/>
                    <a:pt x="3697" y="23012"/>
                  </a:cubicBezTo>
                  <a:cubicBezTo>
                    <a:pt x="5548" y="29212"/>
                    <a:pt x="14173" y="29651"/>
                    <a:pt x="12710" y="39834"/>
                  </a:cubicBezTo>
                  <a:lnTo>
                    <a:pt x="12710" y="57748"/>
                  </a:lnTo>
                  <a:cubicBezTo>
                    <a:pt x="12164" y="61090"/>
                    <a:pt x="11500" y="64911"/>
                    <a:pt x="10915" y="68894"/>
                  </a:cubicBezTo>
                  <a:cubicBezTo>
                    <a:pt x="10628" y="70891"/>
                    <a:pt x="10336" y="72939"/>
                    <a:pt x="10077" y="75010"/>
                  </a:cubicBezTo>
                  <a:cubicBezTo>
                    <a:pt x="9964" y="76883"/>
                    <a:pt x="9711" y="78734"/>
                    <a:pt x="9419" y="80563"/>
                  </a:cubicBezTo>
                  <a:cubicBezTo>
                    <a:pt x="9711" y="79072"/>
                    <a:pt x="10094" y="77598"/>
                    <a:pt x="10561" y="76152"/>
                  </a:cubicBezTo>
                  <a:cubicBezTo>
                    <a:pt x="10786" y="74368"/>
                    <a:pt x="11028" y="72585"/>
                    <a:pt x="11287" y="70801"/>
                  </a:cubicBezTo>
                  <a:cubicBezTo>
                    <a:pt x="12035" y="65490"/>
                    <a:pt x="13025" y="60218"/>
                    <a:pt x="13790" y="55470"/>
                  </a:cubicBezTo>
                  <a:lnTo>
                    <a:pt x="13790" y="39834"/>
                  </a:lnTo>
                  <a:cubicBezTo>
                    <a:pt x="13790" y="38653"/>
                    <a:pt x="13790" y="37482"/>
                    <a:pt x="13779" y="36335"/>
                  </a:cubicBezTo>
                  <a:cubicBezTo>
                    <a:pt x="13869" y="29651"/>
                    <a:pt x="9554" y="27440"/>
                    <a:pt x="6161" y="24345"/>
                  </a:cubicBezTo>
                  <a:cubicBezTo>
                    <a:pt x="0" y="18145"/>
                    <a:pt x="9548" y="8406"/>
                    <a:pt x="98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4375725" y="3315025"/>
              <a:ext cx="426625" cy="954250"/>
            </a:xfrm>
            <a:custGeom>
              <a:avLst/>
              <a:gdLst/>
              <a:ahLst/>
              <a:cxnLst/>
              <a:rect l="l" t="t" r="r" b="b"/>
              <a:pathLst>
                <a:path w="17065" h="38170" extrusionOk="0">
                  <a:moveTo>
                    <a:pt x="1756" y="1"/>
                  </a:moveTo>
                  <a:lnTo>
                    <a:pt x="1756" y="1"/>
                  </a:lnTo>
                  <a:cubicBezTo>
                    <a:pt x="957" y="4637"/>
                    <a:pt x="124" y="9200"/>
                    <a:pt x="838" y="13988"/>
                  </a:cubicBezTo>
                  <a:cubicBezTo>
                    <a:pt x="1936" y="22405"/>
                    <a:pt x="9267" y="22934"/>
                    <a:pt x="14449" y="24143"/>
                  </a:cubicBezTo>
                  <a:cubicBezTo>
                    <a:pt x="16091" y="25184"/>
                    <a:pt x="16176" y="27176"/>
                    <a:pt x="15737" y="29319"/>
                  </a:cubicBezTo>
                  <a:cubicBezTo>
                    <a:pt x="15292" y="31463"/>
                    <a:pt x="14347" y="33753"/>
                    <a:pt x="13835" y="35458"/>
                  </a:cubicBezTo>
                  <a:cubicBezTo>
                    <a:pt x="13177" y="37202"/>
                    <a:pt x="12772" y="38170"/>
                    <a:pt x="12772" y="38170"/>
                  </a:cubicBezTo>
                  <a:cubicBezTo>
                    <a:pt x="13970" y="36212"/>
                    <a:pt x="15574" y="33359"/>
                    <a:pt x="16418" y="30546"/>
                  </a:cubicBezTo>
                  <a:cubicBezTo>
                    <a:pt x="16834" y="29139"/>
                    <a:pt x="17065" y="27744"/>
                    <a:pt x="16958" y="26478"/>
                  </a:cubicBezTo>
                  <a:cubicBezTo>
                    <a:pt x="16952" y="25567"/>
                    <a:pt x="16587" y="24509"/>
                    <a:pt x="16221" y="23980"/>
                  </a:cubicBezTo>
                  <a:cubicBezTo>
                    <a:pt x="16014" y="23989"/>
                    <a:pt x="15809" y="23993"/>
                    <a:pt x="15607" y="23993"/>
                  </a:cubicBezTo>
                  <a:cubicBezTo>
                    <a:pt x="5318" y="23993"/>
                    <a:pt x="1" y="12619"/>
                    <a:pt x="1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4419450" y="3264550"/>
              <a:ext cx="8750" cy="50500"/>
            </a:xfrm>
            <a:custGeom>
              <a:avLst/>
              <a:gdLst/>
              <a:ahLst/>
              <a:cxnLst/>
              <a:rect l="l" t="t" r="r" b="b"/>
              <a:pathLst>
                <a:path w="350" h="2020" extrusionOk="0">
                  <a:moveTo>
                    <a:pt x="350" y="0"/>
                  </a:moveTo>
                  <a:cubicBezTo>
                    <a:pt x="215" y="675"/>
                    <a:pt x="102" y="1350"/>
                    <a:pt x="1" y="2020"/>
                  </a:cubicBezTo>
                  <a:cubicBezTo>
                    <a:pt x="125" y="1345"/>
                    <a:pt x="237" y="675"/>
                    <a:pt x="3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4457725" y="3358625"/>
              <a:ext cx="60650" cy="271075"/>
            </a:xfrm>
            <a:custGeom>
              <a:avLst/>
              <a:gdLst/>
              <a:ahLst/>
              <a:cxnLst/>
              <a:rect l="l" t="t" r="r" b="b"/>
              <a:pathLst>
                <a:path w="2426" h="10843" extrusionOk="0">
                  <a:moveTo>
                    <a:pt x="388" y="1"/>
                  </a:moveTo>
                  <a:cubicBezTo>
                    <a:pt x="17" y="2752"/>
                    <a:pt x="0" y="5571"/>
                    <a:pt x="855" y="8041"/>
                  </a:cubicBezTo>
                  <a:cubicBezTo>
                    <a:pt x="1272" y="9031"/>
                    <a:pt x="1801" y="9971"/>
                    <a:pt x="2425" y="10843"/>
                  </a:cubicBezTo>
                  <a:cubicBezTo>
                    <a:pt x="1120" y="7687"/>
                    <a:pt x="428" y="3951"/>
                    <a:pt x="3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4308200" y="1272550"/>
              <a:ext cx="341975" cy="2086100"/>
            </a:xfrm>
            <a:custGeom>
              <a:avLst/>
              <a:gdLst/>
              <a:ahLst/>
              <a:cxnLst/>
              <a:rect l="l" t="t" r="r" b="b"/>
              <a:pathLst>
                <a:path w="13679" h="83444" extrusionOk="0">
                  <a:moveTo>
                    <a:pt x="7709" y="0"/>
                  </a:moveTo>
                  <a:cubicBezTo>
                    <a:pt x="5857" y="6639"/>
                    <a:pt x="0" y="14606"/>
                    <a:pt x="4012" y="20356"/>
                  </a:cubicBezTo>
                  <a:cubicBezTo>
                    <a:pt x="6780" y="23901"/>
                    <a:pt x="12018" y="25223"/>
                    <a:pt x="11759" y="32025"/>
                  </a:cubicBezTo>
                  <a:cubicBezTo>
                    <a:pt x="11788" y="33128"/>
                    <a:pt x="11788" y="34276"/>
                    <a:pt x="11788" y="35435"/>
                  </a:cubicBezTo>
                  <a:lnTo>
                    <a:pt x="11788" y="45270"/>
                  </a:lnTo>
                  <a:cubicBezTo>
                    <a:pt x="11788" y="46941"/>
                    <a:pt x="11788" y="48628"/>
                    <a:pt x="11782" y="50345"/>
                  </a:cubicBezTo>
                  <a:cubicBezTo>
                    <a:pt x="11101" y="55239"/>
                    <a:pt x="9987" y="60612"/>
                    <a:pt x="9031" y="66031"/>
                  </a:cubicBezTo>
                  <a:cubicBezTo>
                    <a:pt x="8716" y="67837"/>
                    <a:pt x="8412" y="69643"/>
                    <a:pt x="8153" y="71437"/>
                  </a:cubicBezTo>
                  <a:cubicBezTo>
                    <a:pt x="6938" y="75325"/>
                    <a:pt x="6336" y="79371"/>
                    <a:pt x="6364" y="83444"/>
                  </a:cubicBezTo>
                  <a:cubicBezTo>
                    <a:pt x="6628" y="81497"/>
                    <a:pt x="7062" y="79584"/>
                    <a:pt x="7483" y="77851"/>
                  </a:cubicBezTo>
                  <a:cubicBezTo>
                    <a:pt x="7804" y="76445"/>
                    <a:pt x="8125" y="75066"/>
                    <a:pt x="8462" y="73699"/>
                  </a:cubicBezTo>
                  <a:cubicBezTo>
                    <a:pt x="10690" y="64230"/>
                    <a:pt x="13678" y="55318"/>
                    <a:pt x="12862" y="45270"/>
                  </a:cubicBezTo>
                  <a:lnTo>
                    <a:pt x="12862" y="31997"/>
                  </a:lnTo>
                  <a:cubicBezTo>
                    <a:pt x="12941" y="29657"/>
                    <a:pt x="12632" y="27440"/>
                    <a:pt x="11709" y="26557"/>
                  </a:cubicBezTo>
                  <a:cubicBezTo>
                    <a:pt x="3703" y="19918"/>
                    <a:pt x="2470" y="10184"/>
                    <a:pt x="8631" y="439"/>
                  </a:cubicBezTo>
                  <a:cubicBezTo>
                    <a:pt x="8322" y="439"/>
                    <a:pt x="7709" y="0"/>
                    <a:pt x="77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4518350" y="3629675"/>
              <a:ext cx="362350" cy="680100"/>
            </a:xfrm>
            <a:custGeom>
              <a:avLst/>
              <a:gdLst/>
              <a:ahLst/>
              <a:cxnLst/>
              <a:rect l="l" t="t" r="r" b="b"/>
              <a:pathLst>
                <a:path w="14494" h="27204" extrusionOk="0">
                  <a:moveTo>
                    <a:pt x="0" y="1"/>
                  </a:moveTo>
                  <a:lnTo>
                    <a:pt x="0" y="1"/>
                  </a:lnTo>
                  <a:cubicBezTo>
                    <a:pt x="2228" y="5363"/>
                    <a:pt x="6251" y="9054"/>
                    <a:pt x="11979" y="9296"/>
                  </a:cubicBezTo>
                  <a:cubicBezTo>
                    <a:pt x="13081" y="9296"/>
                    <a:pt x="13813" y="11394"/>
                    <a:pt x="13419" y="13245"/>
                  </a:cubicBezTo>
                  <a:cubicBezTo>
                    <a:pt x="13363" y="14477"/>
                    <a:pt x="13098" y="15743"/>
                    <a:pt x="12710" y="17004"/>
                  </a:cubicBezTo>
                  <a:cubicBezTo>
                    <a:pt x="11951" y="19518"/>
                    <a:pt x="10735" y="22011"/>
                    <a:pt x="9846" y="24121"/>
                  </a:cubicBezTo>
                  <a:cubicBezTo>
                    <a:pt x="8963" y="26231"/>
                    <a:pt x="8614" y="27204"/>
                    <a:pt x="8614" y="27204"/>
                  </a:cubicBezTo>
                  <a:cubicBezTo>
                    <a:pt x="10623" y="23817"/>
                    <a:pt x="13616" y="18551"/>
                    <a:pt x="14297" y="13842"/>
                  </a:cubicBezTo>
                  <a:cubicBezTo>
                    <a:pt x="14465" y="12671"/>
                    <a:pt x="14494" y="11529"/>
                    <a:pt x="14308" y="10460"/>
                  </a:cubicBezTo>
                  <a:cubicBezTo>
                    <a:pt x="14179" y="8238"/>
                    <a:pt x="13081" y="7191"/>
                    <a:pt x="11979" y="6662"/>
                  </a:cubicBezTo>
                  <a:cubicBezTo>
                    <a:pt x="7961" y="5335"/>
                    <a:pt x="3168" y="4378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4479100" y="2770975"/>
              <a:ext cx="481775" cy="1588600"/>
            </a:xfrm>
            <a:custGeom>
              <a:avLst/>
              <a:gdLst/>
              <a:ahLst/>
              <a:cxnLst/>
              <a:rect l="l" t="t" r="r" b="b"/>
              <a:pathLst>
                <a:path w="19271" h="63544" extrusionOk="0">
                  <a:moveTo>
                    <a:pt x="7275" y="0"/>
                  </a:moveTo>
                  <a:cubicBezTo>
                    <a:pt x="6521" y="3196"/>
                    <a:pt x="5424" y="6437"/>
                    <a:pt x="4417" y="9683"/>
                  </a:cubicBezTo>
                  <a:cubicBezTo>
                    <a:pt x="3928" y="11253"/>
                    <a:pt x="3455" y="12823"/>
                    <a:pt x="3044" y="14392"/>
                  </a:cubicBezTo>
                  <a:cubicBezTo>
                    <a:pt x="1829" y="19439"/>
                    <a:pt x="366" y="25229"/>
                    <a:pt x="2195" y="30489"/>
                  </a:cubicBezTo>
                  <a:cubicBezTo>
                    <a:pt x="4400" y="36808"/>
                    <a:pt x="9160" y="35750"/>
                    <a:pt x="13183" y="37117"/>
                  </a:cubicBezTo>
                  <a:cubicBezTo>
                    <a:pt x="13976" y="37365"/>
                    <a:pt x="14741" y="37708"/>
                    <a:pt x="15462" y="38135"/>
                  </a:cubicBezTo>
                  <a:cubicBezTo>
                    <a:pt x="16261" y="38625"/>
                    <a:pt x="16975" y="39238"/>
                    <a:pt x="17577" y="39958"/>
                  </a:cubicBezTo>
                  <a:cubicBezTo>
                    <a:pt x="18309" y="41010"/>
                    <a:pt x="18680" y="42068"/>
                    <a:pt x="18511" y="43182"/>
                  </a:cubicBezTo>
                  <a:cubicBezTo>
                    <a:pt x="18550" y="44364"/>
                    <a:pt x="18393" y="45540"/>
                    <a:pt x="18112" y="46721"/>
                  </a:cubicBezTo>
                  <a:cubicBezTo>
                    <a:pt x="16986" y="51425"/>
                    <a:pt x="13886" y="56106"/>
                    <a:pt x="12812" y="60680"/>
                  </a:cubicBezTo>
                  <a:cubicBezTo>
                    <a:pt x="12198" y="62340"/>
                    <a:pt x="11889" y="63201"/>
                    <a:pt x="11889" y="63201"/>
                  </a:cubicBezTo>
                  <a:cubicBezTo>
                    <a:pt x="11927" y="63190"/>
                    <a:pt x="11962" y="63185"/>
                    <a:pt x="11993" y="63185"/>
                  </a:cubicBezTo>
                  <a:cubicBezTo>
                    <a:pt x="12269" y="63185"/>
                    <a:pt x="12298" y="63544"/>
                    <a:pt x="12575" y="63544"/>
                  </a:cubicBezTo>
                  <a:cubicBezTo>
                    <a:pt x="14021" y="57940"/>
                    <a:pt x="17375" y="52336"/>
                    <a:pt x="18719" y="46727"/>
                  </a:cubicBezTo>
                  <a:cubicBezTo>
                    <a:pt x="19057" y="45320"/>
                    <a:pt x="19265" y="43925"/>
                    <a:pt x="19271" y="42524"/>
                  </a:cubicBezTo>
                  <a:cubicBezTo>
                    <a:pt x="19046" y="40482"/>
                    <a:pt x="19046" y="37854"/>
                    <a:pt x="17577" y="37854"/>
                  </a:cubicBezTo>
                  <a:cubicBezTo>
                    <a:pt x="16362" y="37415"/>
                    <a:pt x="15062" y="36993"/>
                    <a:pt x="13746" y="36521"/>
                  </a:cubicBezTo>
                  <a:cubicBezTo>
                    <a:pt x="12429" y="36054"/>
                    <a:pt x="11073" y="35587"/>
                    <a:pt x="9762" y="35024"/>
                  </a:cubicBezTo>
                  <a:cubicBezTo>
                    <a:pt x="4766" y="34174"/>
                    <a:pt x="0" y="27333"/>
                    <a:pt x="2853" y="19490"/>
                  </a:cubicBezTo>
                  <a:cubicBezTo>
                    <a:pt x="3219" y="17886"/>
                    <a:pt x="3584" y="16300"/>
                    <a:pt x="3956" y="14736"/>
                  </a:cubicBezTo>
                  <a:cubicBezTo>
                    <a:pt x="5070" y="9784"/>
                    <a:pt x="6251" y="4901"/>
                    <a:pt x="72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4477700" y="1272400"/>
              <a:ext cx="260800" cy="1420250"/>
            </a:xfrm>
            <a:custGeom>
              <a:avLst/>
              <a:gdLst/>
              <a:ahLst/>
              <a:cxnLst/>
              <a:rect l="l" t="t" r="r" b="b"/>
              <a:pathLst>
                <a:path w="10432" h="56810" extrusionOk="0">
                  <a:moveTo>
                    <a:pt x="5852" y="1"/>
                  </a:moveTo>
                  <a:cubicBezTo>
                    <a:pt x="2470" y="1773"/>
                    <a:pt x="0" y="11073"/>
                    <a:pt x="2161" y="15496"/>
                  </a:cubicBezTo>
                  <a:cubicBezTo>
                    <a:pt x="4316" y="20362"/>
                    <a:pt x="9244" y="22135"/>
                    <a:pt x="8693" y="28661"/>
                  </a:cubicBezTo>
                  <a:cubicBezTo>
                    <a:pt x="8710" y="29753"/>
                    <a:pt x="8710" y="30872"/>
                    <a:pt x="8710" y="32003"/>
                  </a:cubicBezTo>
                  <a:lnTo>
                    <a:pt x="8710" y="36701"/>
                  </a:lnTo>
                  <a:cubicBezTo>
                    <a:pt x="8845" y="43081"/>
                    <a:pt x="8473" y="49394"/>
                    <a:pt x="8113" y="55712"/>
                  </a:cubicBezTo>
                  <a:cubicBezTo>
                    <a:pt x="8068" y="56078"/>
                    <a:pt x="8018" y="56444"/>
                    <a:pt x="7956" y="56809"/>
                  </a:cubicBezTo>
                  <a:cubicBezTo>
                    <a:pt x="9481" y="48820"/>
                    <a:pt x="10431" y="40696"/>
                    <a:pt x="9784" y="32003"/>
                  </a:cubicBezTo>
                  <a:lnTo>
                    <a:pt x="9784" y="28650"/>
                  </a:lnTo>
                  <a:cubicBezTo>
                    <a:pt x="10173" y="23024"/>
                    <a:pt x="7089" y="19479"/>
                    <a:pt x="4625" y="15496"/>
                  </a:cubicBezTo>
                  <a:cubicBezTo>
                    <a:pt x="1232" y="11518"/>
                    <a:pt x="4316" y="4879"/>
                    <a:pt x="58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4660975" y="2692625"/>
              <a:ext cx="15625" cy="78375"/>
            </a:xfrm>
            <a:custGeom>
              <a:avLst/>
              <a:gdLst/>
              <a:ahLst/>
              <a:cxnLst/>
              <a:rect l="l" t="t" r="r" b="b"/>
              <a:pathLst>
                <a:path w="625" h="3135" extrusionOk="0">
                  <a:moveTo>
                    <a:pt x="625" y="0"/>
                  </a:moveTo>
                  <a:lnTo>
                    <a:pt x="625" y="0"/>
                  </a:lnTo>
                  <a:cubicBezTo>
                    <a:pt x="428" y="1047"/>
                    <a:pt x="220" y="2093"/>
                    <a:pt x="0" y="3134"/>
                  </a:cubicBezTo>
                  <a:cubicBezTo>
                    <a:pt x="253" y="2082"/>
                    <a:pt x="462" y="1041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4561375" y="2775475"/>
              <a:ext cx="494450" cy="1617300"/>
            </a:xfrm>
            <a:custGeom>
              <a:avLst/>
              <a:gdLst/>
              <a:ahLst/>
              <a:cxnLst/>
              <a:rect l="l" t="t" r="r" b="b"/>
              <a:pathLst>
                <a:path w="19778" h="64692" extrusionOk="0">
                  <a:moveTo>
                    <a:pt x="6516" y="0"/>
                  </a:moveTo>
                  <a:cubicBezTo>
                    <a:pt x="5599" y="3269"/>
                    <a:pt x="4164" y="6814"/>
                    <a:pt x="2949" y="10381"/>
                  </a:cubicBezTo>
                  <a:cubicBezTo>
                    <a:pt x="2465" y="11787"/>
                    <a:pt x="2021" y="13194"/>
                    <a:pt x="1655" y="14589"/>
                  </a:cubicBezTo>
                  <a:cubicBezTo>
                    <a:pt x="367" y="17684"/>
                    <a:pt x="367" y="21363"/>
                    <a:pt x="1109" y="24520"/>
                  </a:cubicBezTo>
                  <a:cubicBezTo>
                    <a:pt x="1841" y="30309"/>
                    <a:pt x="6601" y="31885"/>
                    <a:pt x="10308" y="32745"/>
                  </a:cubicBezTo>
                  <a:cubicBezTo>
                    <a:pt x="11422" y="32903"/>
                    <a:pt x="12564" y="33027"/>
                    <a:pt x="13667" y="33263"/>
                  </a:cubicBezTo>
                  <a:cubicBezTo>
                    <a:pt x="14770" y="33505"/>
                    <a:pt x="15850" y="33859"/>
                    <a:pt x="16852" y="34518"/>
                  </a:cubicBezTo>
                  <a:cubicBezTo>
                    <a:pt x="19046" y="36099"/>
                    <a:pt x="18315" y="39778"/>
                    <a:pt x="18174" y="43053"/>
                  </a:cubicBezTo>
                  <a:cubicBezTo>
                    <a:pt x="17859" y="44600"/>
                    <a:pt x="17375" y="46175"/>
                    <a:pt x="16795" y="47756"/>
                  </a:cubicBezTo>
                  <a:cubicBezTo>
                    <a:pt x="15063" y="52511"/>
                    <a:pt x="12514" y="57377"/>
                    <a:pt x="11422" y="62008"/>
                  </a:cubicBezTo>
                  <a:cubicBezTo>
                    <a:pt x="10933" y="63611"/>
                    <a:pt x="10691" y="64433"/>
                    <a:pt x="10691" y="64433"/>
                  </a:cubicBezTo>
                  <a:cubicBezTo>
                    <a:pt x="10767" y="64402"/>
                    <a:pt x="10829" y="64389"/>
                    <a:pt x="10883" y="64389"/>
                  </a:cubicBezTo>
                  <a:cubicBezTo>
                    <a:pt x="11144" y="64389"/>
                    <a:pt x="11188" y="64692"/>
                    <a:pt x="11445" y="64692"/>
                  </a:cubicBezTo>
                  <a:cubicBezTo>
                    <a:pt x="12598" y="57782"/>
                    <a:pt x="16880" y="50513"/>
                    <a:pt x="18652" y="43773"/>
                  </a:cubicBezTo>
                  <a:cubicBezTo>
                    <a:pt x="19012" y="42468"/>
                    <a:pt x="19249" y="41140"/>
                    <a:pt x="19372" y="39795"/>
                  </a:cubicBezTo>
                  <a:cubicBezTo>
                    <a:pt x="19777" y="37145"/>
                    <a:pt x="18680" y="33994"/>
                    <a:pt x="17217" y="33466"/>
                  </a:cubicBezTo>
                  <a:cubicBezTo>
                    <a:pt x="16177" y="33027"/>
                    <a:pt x="15006" y="32695"/>
                    <a:pt x="13768" y="32380"/>
                  </a:cubicBezTo>
                  <a:cubicBezTo>
                    <a:pt x="12531" y="32059"/>
                    <a:pt x="11242" y="31772"/>
                    <a:pt x="9988" y="31423"/>
                  </a:cubicBezTo>
                  <a:cubicBezTo>
                    <a:pt x="5498" y="31367"/>
                    <a:pt x="1" y="26624"/>
                    <a:pt x="2184" y="19276"/>
                  </a:cubicBezTo>
                  <a:cubicBezTo>
                    <a:pt x="2527" y="17684"/>
                    <a:pt x="2882" y="16108"/>
                    <a:pt x="3247" y="14527"/>
                  </a:cubicBezTo>
                  <a:cubicBezTo>
                    <a:pt x="4328" y="9706"/>
                    <a:pt x="5475" y="4873"/>
                    <a:pt x="65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4662650" y="1228375"/>
              <a:ext cx="174725" cy="1445150"/>
            </a:xfrm>
            <a:custGeom>
              <a:avLst/>
              <a:gdLst/>
              <a:ahLst/>
              <a:cxnLst/>
              <a:rect l="l" t="t" r="r" b="b"/>
              <a:pathLst>
                <a:path w="6989" h="57806" extrusionOk="0">
                  <a:moveTo>
                    <a:pt x="3388" y="1"/>
                  </a:moveTo>
                  <a:lnTo>
                    <a:pt x="3388" y="1"/>
                  </a:lnTo>
                  <a:cubicBezTo>
                    <a:pt x="305" y="1323"/>
                    <a:pt x="1" y="8406"/>
                    <a:pt x="614" y="12390"/>
                  </a:cubicBezTo>
                  <a:cubicBezTo>
                    <a:pt x="1233" y="14826"/>
                    <a:pt x="2386" y="17037"/>
                    <a:pt x="3354" y="19383"/>
                  </a:cubicBezTo>
                  <a:cubicBezTo>
                    <a:pt x="3844" y="20559"/>
                    <a:pt x="4282" y="21758"/>
                    <a:pt x="4586" y="23040"/>
                  </a:cubicBezTo>
                  <a:cubicBezTo>
                    <a:pt x="5419" y="34597"/>
                    <a:pt x="5149" y="46401"/>
                    <a:pt x="3309" y="57805"/>
                  </a:cubicBezTo>
                  <a:cubicBezTo>
                    <a:pt x="5560" y="46423"/>
                    <a:pt x="6989" y="34799"/>
                    <a:pt x="5458" y="22540"/>
                  </a:cubicBezTo>
                  <a:cubicBezTo>
                    <a:pt x="5155" y="21026"/>
                    <a:pt x="4778" y="19552"/>
                    <a:pt x="4389" y="18072"/>
                  </a:cubicBezTo>
                  <a:cubicBezTo>
                    <a:pt x="2836" y="12193"/>
                    <a:pt x="1126" y="6494"/>
                    <a:pt x="33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4724275" y="2673500"/>
              <a:ext cx="21125" cy="102000"/>
            </a:xfrm>
            <a:custGeom>
              <a:avLst/>
              <a:gdLst/>
              <a:ahLst/>
              <a:cxnLst/>
              <a:rect l="l" t="t" r="r" b="b"/>
              <a:pathLst>
                <a:path w="845" h="4080" extrusionOk="0">
                  <a:moveTo>
                    <a:pt x="844" y="0"/>
                  </a:moveTo>
                  <a:cubicBezTo>
                    <a:pt x="568" y="1362"/>
                    <a:pt x="287" y="2723"/>
                    <a:pt x="0" y="4079"/>
                  </a:cubicBezTo>
                  <a:cubicBezTo>
                    <a:pt x="169" y="3472"/>
                    <a:pt x="321" y="2881"/>
                    <a:pt x="450" y="2296"/>
                  </a:cubicBezTo>
                  <a:cubicBezTo>
                    <a:pt x="591" y="1531"/>
                    <a:pt x="715" y="765"/>
                    <a:pt x="8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4625675" y="1195050"/>
              <a:ext cx="520175" cy="3216850"/>
            </a:xfrm>
            <a:custGeom>
              <a:avLst/>
              <a:gdLst/>
              <a:ahLst/>
              <a:cxnLst/>
              <a:rect l="l" t="t" r="r" b="b"/>
              <a:pathLst>
                <a:path w="20807" h="128674" extrusionOk="0">
                  <a:moveTo>
                    <a:pt x="10105" y="0"/>
                  </a:moveTo>
                  <a:cubicBezTo>
                    <a:pt x="9492" y="0"/>
                    <a:pt x="8873" y="0"/>
                    <a:pt x="8563" y="445"/>
                  </a:cubicBezTo>
                  <a:cubicBezTo>
                    <a:pt x="7539" y="5458"/>
                    <a:pt x="8158" y="10280"/>
                    <a:pt x="8952" y="15163"/>
                  </a:cubicBezTo>
                  <a:cubicBezTo>
                    <a:pt x="9154" y="16384"/>
                    <a:pt x="9368" y="17611"/>
                    <a:pt x="9565" y="18843"/>
                  </a:cubicBezTo>
                  <a:cubicBezTo>
                    <a:pt x="11202" y="38591"/>
                    <a:pt x="7950" y="57929"/>
                    <a:pt x="2605" y="76411"/>
                  </a:cubicBezTo>
                  <a:cubicBezTo>
                    <a:pt x="2116" y="78088"/>
                    <a:pt x="1615" y="79753"/>
                    <a:pt x="1097" y="81424"/>
                  </a:cubicBezTo>
                  <a:cubicBezTo>
                    <a:pt x="0" y="84580"/>
                    <a:pt x="1097" y="87737"/>
                    <a:pt x="2881" y="89869"/>
                  </a:cubicBezTo>
                  <a:cubicBezTo>
                    <a:pt x="3815" y="90651"/>
                    <a:pt x="4940" y="91107"/>
                    <a:pt x="6178" y="91394"/>
                  </a:cubicBezTo>
                  <a:cubicBezTo>
                    <a:pt x="12265" y="92885"/>
                    <a:pt x="20806" y="90145"/>
                    <a:pt x="18657" y="102185"/>
                  </a:cubicBezTo>
                  <a:cubicBezTo>
                    <a:pt x="18432" y="103541"/>
                    <a:pt x="18134" y="104886"/>
                    <a:pt x="17762" y="106214"/>
                  </a:cubicBezTo>
                  <a:cubicBezTo>
                    <a:pt x="15939" y="112881"/>
                    <a:pt x="12631" y="119373"/>
                    <a:pt x="11196" y="126524"/>
                  </a:cubicBezTo>
                  <a:cubicBezTo>
                    <a:pt x="10876" y="127948"/>
                    <a:pt x="10746" y="128674"/>
                    <a:pt x="10746" y="128674"/>
                  </a:cubicBezTo>
                  <a:cubicBezTo>
                    <a:pt x="12845" y="121005"/>
                    <a:pt x="17250" y="112768"/>
                    <a:pt x="19051" y="104863"/>
                  </a:cubicBezTo>
                  <a:cubicBezTo>
                    <a:pt x="19411" y="103316"/>
                    <a:pt x="19653" y="101746"/>
                    <a:pt x="19777" y="100165"/>
                  </a:cubicBezTo>
                  <a:cubicBezTo>
                    <a:pt x="20142" y="97211"/>
                    <a:pt x="19411" y="93526"/>
                    <a:pt x="17582" y="92474"/>
                  </a:cubicBezTo>
                  <a:cubicBezTo>
                    <a:pt x="14465" y="90893"/>
                    <a:pt x="9520" y="90629"/>
                    <a:pt x="5998" y="88918"/>
                  </a:cubicBezTo>
                  <a:cubicBezTo>
                    <a:pt x="4816" y="88356"/>
                    <a:pt x="3798" y="87624"/>
                    <a:pt x="3050" y="86634"/>
                  </a:cubicBezTo>
                  <a:cubicBezTo>
                    <a:pt x="1097" y="83534"/>
                    <a:pt x="2194" y="79849"/>
                    <a:pt x="2926" y="76687"/>
                  </a:cubicBezTo>
                  <a:cubicBezTo>
                    <a:pt x="3505" y="75111"/>
                    <a:pt x="4051" y="73519"/>
                    <a:pt x="4563" y="71899"/>
                  </a:cubicBezTo>
                  <a:cubicBezTo>
                    <a:pt x="10167" y="54153"/>
                    <a:pt x="11602" y="34416"/>
                    <a:pt x="10358" y="14983"/>
                  </a:cubicBezTo>
                  <a:cubicBezTo>
                    <a:pt x="10229" y="13745"/>
                    <a:pt x="10105" y="12508"/>
                    <a:pt x="10015" y="11264"/>
                  </a:cubicBezTo>
                  <a:cubicBezTo>
                    <a:pt x="9717" y="7528"/>
                    <a:pt x="9638" y="3764"/>
                    <a:pt x="101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4710400" y="1172975"/>
              <a:ext cx="528700" cy="2543250"/>
            </a:xfrm>
            <a:custGeom>
              <a:avLst/>
              <a:gdLst/>
              <a:ahLst/>
              <a:cxnLst/>
              <a:rect l="l" t="t" r="r" b="b"/>
              <a:pathLst>
                <a:path w="21148" h="101730" extrusionOk="0">
                  <a:moveTo>
                    <a:pt x="11335" y="0"/>
                  </a:moveTo>
                  <a:cubicBezTo>
                    <a:pt x="9484" y="1992"/>
                    <a:pt x="9411" y="5536"/>
                    <a:pt x="9726" y="9345"/>
                  </a:cubicBezTo>
                  <a:cubicBezTo>
                    <a:pt x="9822" y="10634"/>
                    <a:pt x="9974" y="11956"/>
                    <a:pt x="10097" y="13284"/>
                  </a:cubicBezTo>
                  <a:cubicBezTo>
                    <a:pt x="10525" y="36008"/>
                    <a:pt x="6497" y="58103"/>
                    <a:pt x="1737" y="80203"/>
                  </a:cubicBezTo>
                  <a:cubicBezTo>
                    <a:pt x="0" y="87372"/>
                    <a:pt x="3790" y="87893"/>
                    <a:pt x="8235" y="87893"/>
                  </a:cubicBezTo>
                  <a:cubicBezTo>
                    <a:pt x="8991" y="87893"/>
                    <a:pt x="9767" y="87878"/>
                    <a:pt x="10538" y="87878"/>
                  </a:cubicBezTo>
                  <a:cubicBezTo>
                    <a:pt x="12882" y="87878"/>
                    <a:pt x="15179" y="88018"/>
                    <a:pt x="16753" y="89149"/>
                  </a:cubicBezTo>
                  <a:cubicBezTo>
                    <a:pt x="18582" y="90724"/>
                    <a:pt x="18948" y="94409"/>
                    <a:pt x="18908" y="97605"/>
                  </a:cubicBezTo>
                  <a:cubicBezTo>
                    <a:pt x="18773" y="98989"/>
                    <a:pt x="18543" y="100373"/>
                    <a:pt x="18227" y="101729"/>
                  </a:cubicBezTo>
                  <a:cubicBezTo>
                    <a:pt x="18588" y="100294"/>
                    <a:pt x="18919" y="98848"/>
                    <a:pt x="19206" y="97363"/>
                  </a:cubicBezTo>
                  <a:cubicBezTo>
                    <a:pt x="19685" y="94409"/>
                    <a:pt x="21148" y="90195"/>
                    <a:pt x="19319" y="88091"/>
                  </a:cubicBezTo>
                  <a:cubicBezTo>
                    <a:pt x="17934" y="86671"/>
                    <a:pt x="16040" y="86288"/>
                    <a:pt x="14035" y="86288"/>
                  </a:cubicBezTo>
                  <a:cubicBezTo>
                    <a:pt x="11688" y="86288"/>
                    <a:pt x="9189" y="86812"/>
                    <a:pt x="7176" y="86812"/>
                  </a:cubicBezTo>
                  <a:cubicBezTo>
                    <a:pt x="4546" y="86812"/>
                    <a:pt x="2746" y="85917"/>
                    <a:pt x="3200" y="81784"/>
                  </a:cubicBezTo>
                  <a:cubicBezTo>
                    <a:pt x="6131" y="57056"/>
                    <a:pt x="11622" y="33375"/>
                    <a:pt x="11240" y="8873"/>
                  </a:cubicBezTo>
                  <a:cubicBezTo>
                    <a:pt x="11251" y="7370"/>
                    <a:pt x="11268" y="5874"/>
                    <a:pt x="11296" y="4383"/>
                  </a:cubicBezTo>
                  <a:cubicBezTo>
                    <a:pt x="11318" y="2892"/>
                    <a:pt x="11330" y="1429"/>
                    <a:pt x="11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5147075" y="3716200"/>
              <a:ext cx="19025" cy="72025"/>
            </a:xfrm>
            <a:custGeom>
              <a:avLst/>
              <a:gdLst/>
              <a:ahLst/>
              <a:cxnLst/>
              <a:rect l="l" t="t" r="r" b="b"/>
              <a:pathLst>
                <a:path w="761" h="2881" extrusionOk="0">
                  <a:moveTo>
                    <a:pt x="760" y="0"/>
                  </a:moveTo>
                  <a:lnTo>
                    <a:pt x="676" y="321"/>
                  </a:lnTo>
                  <a:cubicBezTo>
                    <a:pt x="457" y="1176"/>
                    <a:pt x="232" y="2026"/>
                    <a:pt x="1" y="2881"/>
                  </a:cubicBezTo>
                  <a:cubicBezTo>
                    <a:pt x="203" y="2183"/>
                    <a:pt x="395" y="1485"/>
                    <a:pt x="569" y="799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4974075" y="3788200"/>
              <a:ext cx="173025" cy="637900"/>
            </a:xfrm>
            <a:custGeom>
              <a:avLst/>
              <a:gdLst/>
              <a:ahLst/>
              <a:cxnLst/>
              <a:rect l="l" t="t" r="r" b="b"/>
              <a:pathLst>
                <a:path w="6921" h="25516" extrusionOk="0">
                  <a:moveTo>
                    <a:pt x="6921" y="1"/>
                  </a:moveTo>
                  <a:cubicBezTo>
                    <a:pt x="4670" y="7641"/>
                    <a:pt x="704" y="15574"/>
                    <a:pt x="175" y="23614"/>
                  </a:cubicBezTo>
                  <a:cubicBezTo>
                    <a:pt x="46" y="24830"/>
                    <a:pt x="1" y="25448"/>
                    <a:pt x="1" y="25448"/>
                  </a:cubicBezTo>
                  <a:cubicBezTo>
                    <a:pt x="175" y="25516"/>
                    <a:pt x="1098" y="25516"/>
                    <a:pt x="1098" y="25516"/>
                  </a:cubicBezTo>
                  <a:cubicBezTo>
                    <a:pt x="1722" y="16176"/>
                    <a:pt x="4637" y="8277"/>
                    <a:pt x="6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4854525" y="1178725"/>
              <a:ext cx="476150" cy="3247375"/>
            </a:xfrm>
            <a:custGeom>
              <a:avLst/>
              <a:gdLst/>
              <a:ahLst/>
              <a:cxnLst/>
              <a:rect l="l" t="t" r="r" b="b"/>
              <a:pathLst>
                <a:path w="19046" h="129895" extrusionOk="0">
                  <a:moveTo>
                    <a:pt x="8428" y="1"/>
                  </a:moveTo>
                  <a:cubicBezTo>
                    <a:pt x="8428" y="26838"/>
                    <a:pt x="4029" y="51566"/>
                    <a:pt x="0" y="78397"/>
                  </a:cubicBezTo>
                  <a:cubicBezTo>
                    <a:pt x="0" y="79444"/>
                    <a:pt x="732" y="81554"/>
                    <a:pt x="1097" y="81554"/>
                  </a:cubicBezTo>
                  <a:cubicBezTo>
                    <a:pt x="6589" y="83658"/>
                    <a:pt x="17211" y="78926"/>
                    <a:pt x="16193" y="91310"/>
                  </a:cubicBezTo>
                  <a:cubicBezTo>
                    <a:pt x="16120" y="92790"/>
                    <a:pt x="15956" y="94264"/>
                    <a:pt x="15698" y="95726"/>
                  </a:cubicBezTo>
                  <a:cubicBezTo>
                    <a:pt x="13942" y="106068"/>
                    <a:pt x="8372" y="116673"/>
                    <a:pt x="8423" y="128156"/>
                  </a:cubicBezTo>
                  <a:lnTo>
                    <a:pt x="8423" y="129895"/>
                  </a:lnTo>
                  <a:lnTo>
                    <a:pt x="9503" y="129895"/>
                  </a:lnTo>
                  <a:lnTo>
                    <a:pt x="9503" y="128156"/>
                  </a:lnTo>
                  <a:cubicBezTo>
                    <a:pt x="9559" y="116983"/>
                    <a:pt x="13340" y="106900"/>
                    <a:pt x="15720" y="96396"/>
                  </a:cubicBezTo>
                  <a:cubicBezTo>
                    <a:pt x="16058" y="94899"/>
                    <a:pt x="16373" y="93386"/>
                    <a:pt x="16632" y="91867"/>
                  </a:cubicBezTo>
                  <a:cubicBezTo>
                    <a:pt x="16845" y="88390"/>
                    <a:pt x="19045" y="83658"/>
                    <a:pt x="16845" y="81554"/>
                  </a:cubicBezTo>
                  <a:cubicBezTo>
                    <a:pt x="15708" y="80600"/>
                    <a:pt x="14153" y="80351"/>
                    <a:pt x="12480" y="80351"/>
                  </a:cubicBezTo>
                  <a:cubicBezTo>
                    <a:pt x="10652" y="80351"/>
                    <a:pt x="8684" y="80648"/>
                    <a:pt x="6962" y="80648"/>
                  </a:cubicBezTo>
                  <a:cubicBezTo>
                    <a:pt x="4169" y="80648"/>
                    <a:pt x="2027" y="79867"/>
                    <a:pt x="2194" y="75770"/>
                  </a:cubicBezTo>
                  <a:cubicBezTo>
                    <a:pt x="3292" y="50514"/>
                    <a:pt x="9891" y="25786"/>
                    <a:pt x="95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4991800" y="1178725"/>
              <a:ext cx="384575" cy="3247375"/>
            </a:xfrm>
            <a:custGeom>
              <a:avLst/>
              <a:gdLst/>
              <a:ahLst/>
              <a:cxnLst/>
              <a:rect l="l" t="t" r="r" b="b"/>
              <a:pathLst>
                <a:path w="15383" h="129895" extrusionOk="0">
                  <a:moveTo>
                    <a:pt x="6594" y="1"/>
                  </a:moveTo>
                  <a:cubicBezTo>
                    <a:pt x="6960" y="23682"/>
                    <a:pt x="366" y="46305"/>
                    <a:pt x="0" y="69452"/>
                  </a:cubicBezTo>
                  <a:cubicBezTo>
                    <a:pt x="0" y="75449"/>
                    <a:pt x="2699" y="76176"/>
                    <a:pt x="5928" y="76176"/>
                  </a:cubicBezTo>
                  <a:cubicBezTo>
                    <a:pt x="6960" y="76176"/>
                    <a:pt x="8047" y="76102"/>
                    <a:pt x="9118" y="76102"/>
                  </a:cubicBezTo>
                  <a:cubicBezTo>
                    <a:pt x="10866" y="76102"/>
                    <a:pt x="12570" y="76300"/>
                    <a:pt x="13920" y="77345"/>
                  </a:cubicBezTo>
                  <a:cubicBezTo>
                    <a:pt x="15017" y="78397"/>
                    <a:pt x="14286" y="81031"/>
                    <a:pt x="14252" y="82977"/>
                  </a:cubicBezTo>
                  <a:cubicBezTo>
                    <a:pt x="14061" y="84806"/>
                    <a:pt x="13802" y="86595"/>
                    <a:pt x="13492" y="88379"/>
                  </a:cubicBezTo>
                  <a:cubicBezTo>
                    <a:pt x="11337" y="100818"/>
                    <a:pt x="6831" y="112257"/>
                    <a:pt x="6628" y="125096"/>
                  </a:cubicBezTo>
                  <a:lnTo>
                    <a:pt x="6628" y="129895"/>
                  </a:lnTo>
                  <a:lnTo>
                    <a:pt x="7708" y="129895"/>
                  </a:lnTo>
                  <a:lnTo>
                    <a:pt x="7708" y="125096"/>
                  </a:lnTo>
                  <a:cubicBezTo>
                    <a:pt x="7708" y="124072"/>
                    <a:pt x="7708" y="122901"/>
                    <a:pt x="7737" y="121557"/>
                  </a:cubicBezTo>
                  <a:cubicBezTo>
                    <a:pt x="7557" y="109730"/>
                    <a:pt x="13543" y="98163"/>
                    <a:pt x="14927" y="87276"/>
                  </a:cubicBezTo>
                  <a:cubicBezTo>
                    <a:pt x="15130" y="85740"/>
                    <a:pt x="15220" y="84193"/>
                    <a:pt x="15208" y="82645"/>
                  </a:cubicBezTo>
                  <a:cubicBezTo>
                    <a:pt x="15383" y="73660"/>
                    <a:pt x="8429" y="72608"/>
                    <a:pt x="3669" y="72608"/>
                  </a:cubicBezTo>
                  <a:cubicBezTo>
                    <a:pt x="1829" y="72608"/>
                    <a:pt x="1463" y="69452"/>
                    <a:pt x="1463" y="67347"/>
                  </a:cubicBezTo>
                  <a:cubicBezTo>
                    <a:pt x="1098" y="44724"/>
                    <a:pt x="8429" y="23153"/>
                    <a:pt x="76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5101800" y="1178725"/>
              <a:ext cx="357000" cy="3247250"/>
            </a:xfrm>
            <a:custGeom>
              <a:avLst/>
              <a:gdLst/>
              <a:ahLst/>
              <a:cxnLst/>
              <a:rect l="l" t="t" r="r" b="b"/>
              <a:pathLst>
                <a:path w="14280" h="129890" extrusionOk="0">
                  <a:moveTo>
                    <a:pt x="5857" y="1"/>
                  </a:moveTo>
                  <a:cubicBezTo>
                    <a:pt x="6589" y="20525"/>
                    <a:pt x="366" y="39992"/>
                    <a:pt x="0" y="60506"/>
                  </a:cubicBezTo>
                  <a:cubicBezTo>
                    <a:pt x="0" y="69452"/>
                    <a:pt x="6223" y="65243"/>
                    <a:pt x="10251" y="67876"/>
                  </a:cubicBezTo>
                  <a:cubicBezTo>
                    <a:pt x="12446" y="69452"/>
                    <a:pt x="12446" y="73137"/>
                    <a:pt x="12755" y="76085"/>
                  </a:cubicBezTo>
                  <a:cubicBezTo>
                    <a:pt x="12823" y="77599"/>
                    <a:pt x="12806" y="79112"/>
                    <a:pt x="12716" y="80625"/>
                  </a:cubicBezTo>
                  <a:cubicBezTo>
                    <a:pt x="11967" y="92705"/>
                    <a:pt x="6864" y="104335"/>
                    <a:pt x="5998" y="117202"/>
                  </a:cubicBezTo>
                  <a:cubicBezTo>
                    <a:pt x="5936" y="118851"/>
                    <a:pt x="5925" y="120291"/>
                    <a:pt x="5925" y="121602"/>
                  </a:cubicBezTo>
                  <a:lnTo>
                    <a:pt x="5925" y="129889"/>
                  </a:lnTo>
                  <a:lnTo>
                    <a:pt x="7005" y="129889"/>
                  </a:lnTo>
                  <a:lnTo>
                    <a:pt x="7005" y="121602"/>
                  </a:lnTo>
                  <a:cubicBezTo>
                    <a:pt x="7005" y="120291"/>
                    <a:pt x="7005" y="118856"/>
                    <a:pt x="7022" y="117275"/>
                  </a:cubicBezTo>
                  <a:cubicBezTo>
                    <a:pt x="6341" y="106304"/>
                    <a:pt x="11399" y="94055"/>
                    <a:pt x="13290" y="82673"/>
                  </a:cubicBezTo>
                  <a:cubicBezTo>
                    <a:pt x="13560" y="81042"/>
                    <a:pt x="13768" y="79438"/>
                    <a:pt x="13880" y="77857"/>
                  </a:cubicBezTo>
                  <a:cubicBezTo>
                    <a:pt x="13914" y="73655"/>
                    <a:pt x="14280" y="67876"/>
                    <a:pt x="11349" y="66295"/>
                  </a:cubicBezTo>
                  <a:cubicBezTo>
                    <a:pt x="7320" y="64191"/>
                    <a:pt x="1463" y="66295"/>
                    <a:pt x="1463" y="57878"/>
                  </a:cubicBezTo>
                  <a:cubicBezTo>
                    <a:pt x="1463" y="38406"/>
                    <a:pt x="7686" y="19997"/>
                    <a:pt x="69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5156650" y="1178725"/>
              <a:ext cx="399500" cy="3247375"/>
            </a:xfrm>
            <a:custGeom>
              <a:avLst/>
              <a:gdLst/>
              <a:ahLst/>
              <a:cxnLst/>
              <a:rect l="l" t="t" r="r" b="b"/>
              <a:pathLst>
                <a:path w="15980" h="129895" extrusionOk="0">
                  <a:moveTo>
                    <a:pt x="7326" y="1"/>
                  </a:moveTo>
                  <a:cubicBezTo>
                    <a:pt x="6960" y="3157"/>
                    <a:pt x="7326" y="5790"/>
                    <a:pt x="7326" y="8946"/>
                  </a:cubicBezTo>
                  <a:cubicBezTo>
                    <a:pt x="6595" y="24728"/>
                    <a:pt x="366" y="41039"/>
                    <a:pt x="4395" y="55774"/>
                  </a:cubicBezTo>
                  <a:cubicBezTo>
                    <a:pt x="5492" y="60506"/>
                    <a:pt x="13549" y="57349"/>
                    <a:pt x="14758" y="64979"/>
                  </a:cubicBezTo>
                  <a:cubicBezTo>
                    <a:pt x="14927" y="66307"/>
                    <a:pt x="14882" y="67736"/>
                    <a:pt x="14713" y="69198"/>
                  </a:cubicBezTo>
                  <a:cubicBezTo>
                    <a:pt x="14359" y="72130"/>
                    <a:pt x="13515" y="75235"/>
                    <a:pt x="12896" y="78111"/>
                  </a:cubicBezTo>
                  <a:cubicBezTo>
                    <a:pt x="11045" y="89616"/>
                    <a:pt x="8277" y="100678"/>
                    <a:pt x="7472" y="112228"/>
                  </a:cubicBezTo>
                  <a:cubicBezTo>
                    <a:pt x="7433" y="114074"/>
                    <a:pt x="7433" y="115750"/>
                    <a:pt x="7433" y="117303"/>
                  </a:cubicBezTo>
                  <a:lnTo>
                    <a:pt x="7433" y="129895"/>
                  </a:lnTo>
                  <a:lnTo>
                    <a:pt x="8507" y="129895"/>
                  </a:lnTo>
                  <a:lnTo>
                    <a:pt x="8507" y="117303"/>
                  </a:lnTo>
                  <a:cubicBezTo>
                    <a:pt x="8507" y="115745"/>
                    <a:pt x="8507" y="114074"/>
                    <a:pt x="8513" y="112290"/>
                  </a:cubicBezTo>
                  <a:cubicBezTo>
                    <a:pt x="8896" y="96255"/>
                    <a:pt x="14128" y="81649"/>
                    <a:pt x="15670" y="65277"/>
                  </a:cubicBezTo>
                  <a:cubicBezTo>
                    <a:pt x="15979" y="63505"/>
                    <a:pt x="15670" y="61288"/>
                    <a:pt x="15051" y="60421"/>
                  </a:cubicBezTo>
                  <a:cubicBezTo>
                    <a:pt x="12817" y="56303"/>
                    <a:pt x="7692" y="56303"/>
                    <a:pt x="6595" y="54199"/>
                  </a:cubicBezTo>
                  <a:cubicBezTo>
                    <a:pt x="0" y="37888"/>
                    <a:pt x="9886" y="18950"/>
                    <a:pt x="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5330650" y="1178725"/>
              <a:ext cx="369675" cy="3247250"/>
            </a:xfrm>
            <a:custGeom>
              <a:avLst/>
              <a:gdLst/>
              <a:ahLst/>
              <a:cxnLst/>
              <a:rect l="l" t="t" r="r" b="b"/>
              <a:pathLst>
                <a:path w="14787" h="129890" extrusionOk="0">
                  <a:moveTo>
                    <a:pt x="4029" y="1"/>
                  </a:moveTo>
                  <a:cubicBezTo>
                    <a:pt x="4394" y="12108"/>
                    <a:pt x="2560" y="23682"/>
                    <a:pt x="1829" y="35778"/>
                  </a:cubicBezTo>
                  <a:cubicBezTo>
                    <a:pt x="1463" y="39992"/>
                    <a:pt x="0" y="44724"/>
                    <a:pt x="2195" y="47357"/>
                  </a:cubicBezTo>
                  <a:cubicBezTo>
                    <a:pt x="4394" y="51042"/>
                    <a:pt x="9154" y="48938"/>
                    <a:pt x="10364" y="55375"/>
                  </a:cubicBezTo>
                  <a:cubicBezTo>
                    <a:pt x="10640" y="56438"/>
                    <a:pt x="10831" y="57518"/>
                    <a:pt x="10943" y="58615"/>
                  </a:cubicBezTo>
                  <a:cubicBezTo>
                    <a:pt x="11174" y="60843"/>
                    <a:pt x="11067" y="63206"/>
                    <a:pt x="10555" y="65716"/>
                  </a:cubicBezTo>
                  <a:cubicBezTo>
                    <a:pt x="8097" y="80316"/>
                    <a:pt x="4085" y="94483"/>
                    <a:pt x="4164" y="109562"/>
                  </a:cubicBezTo>
                  <a:lnTo>
                    <a:pt x="4164" y="129889"/>
                  </a:lnTo>
                  <a:lnTo>
                    <a:pt x="5250" y="129889"/>
                  </a:lnTo>
                  <a:lnTo>
                    <a:pt x="5250" y="106670"/>
                  </a:lnTo>
                  <a:cubicBezTo>
                    <a:pt x="5013" y="103778"/>
                    <a:pt x="5627" y="101122"/>
                    <a:pt x="5627" y="98028"/>
                  </a:cubicBezTo>
                  <a:cubicBezTo>
                    <a:pt x="6465" y="83686"/>
                    <a:pt x="14786" y="67910"/>
                    <a:pt x="11495" y="54896"/>
                  </a:cubicBezTo>
                  <a:cubicBezTo>
                    <a:pt x="11135" y="53445"/>
                    <a:pt x="10612" y="52044"/>
                    <a:pt x="9925" y="50722"/>
                  </a:cubicBezTo>
                  <a:cubicBezTo>
                    <a:pt x="4760" y="45782"/>
                    <a:pt x="2195" y="38411"/>
                    <a:pt x="3292" y="29471"/>
                  </a:cubicBezTo>
                  <a:cubicBezTo>
                    <a:pt x="4760" y="19468"/>
                    <a:pt x="5492" y="10004"/>
                    <a:pt x="5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5422075" y="1178725"/>
              <a:ext cx="302150" cy="3247250"/>
            </a:xfrm>
            <a:custGeom>
              <a:avLst/>
              <a:gdLst/>
              <a:ahLst/>
              <a:cxnLst/>
              <a:rect l="l" t="t" r="r" b="b"/>
              <a:pathLst>
                <a:path w="12086" h="129890" extrusionOk="0">
                  <a:moveTo>
                    <a:pt x="4029" y="1"/>
                  </a:moveTo>
                  <a:cubicBezTo>
                    <a:pt x="4395" y="16317"/>
                    <a:pt x="0" y="34732"/>
                    <a:pt x="9981" y="47132"/>
                  </a:cubicBezTo>
                  <a:cubicBezTo>
                    <a:pt x="10600" y="48235"/>
                    <a:pt x="10752" y="49563"/>
                    <a:pt x="10752" y="50941"/>
                  </a:cubicBezTo>
                  <a:cubicBezTo>
                    <a:pt x="10752" y="52320"/>
                    <a:pt x="10600" y="53771"/>
                    <a:pt x="10600" y="55093"/>
                  </a:cubicBezTo>
                  <a:cubicBezTo>
                    <a:pt x="9059" y="71916"/>
                    <a:pt x="3821" y="86955"/>
                    <a:pt x="4214" y="103648"/>
                  </a:cubicBezTo>
                  <a:cubicBezTo>
                    <a:pt x="4209" y="104678"/>
                    <a:pt x="4209" y="105685"/>
                    <a:pt x="4209" y="106675"/>
                  </a:cubicBezTo>
                  <a:lnTo>
                    <a:pt x="4209" y="129889"/>
                  </a:lnTo>
                  <a:lnTo>
                    <a:pt x="5283" y="129889"/>
                  </a:lnTo>
                  <a:lnTo>
                    <a:pt x="5283" y="103654"/>
                  </a:lnTo>
                  <a:cubicBezTo>
                    <a:pt x="5283" y="102624"/>
                    <a:pt x="5289" y="101578"/>
                    <a:pt x="5289" y="100503"/>
                  </a:cubicBezTo>
                  <a:cubicBezTo>
                    <a:pt x="5053" y="97139"/>
                    <a:pt x="5362" y="94039"/>
                    <a:pt x="5672" y="90500"/>
                  </a:cubicBezTo>
                  <a:cubicBezTo>
                    <a:pt x="7056" y="75894"/>
                    <a:pt x="12086" y="61288"/>
                    <a:pt x="10865" y="46688"/>
                  </a:cubicBezTo>
                  <a:cubicBezTo>
                    <a:pt x="10735" y="45062"/>
                    <a:pt x="10516" y="43447"/>
                    <a:pt x="10207" y="41849"/>
                  </a:cubicBezTo>
                  <a:cubicBezTo>
                    <a:pt x="2566" y="30000"/>
                    <a:pt x="4760" y="14736"/>
                    <a:pt x="5503" y="12"/>
                  </a:cubicBezTo>
                  <a:cubicBezTo>
                    <a:pt x="5492" y="12"/>
                    <a:pt x="5492" y="12"/>
                    <a:pt x="54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" name="Google Shape;463;p22"/>
            <p:cNvSpPr/>
            <p:nvPr/>
          </p:nvSpPr>
          <p:spPr>
            <a:xfrm>
              <a:off x="5577775" y="1200675"/>
              <a:ext cx="209475" cy="3225425"/>
            </a:xfrm>
            <a:custGeom>
              <a:avLst/>
              <a:gdLst/>
              <a:ahLst/>
              <a:cxnLst/>
              <a:rect l="l" t="t" r="r" b="b"/>
              <a:pathLst>
                <a:path w="8379" h="129017" extrusionOk="0">
                  <a:moveTo>
                    <a:pt x="1964" y="0"/>
                  </a:moveTo>
                  <a:cubicBezTo>
                    <a:pt x="1931" y="186"/>
                    <a:pt x="1902" y="360"/>
                    <a:pt x="1869" y="546"/>
                  </a:cubicBezTo>
                  <a:cubicBezTo>
                    <a:pt x="1632" y="2009"/>
                    <a:pt x="1475" y="3489"/>
                    <a:pt x="1396" y="4968"/>
                  </a:cubicBezTo>
                  <a:cubicBezTo>
                    <a:pt x="1" y="16485"/>
                    <a:pt x="4766" y="26483"/>
                    <a:pt x="6156" y="37567"/>
                  </a:cubicBezTo>
                  <a:cubicBezTo>
                    <a:pt x="6313" y="39238"/>
                    <a:pt x="6409" y="40926"/>
                    <a:pt x="6460" y="42608"/>
                  </a:cubicBezTo>
                  <a:cubicBezTo>
                    <a:pt x="6870" y="56083"/>
                    <a:pt x="4265" y="69558"/>
                    <a:pt x="2212" y="83427"/>
                  </a:cubicBezTo>
                  <a:cubicBezTo>
                    <a:pt x="1599" y="87849"/>
                    <a:pt x="1289" y="91833"/>
                    <a:pt x="1677" y="96384"/>
                  </a:cubicBezTo>
                  <a:lnTo>
                    <a:pt x="1677" y="129017"/>
                  </a:lnTo>
                  <a:lnTo>
                    <a:pt x="2752" y="129017"/>
                  </a:lnTo>
                  <a:lnTo>
                    <a:pt x="2752" y="93037"/>
                  </a:lnTo>
                  <a:cubicBezTo>
                    <a:pt x="2831" y="77233"/>
                    <a:pt x="6831" y="62182"/>
                    <a:pt x="8069" y="46249"/>
                  </a:cubicBezTo>
                  <a:cubicBezTo>
                    <a:pt x="8378" y="43002"/>
                    <a:pt x="8170" y="40009"/>
                    <a:pt x="7714" y="37100"/>
                  </a:cubicBezTo>
                  <a:cubicBezTo>
                    <a:pt x="7489" y="35654"/>
                    <a:pt x="7197" y="34225"/>
                    <a:pt x="6870" y="32824"/>
                  </a:cubicBezTo>
                  <a:cubicBezTo>
                    <a:pt x="4035" y="23850"/>
                    <a:pt x="2932" y="13858"/>
                    <a:pt x="3016" y="4231"/>
                  </a:cubicBezTo>
                  <a:cubicBezTo>
                    <a:pt x="2994" y="2965"/>
                    <a:pt x="2971" y="1700"/>
                    <a:pt x="2943" y="445"/>
                  </a:cubicBezTo>
                  <a:cubicBezTo>
                    <a:pt x="2943" y="377"/>
                    <a:pt x="2938" y="304"/>
                    <a:pt x="2938" y="242"/>
                  </a:cubicBezTo>
                  <a:lnTo>
                    <a:pt x="19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5711975" y="1219800"/>
              <a:ext cx="167675" cy="3206300"/>
            </a:xfrm>
            <a:custGeom>
              <a:avLst/>
              <a:gdLst/>
              <a:ahLst/>
              <a:cxnLst/>
              <a:rect l="l" t="t" r="r" b="b"/>
              <a:pathLst>
                <a:path w="6707" h="128252" extrusionOk="0">
                  <a:moveTo>
                    <a:pt x="563" y="1"/>
                  </a:moveTo>
                  <a:cubicBezTo>
                    <a:pt x="563" y="2032"/>
                    <a:pt x="664" y="4068"/>
                    <a:pt x="867" y="6094"/>
                  </a:cubicBezTo>
                  <a:cubicBezTo>
                    <a:pt x="1041" y="7906"/>
                    <a:pt x="1277" y="9734"/>
                    <a:pt x="1542" y="11574"/>
                  </a:cubicBezTo>
                  <a:cubicBezTo>
                    <a:pt x="1958" y="15197"/>
                    <a:pt x="2690" y="18882"/>
                    <a:pt x="3337" y="22658"/>
                  </a:cubicBezTo>
                  <a:cubicBezTo>
                    <a:pt x="3624" y="24503"/>
                    <a:pt x="3894" y="26337"/>
                    <a:pt x="4102" y="28149"/>
                  </a:cubicBezTo>
                  <a:cubicBezTo>
                    <a:pt x="4316" y="29966"/>
                    <a:pt x="4473" y="31767"/>
                    <a:pt x="4552" y="33533"/>
                  </a:cubicBezTo>
                  <a:cubicBezTo>
                    <a:pt x="5165" y="51239"/>
                    <a:pt x="546" y="67612"/>
                    <a:pt x="23" y="85273"/>
                  </a:cubicBezTo>
                  <a:cubicBezTo>
                    <a:pt x="11" y="86488"/>
                    <a:pt x="11" y="87664"/>
                    <a:pt x="0" y="88823"/>
                  </a:cubicBezTo>
                  <a:lnTo>
                    <a:pt x="0" y="128252"/>
                  </a:lnTo>
                  <a:lnTo>
                    <a:pt x="1086" y="128252"/>
                  </a:lnTo>
                  <a:lnTo>
                    <a:pt x="1086" y="85306"/>
                  </a:lnTo>
                  <a:cubicBezTo>
                    <a:pt x="1165" y="65839"/>
                    <a:pt x="6707" y="47250"/>
                    <a:pt x="4856" y="27778"/>
                  </a:cubicBezTo>
                  <a:cubicBezTo>
                    <a:pt x="4175" y="18579"/>
                    <a:pt x="2808" y="9380"/>
                    <a:pt x="2149" y="175"/>
                  </a:cubicBezTo>
                  <a:cubicBezTo>
                    <a:pt x="1621" y="124"/>
                    <a:pt x="1092" y="68"/>
                    <a:pt x="5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330056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chemeClr val="dk1"/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467" name="Google Shape;467;p23"/>
          <p:cNvPicPr preferRelativeResize="0"/>
          <p:nvPr/>
        </p:nvPicPr>
        <p:blipFill rotWithShape="1">
          <a:blip r:embed="rId2">
            <a:alphaModFix/>
          </a:blip>
          <a:srcRect l="39024" t="8293" b="23279"/>
          <a:stretch/>
        </p:blipFill>
        <p:spPr>
          <a:xfrm rot="10800000">
            <a:off x="4614099" y="-1"/>
            <a:ext cx="75779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23"/>
          <p:cNvPicPr preferRelativeResize="0"/>
          <p:nvPr/>
        </p:nvPicPr>
        <p:blipFill rotWithShape="1">
          <a:blip r:embed="rId3">
            <a:alphaModFix/>
          </a:blip>
          <a:srcRect b="9559"/>
          <a:stretch/>
        </p:blipFill>
        <p:spPr>
          <a:xfrm>
            <a:off x="7527501" y="5761733"/>
            <a:ext cx="4521868" cy="1096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91877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bg>
      <p:bgPr>
        <a:solidFill>
          <a:schemeClr val="dk1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p24"/>
          <p:cNvPicPr preferRelativeResize="0"/>
          <p:nvPr/>
        </p:nvPicPr>
        <p:blipFill rotWithShape="1">
          <a:blip r:embed="rId2">
            <a:alphaModFix/>
          </a:blip>
          <a:srcRect l="37408" t="8293" r="1615" b="23279"/>
          <a:stretch/>
        </p:blipFill>
        <p:spPr>
          <a:xfrm rot="10800000" flipH="1">
            <a:off x="-1" y="1"/>
            <a:ext cx="75802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24"/>
          <p:cNvSpPr/>
          <p:nvPr/>
        </p:nvSpPr>
        <p:spPr>
          <a:xfrm>
            <a:off x="9352467" y="4559800"/>
            <a:ext cx="4698000" cy="4698000"/>
          </a:xfrm>
          <a:prstGeom prst="ellipse">
            <a:avLst/>
          </a:prstGeom>
          <a:gradFill>
            <a:gsLst>
              <a:gs pos="0">
                <a:schemeClr val="accent1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2" name="Google Shape;472;p2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47829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accent1"/>
        </a:solidFill>
        <a:effectLst/>
      </p:bgPr>
    </p:bg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5"/>
          <p:cNvSpPr/>
          <p:nvPr/>
        </p:nvSpPr>
        <p:spPr>
          <a:xfrm rot="5400000">
            <a:off x="1749597" y="-2673888"/>
            <a:ext cx="8702244" cy="12205749"/>
          </a:xfrm>
          <a:custGeom>
            <a:avLst/>
            <a:gdLst/>
            <a:ahLst/>
            <a:cxnLst/>
            <a:rect l="l" t="t" r="r" b="b"/>
            <a:pathLst>
              <a:path w="96076" h="134756" extrusionOk="0">
                <a:moveTo>
                  <a:pt x="51880" y="60910"/>
                </a:moveTo>
                <a:cubicBezTo>
                  <a:pt x="44049" y="74773"/>
                  <a:pt x="17785" y="51509"/>
                  <a:pt x="0" y="50642"/>
                </a:cubicBezTo>
                <a:lnTo>
                  <a:pt x="0" y="63240"/>
                </a:lnTo>
                <a:cubicBezTo>
                  <a:pt x="8462" y="72922"/>
                  <a:pt x="24058" y="87140"/>
                  <a:pt x="15377" y="94691"/>
                </a:cubicBezTo>
                <a:cubicBezTo>
                  <a:pt x="10966" y="98522"/>
                  <a:pt x="5244" y="97172"/>
                  <a:pt x="0" y="94145"/>
                </a:cubicBezTo>
                <a:lnTo>
                  <a:pt x="0" y="104430"/>
                </a:lnTo>
                <a:cubicBezTo>
                  <a:pt x="10369" y="116937"/>
                  <a:pt x="22697" y="127768"/>
                  <a:pt x="27310" y="134755"/>
                </a:cubicBezTo>
                <a:lnTo>
                  <a:pt x="48983" y="134755"/>
                </a:lnTo>
                <a:cubicBezTo>
                  <a:pt x="46001" y="130761"/>
                  <a:pt x="43092" y="125371"/>
                  <a:pt x="47334" y="123497"/>
                </a:cubicBezTo>
                <a:cubicBezTo>
                  <a:pt x="52691" y="121128"/>
                  <a:pt x="64990" y="130243"/>
                  <a:pt x="70588" y="134755"/>
                </a:cubicBezTo>
                <a:lnTo>
                  <a:pt x="86201" y="134755"/>
                </a:lnTo>
                <a:cubicBezTo>
                  <a:pt x="71449" y="117696"/>
                  <a:pt x="54829" y="91247"/>
                  <a:pt x="63409" y="84445"/>
                </a:cubicBezTo>
                <a:cubicBezTo>
                  <a:pt x="70217" y="79055"/>
                  <a:pt x="84502" y="84411"/>
                  <a:pt x="96075" y="84766"/>
                </a:cubicBezTo>
                <a:lnTo>
                  <a:pt x="96075" y="78042"/>
                </a:lnTo>
                <a:cubicBezTo>
                  <a:pt x="87045" y="69912"/>
                  <a:pt x="75269" y="56826"/>
                  <a:pt x="79748" y="51205"/>
                </a:cubicBezTo>
                <a:cubicBezTo>
                  <a:pt x="83146" y="46940"/>
                  <a:pt x="90168" y="46743"/>
                  <a:pt x="96075" y="47627"/>
                </a:cubicBezTo>
                <a:lnTo>
                  <a:pt x="96075" y="36014"/>
                </a:lnTo>
                <a:cubicBezTo>
                  <a:pt x="93341" y="32565"/>
                  <a:pt x="90331" y="28514"/>
                  <a:pt x="87073" y="23625"/>
                </a:cubicBezTo>
                <a:cubicBezTo>
                  <a:pt x="80918" y="14392"/>
                  <a:pt x="73879" y="6363"/>
                  <a:pt x="66695" y="0"/>
                </a:cubicBezTo>
                <a:lnTo>
                  <a:pt x="22522" y="0"/>
                </a:lnTo>
                <a:cubicBezTo>
                  <a:pt x="29392" y="17667"/>
                  <a:pt x="60404" y="45826"/>
                  <a:pt x="51880" y="6091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5" name="Google Shape;475;p25"/>
          <p:cNvSpPr txBox="1">
            <a:spLocks noGrp="1"/>
          </p:cNvSpPr>
          <p:nvPr>
            <p:ph type="title"/>
          </p:nvPr>
        </p:nvSpPr>
        <p:spPr>
          <a:xfrm>
            <a:off x="950967" y="832333"/>
            <a:ext cx="6072000" cy="15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10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76" name="Google Shape;476;p25"/>
          <p:cNvSpPr txBox="1">
            <a:spLocks noGrp="1"/>
          </p:cNvSpPr>
          <p:nvPr>
            <p:ph type="subTitle" idx="1"/>
          </p:nvPr>
        </p:nvSpPr>
        <p:spPr>
          <a:xfrm>
            <a:off x="950967" y="2515735"/>
            <a:ext cx="5896800" cy="14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77" name="Google Shape;477;p25"/>
          <p:cNvSpPr txBox="1"/>
          <p:nvPr/>
        </p:nvSpPr>
        <p:spPr>
          <a:xfrm>
            <a:off x="950967" y="5079399"/>
            <a:ext cx="5896800" cy="6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</a:t>
            </a:r>
            <a:r>
              <a:rPr lang="en" sz="13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presentation template was created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infographics &amp;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8" name="Google Shape;478;p25"/>
          <p:cNvSpPr/>
          <p:nvPr/>
        </p:nvSpPr>
        <p:spPr>
          <a:xfrm>
            <a:off x="8935420" y="3630184"/>
            <a:ext cx="4611200" cy="4611200"/>
          </a:xfrm>
          <a:prstGeom prst="ellipse">
            <a:avLst/>
          </a:prstGeom>
          <a:gradFill>
            <a:gsLst>
              <a:gs pos="0">
                <a:srgbClr val="000000">
                  <a:alpha val="0"/>
                </a:srgbClr>
              </a:gs>
              <a:gs pos="61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8919111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solidFill>
          <a:schemeClr val="accent1"/>
        </a:solidFill>
        <a:effectLst/>
      </p:bgPr>
    </p:bg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6"/>
          <p:cNvSpPr/>
          <p:nvPr/>
        </p:nvSpPr>
        <p:spPr>
          <a:xfrm rot="10800000">
            <a:off x="-10" y="-3779291"/>
            <a:ext cx="12242644" cy="17171957"/>
          </a:xfrm>
          <a:custGeom>
            <a:avLst/>
            <a:gdLst/>
            <a:ahLst/>
            <a:cxnLst/>
            <a:rect l="l" t="t" r="r" b="b"/>
            <a:pathLst>
              <a:path w="96076" h="134756" extrusionOk="0">
                <a:moveTo>
                  <a:pt x="51880" y="60910"/>
                </a:moveTo>
                <a:cubicBezTo>
                  <a:pt x="44049" y="74773"/>
                  <a:pt x="17785" y="51509"/>
                  <a:pt x="0" y="50642"/>
                </a:cubicBezTo>
                <a:lnTo>
                  <a:pt x="0" y="63240"/>
                </a:lnTo>
                <a:cubicBezTo>
                  <a:pt x="8462" y="72922"/>
                  <a:pt x="24058" y="87140"/>
                  <a:pt x="15377" y="94691"/>
                </a:cubicBezTo>
                <a:cubicBezTo>
                  <a:pt x="10966" y="98522"/>
                  <a:pt x="5244" y="97172"/>
                  <a:pt x="0" y="94145"/>
                </a:cubicBezTo>
                <a:lnTo>
                  <a:pt x="0" y="104430"/>
                </a:lnTo>
                <a:cubicBezTo>
                  <a:pt x="10369" y="116937"/>
                  <a:pt x="22697" y="127768"/>
                  <a:pt x="27310" y="134755"/>
                </a:cubicBezTo>
                <a:lnTo>
                  <a:pt x="48983" y="134755"/>
                </a:lnTo>
                <a:cubicBezTo>
                  <a:pt x="46001" y="130761"/>
                  <a:pt x="43092" y="125371"/>
                  <a:pt x="47334" y="123497"/>
                </a:cubicBezTo>
                <a:cubicBezTo>
                  <a:pt x="52691" y="121128"/>
                  <a:pt x="64990" y="130243"/>
                  <a:pt x="70588" y="134755"/>
                </a:cubicBezTo>
                <a:lnTo>
                  <a:pt x="86201" y="134755"/>
                </a:lnTo>
                <a:cubicBezTo>
                  <a:pt x="71449" y="117696"/>
                  <a:pt x="54829" y="91247"/>
                  <a:pt x="63409" y="84445"/>
                </a:cubicBezTo>
                <a:cubicBezTo>
                  <a:pt x="70217" y="79055"/>
                  <a:pt x="84502" y="84411"/>
                  <a:pt x="96075" y="84766"/>
                </a:cubicBezTo>
                <a:lnTo>
                  <a:pt x="96075" y="78042"/>
                </a:lnTo>
                <a:cubicBezTo>
                  <a:pt x="87045" y="69912"/>
                  <a:pt x="75269" y="56826"/>
                  <a:pt x="79748" y="51205"/>
                </a:cubicBezTo>
                <a:cubicBezTo>
                  <a:pt x="83146" y="46940"/>
                  <a:pt x="90168" y="46743"/>
                  <a:pt x="96075" y="47627"/>
                </a:cubicBezTo>
                <a:lnTo>
                  <a:pt x="96075" y="36014"/>
                </a:lnTo>
                <a:cubicBezTo>
                  <a:pt x="93341" y="32565"/>
                  <a:pt x="90331" y="28514"/>
                  <a:pt x="87073" y="23625"/>
                </a:cubicBezTo>
                <a:cubicBezTo>
                  <a:pt x="80918" y="14392"/>
                  <a:pt x="73879" y="6363"/>
                  <a:pt x="66695" y="0"/>
                </a:cubicBezTo>
                <a:lnTo>
                  <a:pt x="22522" y="0"/>
                </a:lnTo>
                <a:cubicBezTo>
                  <a:pt x="29392" y="17667"/>
                  <a:pt x="60404" y="45826"/>
                  <a:pt x="51880" y="6091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1" name="Google Shape;481;p26"/>
          <p:cNvSpPr/>
          <p:nvPr/>
        </p:nvSpPr>
        <p:spPr>
          <a:xfrm>
            <a:off x="-1354647" y="-3001649"/>
            <a:ext cx="4611200" cy="4611200"/>
          </a:xfrm>
          <a:prstGeom prst="ellipse">
            <a:avLst/>
          </a:prstGeom>
          <a:gradFill>
            <a:gsLst>
              <a:gs pos="0">
                <a:srgbClr val="000000">
                  <a:alpha val="0"/>
                </a:srgbClr>
              </a:gs>
              <a:gs pos="61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82" name="Google Shape;482;p26"/>
          <p:cNvGrpSpPr/>
          <p:nvPr/>
        </p:nvGrpSpPr>
        <p:grpSpPr>
          <a:xfrm>
            <a:off x="10209284" y="5112651"/>
            <a:ext cx="1031733" cy="1032100"/>
            <a:chOff x="6239850" y="2222400"/>
            <a:chExt cx="773800" cy="774075"/>
          </a:xfrm>
        </p:grpSpPr>
        <p:sp>
          <p:nvSpPr>
            <p:cNvPr id="483" name="Google Shape;483;p26"/>
            <p:cNvSpPr/>
            <p:nvPr/>
          </p:nvSpPr>
          <p:spPr>
            <a:xfrm>
              <a:off x="6288375" y="2271225"/>
              <a:ext cx="725275" cy="725250"/>
            </a:xfrm>
            <a:custGeom>
              <a:avLst/>
              <a:gdLst/>
              <a:ahLst/>
              <a:cxnLst/>
              <a:rect l="l" t="t" r="r" b="b"/>
              <a:pathLst>
                <a:path w="29011" h="29010" extrusionOk="0">
                  <a:moveTo>
                    <a:pt x="4671" y="0"/>
                  </a:moveTo>
                  <a:lnTo>
                    <a:pt x="1" y="4670"/>
                  </a:lnTo>
                  <a:lnTo>
                    <a:pt x="9841" y="14499"/>
                  </a:lnTo>
                  <a:lnTo>
                    <a:pt x="1" y="24339"/>
                  </a:lnTo>
                  <a:lnTo>
                    <a:pt x="4671" y="29009"/>
                  </a:lnTo>
                  <a:lnTo>
                    <a:pt x="14511" y="19169"/>
                  </a:lnTo>
                  <a:lnTo>
                    <a:pt x="24340" y="29009"/>
                  </a:lnTo>
                  <a:lnTo>
                    <a:pt x="29010" y="24339"/>
                  </a:lnTo>
                  <a:lnTo>
                    <a:pt x="19181" y="14499"/>
                  </a:lnTo>
                  <a:lnTo>
                    <a:pt x="29010" y="4670"/>
                  </a:lnTo>
                  <a:lnTo>
                    <a:pt x="24340" y="0"/>
                  </a:lnTo>
                  <a:lnTo>
                    <a:pt x="14511" y="9829"/>
                  </a:lnTo>
                  <a:lnTo>
                    <a:pt x="467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2"/>
              </a:solidFill>
              <a:prstDash val="solid"/>
              <a:miter lim="562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4" name="Google Shape;484;p26"/>
            <p:cNvSpPr/>
            <p:nvPr/>
          </p:nvSpPr>
          <p:spPr>
            <a:xfrm>
              <a:off x="6239850" y="2222400"/>
              <a:ext cx="725125" cy="725400"/>
            </a:xfrm>
            <a:custGeom>
              <a:avLst/>
              <a:gdLst/>
              <a:ahLst/>
              <a:cxnLst/>
              <a:rect l="l" t="t" r="r" b="b"/>
              <a:pathLst>
                <a:path w="29005" h="29016" extrusionOk="0">
                  <a:moveTo>
                    <a:pt x="4671" y="1"/>
                  </a:moveTo>
                  <a:lnTo>
                    <a:pt x="1" y="4671"/>
                  </a:lnTo>
                  <a:lnTo>
                    <a:pt x="9830" y="14505"/>
                  </a:lnTo>
                  <a:lnTo>
                    <a:pt x="1" y="24346"/>
                  </a:lnTo>
                  <a:lnTo>
                    <a:pt x="4671" y="29016"/>
                  </a:lnTo>
                  <a:lnTo>
                    <a:pt x="14500" y="19181"/>
                  </a:lnTo>
                  <a:lnTo>
                    <a:pt x="24335" y="29016"/>
                  </a:lnTo>
                  <a:lnTo>
                    <a:pt x="29005" y="24346"/>
                  </a:lnTo>
                  <a:lnTo>
                    <a:pt x="19170" y="14505"/>
                  </a:lnTo>
                  <a:lnTo>
                    <a:pt x="29005" y="4671"/>
                  </a:lnTo>
                  <a:lnTo>
                    <a:pt x="24335" y="1"/>
                  </a:lnTo>
                  <a:lnTo>
                    <a:pt x="14500" y="9836"/>
                  </a:lnTo>
                  <a:lnTo>
                    <a:pt x="467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2"/>
              </a:solidFill>
              <a:prstDash val="solid"/>
              <a:miter lim="562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85" name="Google Shape;485;p26"/>
          <p:cNvGrpSpPr/>
          <p:nvPr/>
        </p:nvGrpSpPr>
        <p:grpSpPr>
          <a:xfrm>
            <a:off x="-1089687" y="5357650"/>
            <a:ext cx="4081293" cy="5309151"/>
            <a:chOff x="3368600" y="1172975"/>
            <a:chExt cx="2511050" cy="3266500"/>
          </a:xfrm>
        </p:grpSpPr>
        <p:sp>
          <p:nvSpPr>
            <p:cNvPr id="486" name="Google Shape;486;p26"/>
            <p:cNvSpPr/>
            <p:nvPr/>
          </p:nvSpPr>
          <p:spPr>
            <a:xfrm>
              <a:off x="3368600" y="1172975"/>
              <a:ext cx="154050" cy="3266500"/>
            </a:xfrm>
            <a:custGeom>
              <a:avLst/>
              <a:gdLst/>
              <a:ahLst/>
              <a:cxnLst/>
              <a:rect l="l" t="t" r="r" b="b"/>
              <a:pathLst>
                <a:path w="6162" h="130660" extrusionOk="0">
                  <a:moveTo>
                    <a:pt x="5008" y="0"/>
                  </a:moveTo>
                  <a:lnTo>
                    <a:pt x="5008" y="32627"/>
                  </a:lnTo>
                  <a:cubicBezTo>
                    <a:pt x="5008" y="33730"/>
                    <a:pt x="5008" y="34849"/>
                    <a:pt x="4991" y="36008"/>
                  </a:cubicBezTo>
                  <a:cubicBezTo>
                    <a:pt x="923" y="63290"/>
                    <a:pt x="923" y="90291"/>
                    <a:pt x="4935" y="119052"/>
                  </a:cubicBezTo>
                  <a:cubicBezTo>
                    <a:pt x="5233" y="122152"/>
                    <a:pt x="4935" y="125691"/>
                    <a:pt x="4969" y="128893"/>
                  </a:cubicBezTo>
                  <a:cubicBezTo>
                    <a:pt x="4974" y="130018"/>
                    <a:pt x="4980" y="130659"/>
                    <a:pt x="4980" y="130659"/>
                  </a:cubicBezTo>
                  <a:cubicBezTo>
                    <a:pt x="5233" y="130564"/>
                    <a:pt x="5852" y="130564"/>
                    <a:pt x="6161" y="130564"/>
                  </a:cubicBezTo>
                  <a:cubicBezTo>
                    <a:pt x="5852" y="121714"/>
                    <a:pt x="6161" y="112858"/>
                    <a:pt x="4625" y="104008"/>
                  </a:cubicBezTo>
                  <a:cubicBezTo>
                    <a:pt x="1" y="79668"/>
                    <a:pt x="3697" y="56651"/>
                    <a:pt x="6088" y="32633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" name="Google Shape;487;p26"/>
            <p:cNvSpPr/>
            <p:nvPr/>
          </p:nvSpPr>
          <p:spPr>
            <a:xfrm>
              <a:off x="3407150" y="1172975"/>
              <a:ext cx="211575" cy="3258350"/>
            </a:xfrm>
            <a:custGeom>
              <a:avLst/>
              <a:gdLst/>
              <a:ahLst/>
              <a:cxnLst/>
              <a:rect l="l" t="t" r="r" b="b"/>
              <a:pathLst>
                <a:path w="8463" h="130334" extrusionOk="0">
                  <a:moveTo>
                    <a:pt x="7157" y="0"/>
                  </a:moveTo>
                  <a:lnTo>
                    <a:pt x="7157" y="29386"/>
                  </a:lnTo>
                  <a:cubicBezTo>
                    <a:pt x="6470" y="46473"/>
                    <a:pt x="0" y="62401"/>
                    <a:pt x="2768" y="80107"/>
                  </a:cubicBezTo>
                  <a:cubicBezTo>
                    <a:pt x="5542" y="96485"/>
                    <a:pt x="7703" y="111980"/>
                    <a:pt x="7140" y="128386"/>
                  </a:cubicBezTo>
                  <a:cubicBezTo>
                    <a:pt x="7146" y="129630"/>
                    <a:pt x="7151" y="130333"/>
                    <a:pt x="7151" y="130333"/>
                  </a:cubicBezTo>
                  <a:cubicBezTo>
                    <a:pt x="7393" y="130125"/>
                    <a:pt x="8012" y="130125"/>
                    <a:pt x="8322" y="130125"/>
                  </a:cubicBezTo>
                  <a:cubicBezTo>
                    <a:pt x="8322" y="128566"/>
                    <a:pt x="8333" y="127002"/>
                    <a:pt x="8361" y="125438"/>
                  </a:cubicBezTo>
                  <a:cubicBezTo>
                    <a:pt x="8389" y="123869"/>
                    <a:pt x="8423" y="122288"/>
                    <a:pt x="8462" y="120707"/>
                  </a:cubicBezTo>
                  <a:cubicBezTo>
                    <a:pt x="8451" y="114405"/>
                    <a:pt x="8451" y="108616"/>
                    <a:pt x="8057" y="102050"/>
                  </a:cubicBezTo>
                  <a:cubicBezTo>
                    <a:pt x="7900" y="100559"/>
                    <a:pt x="7697" y="99079"/>
                    <a:pt x="7433" y="97633"/>
                  </a:cubicBezTo>
                  <a:cubicBezTo>
                    <a:pt x="7174" y="96187"/>
                    <a:pt x="6853" y="94769"/>
                    <a:pt x="6470" y="93385"/>
                  </a:cubicBezTo>
                  <a:cubicBezTo>
                    <a:pt x="1232" y="74796"/>
                    <a:pt x="4001" y="55318"/>
                    <a:pt x="7703" y="37173"/>
                  </a:cubicBezTo>
                  <a:cubicBezTo>
                    <a:pt x="8012" y="34523"/>
                    <a:pt x="8012" y="31867"/>
                    <a:pt x="8220" y="29397"/>
                  </a:cubicBezTo>
                  <a:cubicBezTo>
                    <a:pt x="8237" y="28312"/>
                    <a:pt x="8243" y="27259"/>
                    <a:pt x="8243" y="26230"/>
                  </a:cubicBezTo>
                  <a:lnTo>
                    <a:pt x="82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" name="Google Shape;488;p26"/>
            <p:cNvSpPr/>
            <p:nvPr/>
          </p:nvSpPr>
          <p:spPr>
            <a:xfrm>
              <a:off x="3422475" y="1172975"/>
              <a:ext cx="288375" cy="3253275"/>
            </a:xfrm>
            <a:custGeom>
              <a:avLst/>
              <a:gdLst/>
              <a:ahLst/>
              <a:cxnLst/>
              <a:rect l="l" t="t" r="r" b="b"/>
              <a:pathLst>
                <a:path w="11535" h="130131" extrusionOk="0">
                  <a:moveTo>
                    <a:pt x="10246" y="0"/>
                  </a:moveTo>
                  <a:lnTo>
                    <a:pt x="10246" y="23214"/>
                  </a:lnTo>
                  <a:cubicBezTo>
                    <a:pt x="10246" y="24199"/>
                    <a:pt x="10246" y="25211"/>
                    <a:pt x="10224" y="26269"/>
                  </a:cubicBezTo>
                  <a:cubicBezTo>
                    <a:pt x="9548" y="42929"/>
                    <a:pt x="0" y="59751"/>
                    <a:pt x="5548" y="74796"/>
                  </a:cubicBezTo>
                  <a:cubicBezTo>
                    <a:pt x="7399" y="79843"/>
                    <a:pt x="8440" y="85086"/>
                    <a:pt x="9031" y="90431"/>
                  </a:cubicBezTo>
                  <a:cubicBezTo>
                    <a:pt x="9228" y="92209"/>
                    <a:pt x="9374" y="93993"/>
                    <a:pt x="9486" y="95788"/>
                  </a:cubicBezTo>
                  <a:cubicBezTo>
                    <a:pt x="9672" y="106506"/>
                    <a:pt x="9306" y="117556"/>
                    <a:pt x="10246" y="127987"/>
                  </a:cubicBezTo>
                  <a:lnTo>
                    <a:pt x="10246" y="130131"/>
                  </a:lnTo>
                  <a:lnTo>
                    <a:pt x="11399" y="130131"/>
                  </a:lnTo>
                  <a:cubicBezTo>
                    <a:pt x="11501" y="119142"/>
                    <a:pt x="11501" y="108098"/>
                    <a:pt x="11534" y="96784"/>
                  </a:cubicBezTo>
                  <a:cubicBezTo>
                    <a:pt x="11461" y="95236"/>
                    <a:pt x="11354" y="93695"/>
                    <a:pt x="11202" y="92170"/>
                  </a:cubicBezTo>
                  <a:cubicBezTo>
                    <a:pt x="10921" y="89160"/>
                    <a:pt x="10477" y="86167"/>
                    <a:pt x="9858" y="83207"/>
                  </a:cubicBezTo>
                  <a:cubicBezTo>
                    <a:pt x="8012" y="76124"/>
                    <a:pt x="3697" y="70368"/>
                    <a:pt x="4929" y="61518"/>
                  </a:cubicBezTo>
                  <a:cubicBezTo>
                    <a:pt x="6471" y="47801"/>
                    <a:pt x="11090" y="36290"/>
                    <a:pt x="11321" y="23214"/>
                  </a:cubicBezTo>
                  <a:lnTo>
                    <a:pt x="113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" name="Google Shape;489;p26"/>
            <p:cNvSpPr/>
            <p:nvPr/>
          </p:nvSpPr>
          <p:spPr>
            <a:xfrm>
              <a:off x="3568900" y="1172975"/>
              <a:ext cx="232675" cy="3254700"/>
            </a:xfrm>
            <a:custGeom>
              <a:avLst/>
              <a:gdLst/>
              <a:ahLst/>
              <a:cxnLst/>
              <a:rect l="l" t="t" r="r" b="b"/>
              <a:pathLst>
                <a:path w="9307" h="130188" extrusionOk="0">
                  <a:moveTo>
                    <a:pt x="8091" y="0"/>
                  </a:moveTo>
                  <a:lnTo>
                    <a:pt x="8091" y="17588"/>
                  </a:lnTo>
                  <a:cubicBezTo>
                    <a:pt x="8091" y="18477"/>
                    <a:pt x="8091" y="19399"/>
                    <a:pt x="8074" y="20350"/>
                  </a:cubicBezTo>
                  <a:cubicBezTo>
                    <a:pt x="7703" y="33195"/>
                    <a:pt x="3393" y="43818"/>
                    <a:pt x="1233" y="56207"/>
                  </a:cubicBezTo>
                  <a:cubicBezTo>
                    <a:pt x="0" y="63290"/>
                    <a:pt x="2465" y="69040"/>
                    <a:pt x="5233" y="74796"/>
                  </a:cubicBezTo>
                  <a:cubicBezTo>
                    <a:pt x="7275" y="78650"/>
                    <a:pt x="8249" y="82977"/>
                    <a:pt x="8654" y="87579"/>
                  </a:cubicBezTo>
                  <a:cubicBezTo>
                    <a:pt x="8783" y="89121"/>
                    <a:pt x="8851" y="90690"/>
                    <a:pt x="8839" y="92299"/>
                  </a:cubicBezTo>
                  <a:cubicBezTo>
                    <a:pt x="8209" y="103355"/>
                    <a:pt x="7112" y="114405"/>
                    <a:pt x="8018" y="125354"/>
                  </a:cubicBezTo>
                  <a:cubicBezTo>
                    <a:pt x="8074" y="128392"/>
                    <a:pt x="8080" y="130119"/>
                    <a:pt x="8080" y="130119"/>
                  </a:cubicBezTo>
                  <a:cubicBezTo>
                    <a:pt x="8444" y="130165"/>
                    <a:pt x="8814" y="130188"/>
                    <a:pt x="9183" y="130188"/>
                  </a:cubicBezTo>
                  <a:cubicBezTo>
                    <a:pt x="9224" y="130188"/>
                    <a:pt x="9265" y="130187"/>
                    <a:pt x="9306" y="130187"/>
                  </a:cubicBezTo>
                  <a:cubicBezTo>
                    <a:pt x="8575" y="117556"/>
                    <a:pt x="7844" y="104402"/>
                    <a:pt x="9160" y="91737"/>
                  </a:cubicBezTo>
                  <a:cubicBezTo>
                    <a:pt x="9228" y="90150"/>
                    <a:pt x="9261" y="88564"/>
                    <a:pt x="9261" y="86988"/>
                  </a:cubicBezTo>
                  <a:cubicBezTo>
                    <a:pt x="9250" y="79111"/>
                    <a:pt x="8356" y="71370"/>
                    <a:pt x="2774" y="66390"/>
                  </a:cubicBezTo>
                  <a:cubicBezTo>
                    <a:pt x="310" y="64174"/>
                    <a:pt x="1542" y="58423"/>
                    <a:pt x="2155" y="54001"/>
                  </a:cubicBezTo>
                  <a:cubicBezTo>
                    <a:pt x="4310" y="41606"/>
                    <a:pt x="8935" y="30540"/>
                    <a:pt x="9166" y="17588"/>
                  </a:cubicBezTo>
                  <a:lnTo>
                    <a:pt x="9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26"/>
            <p:cNvSpPr/>
            <p:nvPr/>
          </p:nvSpPr>
          <p:spPr>
            <a:xfrm>
              <a:off x="3630500" y="1172975"/>
              <a:ext cx="292750" cy="3254675"/>
            </a:xfrm>
            <a:custGeom>
              <a:avLst/>
              <a:gdLst/>
              <a:ahLst/>
              <a:cxnLst/>
              <a:rect l="l" t="t" r="r" b="b"/>
              <a:pathLst>
                <a:path w="11710" h="130187" extrusionOk="0">
                  <a:moveTo>
                    <a:pt x="9318" y="0"/>
                  </a:moveTo>
                  <a:lnTo>
                    <a:pt x="9318" y="12592"/>
                  </a:lnTo>
                  <a:cubicBezTo>
                    <a:pt x="9318" y="14145"/>
                    <a:pt x="9312" y="15827"/>
                    <a:pt x="9239" y="17689"/>
                  </a:cubicBezTo>
                  <a:cubicBezTo>
                    <a:pt x="8007" y="29651"/>
                    <a:pt x="3697" y="40279"/>
                    <a:pt x="1846" y="52229"/>
                  </a:cubicBezTo>
                  <a:cubicBezTo>
                    <a:pt x="1227" y="56207"/>
                    <a:pt x="1" y="61518"/>
                    <a:pt x="2769" y="62846"/>
                  </a:cubicBezTo>
                  <a:cubicBezTo>
                    <a:pt x="8317" y="65946"/>
                    <a:pt x="9858" y="73029"/>
                    <a:pt x="9318" y="79955"/>
                  </a:cubicBezTo>
                  <a:lnTo>
                    <a:pt x="9318" y="83595"/>
                  </a:lnTo>
                  <a:cubicBezTo>
                    <a:pt x="9318" y="85705"/>
                    <a:pt x="9318" y="87793"/>
                    <a:pt x="9262" y="89874"/>
                  </a:cubicBezTo>
                  <a:cubicBezTo>
                    <a:pt x="7940" y="102303"/>
                    <a:pt x="7208" y="114923"/>
                    <a:pt x="9273" y="127723"/>
                  </a:cubicBezTo>
                  <a:cubicBezTo>
                    <a:pt x="9369" y="129230"/>
                    <a:pt x="9402" y="130052"/>
                    <a:pt x="9402" y="130052"/>
                  </a:cubicBezTo>
                  <a:cubicBezTo>
                    <a:pt x="9774" y="130187"/>
                    <a:pt x="10505" y="130187"/>
                    <a:pt x="10871" y="130187"/>
                  </a:cubicBezTo>
                  <a:cubicBezTo>
                    <a:pt x="7574" y="115452"/>
                    <a:pt x="9037" y="100199"/>
                    <a:pt x="10398" y="85497"/>
                  </a:cubicBezTo>
                  <a:lnTo>
                    <a:pt x="10398" y="76270"/>
                  </a:lnTo>
                  <a:cubicBezTo>
                    <a:pt x="11709" y="67268"/>
                    <a:pt x="6471" y="64174"/>
                    <a:pt x="2465" y="58868"/>
                  </a:cubicBezTo>
                  <a:cubicBezTo>
                    <a:pt x="1537" y="57534"/>
                    <a:pt x="2156" y="55323"/>
                    <a:pt x="2156" y="53112"/>
                  </a:cubicBezTo>
                  <a:cubicBezTo>
                    <a:pt x="4311" y="38506"/>
                    <a:pt x="10477" y="27001"/>
                    <a:pt x="10398" y="12592"/>
                  </a:cubicBezTo>
                  <a:lnTo>
                    <a:pt x="103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3961325" y="4358850"/>
              <a:ext cx="10575" cy="56425"/>
            </a:xfrm>
            <a:custGeom>
              <a:avLst/>
              <a:gdLst/>
              <a:ahLst/>
              <a:cxnLst/>
              <a:rect l="l" t="t" r="r" b="b"/>
              <a:pathLst>
                <a:path w="423" h="2257" extrusionOk="0">
                  <a:moveTo>
                    <a:pt x="1" y="1"/>
                  </a:moveTo>
                  <a:cubicBezTo>
                    <a:pt x="130" y="754"/>
                    <a:pt x="271" y="1508"/>
                    <a:pt x="423" y="2257"/>
                  </a:cubicBezTo>
                  <a:cubicBezTo>
                    <a:pt x="423" y="2257"/>
                    <a:pt x="344" y="1598"/>
                    <a:pt x="147" y="4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3715175" y="1172975"/>
              <a:ext cx="285000" cy="3185900"/>
            </a:xfrm>
            <a:custGeom>
              <a:avLst/>
              <a:gdLst/>
              <a:ahLst/>
              <a:cxnLst/>
              <a:rect l="l" t="t" r="r" b="b"/>
              <a:pathLst>
                <a:path w="11400" h="127436" extrusionOk="0">
                  <a:moveTo>
                    <a:pt x="9628" y="0"/>
                  </a:moveTo>
                  <a:lnTo>
                    <a:pt x="9628" y="8293"/>
                  </a:lnTo>
                  <a:cubicBezTo>
                    <a:pt x="9628" y="9593"/>
                    <a:pt x="9628" y="11028"/>
                    <a:pt x="9599" y="12620"/>
                  </a:cubicBezTo>
                  <a:cubicBezTo>
                    <a:pt x="8935" y="25228"/>
                    <a:pt x="3697" y="35406"/>
                    <a:pt x="1542" y="47362"/>
                  </a:cubicBezTo>
                  <a:cubicBezTo>
                    <a:pt x="924" y="50457"/>
                    <a:pt x="1" y="54879"/>
                    <a:pt x="1852" y="56207"/>
                  </a:cubicBezTo>
                  <a:cubicBezTo>
                    <a:pt x="6781" y="59307"/>
                    <a:pt x="10483" y="64618"/>
                    <a:pt x="9628" y="72551"/>
                  </a:cubicBezTo>
                  <a:lnTo>
                    <a:pt x="9628" y="82138"/>
                  </a:lnTo>
                  <a:cubicBezTo>
                    <a:pt x="8587" y="97419"/>
                    <a:pt x="4631" y="113055"/>
                    <a:pt x="9847" y="127436"/>
                  </a:cubicBezTo>
                  <a:cubicBezTo>
                    <a:pt x="7191" y="112419"/>
                    <a:pt x="7985" y="97864"/>
                    <a:pt x="10708" y="82695"/>
                  </a:cubicBezTo>
                  <a:lnTo>
                    <a:pt x="10708" y="68815"/>
                  </a:lnTo>
                  <a:cubicBezTo>
                    <a:pt x="11400" y="61073"/>
                    <a:pt x="6781" y="57979"/>
                    <a:pt x="3084" y="54440"/>
                  </a:cubicBezTo>
                  <a:cubicBezTo>
                    <a:pt x="310" y="52229"/>
                    <a:pt x="2471" y="46918"/>
                    <a:pt x="3084" y="42929"/>
                  </a:cubicBezTo>
                  <a:cubicBezTo>
                    <a:pt x="5548" y="32751"/>
                    <a:pt x="9554" y="23456"/>
                    <a:pt x="10578" y="12721"/>
                  </a:cubicBezTo>
                  <a:cubicBezTo>
                    <a:pt x="10697" y="11050"/>
                    <a:pt x="10708" y="9593"/>
                    <a:pt x="10708" y="8293"/>
                  </a:cubicBezTo>
                  <a:lnTo>
                    <a:pt x="107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3738250" y="1172975"/>
              <a:ext cx="411300" cy="3217275"/>
            </a:xfrm>
            <a:custGeom>
              <a:avLst/>
              <a:gdLst/>
              <a:ahLst/>
              <a:cxnLst/>
              <a:rect l="l" t="t" r="r" b="b"/>
              <a:pathLst>
                <a:path w="16452" h="128691" extrusionOk="0">
                  <a:moveTo>
                    <a:pt x="12407" y="0"/>
                  </a:moveTo>
                  <a:lnTo>
                    <a:pt x="12407" y="4799"/>
                  </a:lnTo>
                  <a:cubicBezTo>
                    <a:pt x="12407" y="5818"/>
                    <a:pt x="12407" y="6993"/>
                    <a:pt x="12362" y="8344"/>
                  </a:cubicBezTo>
                  <a:cubicBezTo>
                    <a:pt x="12328" y="23456"/>
                    <a:pt x="1" y="37179"/>
                    <a:pt x="4929" y="50012"/>
                  </a:cubicBezTo>
                  <a:cubicBezTo>
                    <a:pt x="6780" y="54440"/>
                    <a:pt x="13251" y="57096"/>
                    <a:pt x="12407" y="65062"/>
                  </a:cubicBezTo>
                  <a:lnTo>
                    <a:pt x="12407" y="78774"/>
                  </a:lnTo>
                  <a:cubicBezTo>
                    <a:pt x="12784" y="88620"/>
                    <a:pt x="9487" y="97042"/>
                    <a:pt x="8389" y="107035"/>
                  </a:cubicBezTo>
                  <a:cubicBezTo>
                    <a:pt x="7658" y="114923"/>
                    <a:pt x="10955" y="121241"/>
                    <a:pt x="14134" y="127233"/>
                  </a:cubicBezTo>
                  <a:cubicBezTo>
                    <a:pt x="14449" y="128161"/>
                    <a:pt x="14584" y="128690"/>
                    <a:pt x="14584" y="128690"/>
                  </a:cubicBezTo>
                  <a:cubicBezTo>
                    <a:pt x="15355" y="128606"/>
                    <a:pt x="15715" y="128606"/>
                    <a:pt x="16452" y="128083"/>
                  </a:cubicBezTo>
                  <a:cubicBezTo>
                    <a:pt x="4727" y="115980"/>
                    <a:pt x="11321" y="96513"/>
                    <a:pt x="13481" y="80614"/>
                  </a:cubicBezTo>
                  <a:lnTo>
                    <a:pt x="13481" y="65062"/>
                  </a:lnTo>
                  <a:cubicBezTo>
                    <a:pt x="13481" y="63808"/>
                    <a:pt x="13476" y="62564"/>
                    <a:pt x="13448" y="61360"/>
                  </a:cubicBezTo>
                  <a:cubicBezTo>
                    <a:pt x="13869" y="54001"/>
                    <a:pt x="7399" y="53112"/>
                    <a:pt x="5548" y="48684"/>
                  </a:cubicBezTo>
                  <a:cubicBezTo>
                    <a:pt x="2161" y="39390"/>
                    <a:pt x="9560" y="28773"/>
                    <a:pt x="11709" y="18589"/>
                  </a:cubicBezTo>
                  <a:cubicBezTo>
                    <a:pt x="12637" y="14167"/>
                    <a:pt x="13560" y="9733"/>
                    <a:pt x="13481" y="4799"/>
                  </a:cubicBezTo>
                  <a:lnTo>
                    <a:pt x="134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3851475" y="1172975"/>
              <a:ext cx="316375" cy="1079000"/>
            </a:xfrm>
            <a:custGeom>
              <a:avLst/>
              <a:gdLst/>
              <a:ahLst/>
              <a:cxnLst/>
              <a:rect l="l" t="t" r="r" b="b"/>
              <a:pathLst>
                <a:path w="12655" h="43160" extrusionOk="0">
                  <a:moveTo>
                    <a:pt x="11569" y="0"/>
                  </a:moveTo>
                  <a:lnTo>
                    <a:pt x="11569" y="2194"/>
                  </a:lnTo>
                  <a:cubicBezTo>
                    <a:pt x="11799" y="4422"/>
                    <a:pt x="11501" y="6639"/>
                    <a:pt x="11186" y="8856"/>
                  </a:cubicBezTo>
                  <a:cubicBezTo>
                    <a:pt x="10049" y="20694"/>
                    <a:pt x="1" y="33285"/>
                    <a:pt x="3281" y="43159"/>
                  </a:cubicBezTo>
                  <a:cubicBezTo>
                    <a:pt x="2589" y="40768"/>
                    <a:pt x="3742" y="36965"/>
                    <a:pt x="4412" y="34084"/>
                  </a:cubicBezTo>
                  <a:cubicBezTo>
                    <a:pt x="7489" y="23456"/>
                    <a:pt x="12109" y="13723"/>
                    <a:pt x="12638" y="2211"/>
                  </a:cubicBezTo>
                  <a:cubicBezTo>
                    <a:pt x="12654" y="776"/>
                    <a:pt x="12654" y="0"/>
                    <a:pt x="126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3937425" y="2262775"/>
              <a:ext cx="376850" cy="2078100"/>
            </a:xfrm>
            <a:custGeom>
              <a:avLst/>
              <a:gdLst/>
              <a:ahLst/>
              <a:cxnLst/>
              <a:rect l="l" t="t" r="r" b="b"/>
              <a:pathLst>
                <a:path w="15074" h="83124" extrusionOk="0">
                  <a:moveTo>
                    <a:pt x="0" y="1"/>
                  </a:moveTo>
                  <a:cubicBezTo>
                    <a:pt x="265" y="693"/>
                    <a:pt x="586" y="1362"/>
                    <a:pt x="974" y="1998"/>
                  </a:cubicBezTo>
                  <a:cubicBezTo>
                    <a:pt x="3433" y="6420"/>
                    <a:pt x="9290" y="9965"/>
                    <a:pt x="8131" y="17712"/>
                  </a:cubicBezTo>
                  <a:lnTo>
                    <a:pt x="8131" y="31885"/>
                  </a:lnTo>
                  <a:cubicBezTo>
                    <a:pt x="8851" y="41871"/>
                    <a:pt x="5548" y="50288"/>
                    <a:pt x="3354" y="59234"/>
                  </a:cubicBezTo>
                  <a:cubicBezTo>
                    <a:pt x="788" y="69755"/>
                    <a:pt x="6656" y="77120"/>
                    <a:pt x="12525" y="81655"/>
                  </a:cubicBezTo>
                  <a:cubicBezTo>
                    <a:pt x="13070" y="82505"/>
                    <a:pt x="13267" y="83033"/>
                    <a:pt x="13267" y="83033"/>
                  </a:cubicBezTo>
                  <a:cubicBezTo>
                    <a:pt x="13380" y="83097"/>
                    <a:pt x="13485" y="83124"/>
                    <a:pt x="13583" y="83124"/>
                  </a:cubicBezTo>
                  <a:cubicBezTo>
                    <a:pt x="14102" y="83124"/>
                    <a:pt x="14459" y="82381"/>
                    <a:pt x="15073" y="82381"/>
                  </a:cubicBezTo>
                  <a:cubicBezTo>
                    <a:pt x="9948" y="76074"/>
                    <a:pt x="1154" y="72917"/>
                    <a:pt x="4085" y="60286"/>
                  </a:cubicBezTo>
                  <a:cubicBezTo>
                    <a:pt x="5914" y="51875"/>
                    <a:pt x="9216" y="43976"/>
                    <a:pt x="9188" y="34872"/>
                  </a:cubicBezTo>
                  <a:cubicBezTo>
                    <a:pt x="9205" y="33066"/>
                    <a:pt x="9216" y="31266"/>
                    <a:pt x="9216" y="29460"/>
                  </a:cubicBezTo>
                  <a:lnTo>
                    <a:pt x="9216" y="17712"/>
                  </a:lnTo>
                  <a:cubicBezTo>
                    <a:pt x="9216" y="16469"/>
                    <a:pt x="9216" y="15220"/>
                    <a:pt x="9205" y="13987"/>
                  </a:cubicBezTo>
                  <a:cubicBezTo>
                    <a:pt x="9290" y="7303"/>
                    <a:pt x="5902" y="3770"/>
                    <a:pt x="1593" y="1553"/>
                  </a:cubicBezTo>
                  <a:cubicBezTo>
                    <a:pt x="867" y="1283"/>
                    <a:pt x="287" y="715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3933625" y="2251950"/>
              <a:ext cx="3825" cy="10700"/>
            </a:xfrm>
            <a:custGeom>
              <a:avLst/>
              <a:gdLst/>
              <a:ahLst/>
              <a:cxnLst/>
              <a:rect l="l" t="t" r="r" b="b"/>
              <a:pathLst>
                <a:path w="153" h="428" extrusionOk="0">
                  <a:moveTo>
                    <a:pt x="1" y="0"/>
                  </a:moveTo>
                  <a:cubicBezTo>
                    <a:pt x="40" y="147"/>
                    <a:pt x="96" y="293"/>
                    <a:pt x="152" y="428"/>
                  </a:cubicBezTo>
                  <a:cubicBezTo>
                    <a:pt x="96" y="282"/>
                    <a:pt x="46" y="141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3915475" y="1172975"/>
              <a:ext cx="591075" cy="3096025"/>
            </a:xfrm>
            <a:custGeom>
              <a:avLst/>
              <a:gdLst/>
              <a:ahLst/>
              <a:cxnLst/>
              <a:rect l="l" t="t" r="r" b="b"/>
              <a:pathLst>
                <a:path w="23643" h="123841" extrusionOk="0">
                  <a:moveTo>
                    <a:pt x="12632" y="0"/>
                  </a:moveTo>
                  <a:cubicBezTo>
                    <a:pt x="12632" y="3100"/>
                    <a:pt x="12019" y="5756"/>
                    <a:pt x="11709" y="8411"/>
                  </a:cubicBezTo>
                  <a:cubicBezTo>
                    <a:pt x="9858" y="19917"/>
                    <a:pt x="1" y="30978"/>
                    <a:pt x="4620" y="40723"/>
                  </a:cubicBezTo>
                  <a:cubicBezTo>
                    <a:pt x="6780" y="45145"/>
                    <a:pt x="13251" y="46473"/>
                    <a:pt x="12699" y="53861"/>
                  </a:cubicBezTo>
                  <a:cubicBezTo>
                    <a:pt x="12711" y="55081"/>
                    <a:pt x="12711" y="56325"/>
                    <a:pt x="12711" y="57568"/>
                  </a:cubicBezTo>
                  <a:lnTo>
                    <a:pt x="12711" y="69052"/>
                  </a:lnTo>
                  <a:cubicBezTo>
                    <a:pt x="12705" y="70773"/>
                    <a:pt x="12683" y="72500"/>
                    <a:pt x="12643" y="74233"/>
                  </a:cubicBezTo>
                  <a:cubicBezTo>
                    <a:pt x="12604" y="75977"/>
                    <a:pt x="12542" y="77727"/>
                    <a:pt x="12435" y="79522"/>
                  </a:cubicBezTo>
                  <a:cubicBezTo>
                    <a:pt x="12660" y="81784"/>
                    <a:pt x="11923" y="83359"/>
                    <a:pt x="11557" y="85463"/>
                  </a:cubicBezTo>
                  <a:cubicBezTo>
                    <a:pt x="9729" y="95467"/>
                    <a:pt x="3135" y="105988"/>
                    <a:pt x="8997" y="115980"/>
                  </a:cubicBezTo>
                  <a:cubicBezTo>
                    <a:pt x="11923" y="120712"/>
                    <a:pt x="17420" y="117556"/>
                    <a:pt x="20869" y="122423"/>
                  </a:cubicBezTo>
                  <a:cubicBezTo>
                    <a:pt x="21218" y="123272"/>
                    <a:pt x="21274" y="123840"/>
                    <a:pt x="21274" y="123840"/>
                  </a:cubicBezTo>
                  <a:cubicBezTo>
                    <a:pt x="21808" y="123345"/>
                    <a:pt x="22545" y="123345"/>
                    <a:pt x="22911" y="123345"/>
                  </a:cubicBezTo>
                  <a:cubicBezTo>
                    <a:pt x="23643" y="121770"/>
                    <a:pt x="22180" y="120183"/>
                    <a:pt x="21443" y="120183"/>
                  </a:cubicBezTo>
                  <a:cubicBezTo>
                    <a:pt x="15586" y="117033"/>
                    <a:pt x="6060" y="117556"/>
                    <a:pt x="7534" y="104930"/>
                  </a:cubicBezTo>
                  <a:cubicBezTo>
                    <a:pt x="8997" y="95985"/>
                    <a:pt x="13026" y="88620"/>
                    <a:pt x="13403" y="79854"/>
                  </a:cubicBezTo>
                  <a:cubicBezTo>
                    <a:pt x="13549" y="78003"/>
                    <a:pt x="13639" y="76208"/>
                    <a:pt x="13701" y="74408"/>
                  </a:cubicBezTo>
                  <a:cubicBezTo>
                    <a:pt x="13763" y="72607"/>
                    <a:pt x="13785" y="70841"/>
                    <a:pt x="13785" y="69052"/>
                  </a:cubicBezTo>
                  <a:cubicBezTo>
                    <a:pt x="13791" y="67133"/>
                    <a:pt x="13791" y="65214"/>
                    <a:pt x="13791" y="63301"/>
                  </a:cubicBezTo>
                  <a:lnTo>
                    <a:pt x="13791" y="53849"/>
                  </a:lnTo>
                  <a:cubicBezTo>
                    <a:pt x="14787" y="45590"/>
                    <a:pt x="9239" y="42929"/>
                    <a:pt x="4929" y="39390"/>
                  </a:cubicBezTo>
                  <a:cubicBezTo>
                    <a:pt x="4007" y="38506"/>
                    <a:pt x="4007" y="36290"/>
                    <a:pt x="4311" y="34523"/>
                  </a:cubicBezTo>
                  <a:cubicBezTo>
                    <a:pt x="6471" y="22134"/>
                    <a:pt x="13251" y="12834"/>
                    <a:pt x="13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3992425" y="1184075"/>
              <a:ext cx="633275" cy="3047225"/>
            </a:xfrm>
            <a:custGeom>
              <a:avLst/>
              <a:gdLst/>
              <a:ahLst/>
              <a:cxnLst/>
              <a:rect l="l" t="t" r="r" b="b"/>
              <a:pathLst>
                <a:path w="25331" h="121889" extrusionOk="0">
                  <a:moveTo>
                    <a:pt x="13250" y="0"/>
                  </a:moveTo>
                  <a:cubicBezTo>
                    <a:pt x="11095" y="13279"/>
                    <a:pt x="929" y="24340"/>
                    <a:pt x="5238" y="35401"/>
                  </a:cubicBezTo>
                  <a:cubicBezTo>
                    <a:pt x="6780" y="39835"/>
                    <a:pt x="14173" y="41596"/>
                    <a:pt x="13329" y="49720"/>
                  </a:cubicBezTo>
                  <a:lnTo>
                    <a:pt x="13329" y="63561"/>
                  </a:lnTo>
                  <a:cubicBezTo>
                    <a:pt x="13357" y="65344"/>
                    <a:pt x="13318" y="67212"/>
                    <a:pt x="13239" y="69153"/>
                  </a:cubicBezTo>
                  <a:cubicBezTo>
                    <a:pt x="13160" y="71094"/>
                    <a:pt x="13020" y="73109"/>
                    <a:pt x="12873" y="75162"/>
                  </a:cubicBezTo>
                  <a:cubicBezTo>
                    <a:pt x="12508" y="83973"/>
                    <a:pt x="9582" y="91861"/>
                    <a:pt x="7376" y="100284"/>
                  </a:cubicBezTo>
                  <a:cubicBezTo>
                    <a:pt x="6645" y="103958"/>
                    <a:pt x="6645" y="108172"/>
                    <a:pt x="8845" y="110805"/>
                  </a:cubicBezTo>
                  <a:cubicBezTo>
                    <a:pt x="13239" y="116589"/>
                    <a:pt x="20199" y="113432"/>
                    <a:pt x="23575" y="119767"/>
                  </a:cubicBezTo>
                  <a:cubicBezTo>
                    <a:pt x="23547" y="120482"/>
                    <a:pt x="23457" y="121185"/>
                    <a:pt x="23316" y="121889"/>
                  </a:cubicBezTo>
                  <a:cubicBezTo>
                    <a:pt x="25330" y="121326"/>
                    <a:pt x="25330" y="117641"/>
                    <a:pt x="24599" y="117112"/>
                  </a:cubicBezTo>
                  <a:cubicBezTo>
                    <a:pt x="19467" y="113432"/>
                    <a:pt x="12508" y="115536"/>
                    <a:pt x="9582" y="107643"/>
                  </a:cubicBezTo>
                  <a:cubicBezTo>
                    <a:pt x="5919" y="97650"/>
                    <a:pt x="13239" y="87653"/>
                    <a:pt x="13442" y="76918"/>
                  </a:cubicBezTo>
                  <a:cubicBezTo>
                    <a:pt x="13627" y="74881"/>
                    <a:pt x="13807" y="72872"/>
                    <a:pt x="13976" y="70926"/>
                  </a:cubicBezTo>
                  <a:cubicBezTo>
                    <a:pt x="14145" y="68979"/>
                    <a:pt x="14286" y="67088"/>
                    <a:pt x="14398" y="65271"/>
                  </a:cubicBezTo>
                  <a:cubicBezTo>
                    <a:pt x="14404" y="63274"/>
                    <a:pt x="14404" y="61288"/>
                    <a:pt x="14404" y="59313"/>
                  </a:cubicBezTo>
                  <a:lnTo>
                    <a:pt x="14404" y="49720"/>
                  </a:lnTo>
                  <a:cubicBezTo>
                    <a:pt x="15411" y="42485"/>
                    <a:pt x="10482" y="38946"/>
                    <a:pt x="7399" y="35401"/>
                  </a:cubicBezTo>
                  <a:cubicBezTo>
                    <a:pt x="0" y="26995"/>
                    <a:pt x="12333" y="13279"/>
                    <a:pt x="13560" y="1773"/>
                  </a:cubicBezTo>
                  <a:cubicBezTo>
                    <a:pt x="13560" y="884"/>
                    <a:pt x="13250" y="0"/>
                    <a:pt x="132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6"/>
            <p:cNvSpPr/>
            <p:nvPr/>
          </p:nvSpPr>
          <p:spPr>
            <a:xfrm>
              <a:off x="4100300" y="1217275"/>
              <a:ext cx="616950" cy="3019925"/>
            </a:xfrm>
            <a:custGeom>
              <a:avLst/>
              <a:gdLst/>
              <a:ahLst/>
              <a:cxnLst/>
              <a:rect l="l" t="t" r="r" b="b"/>
              <a:pathLst>
                <a:path w="24678" h="120797" extrusionOk="0">
                  <a:moveTo>
                    <a:pt x="11096" y="0"/>
                  </a:moveTo>
                  <a:cubicBezTo>
                    <a:pt x="9858" y="10617"/>
                    <a:pt x="1" y="20795"/>
                    <a:pt x="4316" y="29651"/>
                  </a:cubicBezTo>
                  <a:cubicBezTo>
                    <a:pt x="6780" y="34518"/>
                    <a:pt x="13870" y="36290"/>
                    <a:pt x="12716" y="44752"/>
                  </a:cubicBezTo>
                  <a:lnTo>
                    <a:pt x="12716" y="58137"/>
                  </a:lnTo>
                  <a:cubicBezTo>
                    <a:pt x="12716" y="59774"/>
                    <a:pt x="12705" y="61411"/>
                    <a:pt x="12677" y="63077"/>
                  </a:cubicBezTo>
                  <a:cubicBezTo>
                    <a:pt x="12418" y="64877"/>
                    <a:pt x="12154" y="66751"/>
                    <a:pt x="11900" y="68675"/>
                  </a:cubicBezTo>
                  <a:cubicBezTo>
                    <a:pt x="11647" y="70605"/>
                    <a:pt x="11383" y="72591"/>
                    <a:pt x="11169" y="74605"/>
                  </a:cubicBezTo>
                  <a:cubicBezTo>
                    <a:pt x="10758" y="84220"/>
                    <a:pt x="5633" y="93695"/>
                    <a:pt x="7827" y="102630"/>
                  </a:cubicBezTo>
                  <a:cubicBezTo>
                    <a:pt x="10027" y="111052"/>
                    <a:pt x="17712" y="109477"/>
                    <a:pt x="22844" y="113151"/>
                  </a:cubicBezTo>
                  <a:cubicBezTo>
                    <a:pt x="23575" y="113680"/>
                    <a:pt x="23575" y="116313"/>
                    <a:pt x="22861" y="117950"/>
                  </a:cubicBezTo>
                  <a:cubicBezTo>
                    <a:pt x="22354" y="119733"/>
                    <a:pt x="21960" y="120797"/>
                    <a:pt x="21960" y="120797"/>
                  </a:cubicBezTo>
                  <a:cubicBezTo>
                    <a:pt x="23305" y="120144"/>
                    <a:pt x="24138" y="118057"/>
                    <a:pt x="24346" y="115902"/>
                  </a:cubicBezTo>
                  <a:cubicBezTo>
                    <a:pt x="24678" y="113680"/>
                    <a:pt x="24312" y="111052"/>
                    <a:pt x="22844" y="111052"/>
                  </a:cubicBezTo>
                  <a:cubicBezTo>
                    <a:pt x="17347" y="108948"/>
                    <a:pt x="9290" y="108948"/>
                    <a:pt x="8558" y="100531"/>
                  </a:cubicBezTo>
                  <a:cubicBezTo>
                    <a:pt x="8193" y="91585"/>
                    <a:pt x="11490" y="83163"/>
                    <a:pt x="12171" y="74042"/>
                  </a:cubicBezTo>
                  <a:cubicBezTo>
                    <a:pt x="12412" y="72079"/>
                    <a:pt x="12666" y="70160"/>
                    <a:pt x="12941" y="68326"/>
                  </a:cubicBezTo>
                  <a:cubicBezTo>
                    <a:pt x="13211" y="66492"/>
                    <a:pt x="13465" y="64736"/>
                    <a:pt x="13729" y="63105"/>
                  </a:cubicBezTo>
                  <a:cubicBezTo>
                    <a:pt x="13785" y="61417"/>
                    <a:pt x="13791" y="59774"/>
                    <a:pt x="13791" y="58137"/>
                  </a:cubicBezTo>
                  <a:lnTo>
                    <a:pt x="13791" y="44752"/>
                  </a:lnTo>
                  <a:cubicBezTo>
                    <a:pt x="13870" y="40268"/>
                    <a:pt x="13560" y="34962"/>
                    <a:pt x="10477" y="32751"/>
                  </a:cubicBezTo>
                  <a:cubicBezTo>
                    <a:pt x="8316" y="31423"/>
                    <a:pt x="4316" y="30979"/>
                    <a:pt x="4316" y="27001"/>
                  </a:cubicBezTo>
                  <a:cubicBezTo>
                    <a:pt x="4007" y="17256"/>
                    <a:pt x="9554" y="10178"/>
                    <a:pt x="11709" y="1328"/>
                  </a:cubicBezTo>
                  <a:cubicBezTo>
                    <a:pt x="12019" y="445"/>
                    <a:pt x="11709" y="0"/>
                    <a:pt x="110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4192725" y="1250475"/>
              <a:ext cx="354325" cy="2014075"/>
            </a:xfrm>
            <a:custGeom>
              <a:avLst/>
              <a:gdLst/>
              <a:ahLst/>
              <a:cxnLst/>
              <a:rect l="l" t="t" r="r" b="b"/>
              <a:pathLst>
                <a:path w="14173" h="80563" extrusionOk="0">
                  <a:moveTo>
                    <a:pt x="9858" y="0"/>
                  </a:moveTo>
                  <a:lnTo>
                    <a:pt x="9858" y="0"/>
                  </a:lnTo>
                  <a:cubicBezTo>
                    <a:pt x="7703" y="7961"/>
                    <a:pt x="1542" y="15489"/>
                    <a:pt x="3697" y="23012"/>
                  </a:cubicBezTo>
                  <a:cubicBezTo>
                    <a:pt x="5548" y="29212"/>
                    <a:pt x="14173" y="29651"/>
                    <a:pt x="12710" y="39834"/>
                  </a:cubicBezTo>
                  <a:lnTo>
                    <a:pt x="12710" y="57748"/>
                  </a:lnTo>
                  <a:cubicBezTo>
                    <a:pt x="12164" y="61090"/>
                    <a:pt x="11500" y="64911"/>
                    <a:pt x="10915" y="68894"/>
                  </a:cubicBezTo>
                  <a:cubicBezTo>
                    <a:pt x="10628" y="70891"/>
                    <a:pt x="10336" y="72939"/>
                    <a:pt x="10077" y="75010"/>
                  </a:cubicBezTo>
                  <a:cubicBezTo>
                    <a:pt x="9964" y="76883"/>
                    <a:pt x="9711" y="78734"/>
                    <a:pt x="9419" y="80563"/>
                  </a:cubicBezTo>
                  <a:cubicBezTo>
                    <a:pt x="9711" y="79072"/>
                    <a:pt x="10094" y="77598"/>
                    <a:pt x="10561" y="76152"/>
                  </a:cubicBezTo>
                  <a:cubicBezTo>
                    <a:pt x="10786" y="74368"/>
                    <a:pt x="11028" y="72585"/>
                    <a:pt x="11287" y="70801"/>
                  </a:cubicBezTo>
                  <a:cubicBezTo>
                    <a:pt x="12035" y="65490"/>
                    <a:pt x="13025" y="60218"/>
                    <a:pt x="13790" y="55470"/>
                  </a:cubicBezTo>
                  <a:lnTo>
                    <a:pt x="13790" y="39834"/>
                  </a:lnTo>
                  <a:cubicBezTo>
                    <a:pt x="13790" y="38653"/>
                    <a:pt x="13790" y="37482"/>
                    <a:pt x="13779" y="36335"/>
                  </a:cubicBezTo>
                  <a:cubicBezTo>
                    <a:pt x="13869" y="29651"/>
                    <a:pt x="9554" y="27440"/>
                    <a:pt x="6161" y="24345"/>
                  </a:cubicBezTo>
                  <a:cubicBezTo>
                    <a:pt x="0" y="18145"/>
                    <a:pt x="9548" y="8406"/>
                    <a:pt x="98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6"/>
            <p:cNvSpPr/>
            <p:nvPr/>
          </p:nvSpPr>
          <p:spPr>
            <a:xfrm>
              <a:off x="4375725" y="3315025"/>
              <a:ext cx="426625" cy="954250"/>
            </a:xfrm>
            <a:custGeom>
              <a:avLst/>
              <a:gdLst/>
              <a:ahLst/>
              <a:cxnLst/>
              <a:rect l="l" t="t" r="r" b="b"/>
              <a:pathLst>
                <a:path w="17065" h="38170" extrusionOk="0">
                  <a:moveTo>
                    <a:pt x="1756" y="1"/>
                  </a:moveTo>
                  <a:lnTo>
                    <a:pt x="1756" y="1"/>
                  </a:lnTo>
                  <a:cubicBezTo>
                    <a:pt x="957" y="4637"/>
                    <a:pt x="124" y="9200"/>
                    <a:pt x="838" y="13988"/>
                  </a:cubicBezTo>
                  <a:cubicBezTo>
                    <a:pt x="1936" y="22405"/>
                    <a:pt x="9267" y="22934"/>
                    <a:pt x="14449" y="24143"/>
                  </a:cubicBezTo>
                  <a:cubicBezTo>
                    <a:pt x="16091" y="25184"/>
                    <a:pt x="16176" y="27176"/>
                    <a:pt x="15737" y="29319"/>
                  </a:cubicBezTo>
                  <a:cubicBezTo>
                    <a:pt x="15292" y="31463"/>
                    <a:pt x="14347" y="33753"/>
                    <a:pt x="13835" y="35458"/>
                  </a:cubicBezTo>
                  <a:cubicBezTo>
                    <a:pt x="13177" y="37202"/>
                    <a:pt x="12772" y="38170"/>
                    <a:pt x="12772" y="38170"/>
                  </a:cubicBezTo>
                  <a:cubicBezTo>
                    <a:pt x="13970" y="36212"/>
                    <a:pt x="15574" y="33359"/>
                    <a:pt x="16418" y="30546"/>
                  </a:cubicBezTo>
                  <a:cubicBezTo>
                    <a:pt x="16834" y="29139"/>
                    <a:pt x="17065" y="27744"/>
                    <a:pt x="16958" y="26478"/>
                  </a:cubicBezTo>
                  <a:cubicBezTo>
                    <a:pt x="16952" y="25567"/>
                    <a:pt x="16587" y="24509"/>
                    <a:pt x="16221" y="23980"/>
                  </a:cubicBezTo>
                  <a:cubicBezTo>
                    <a:pt x="16014" y="23989"/>
                    <a:pt x="15809" y="23993"/>
                    <a:pt x="15607" y="23993"/>
                  </a:cubicBezTo>
                  <a:cubicBezTo>
                    <a:pt x="5318" y="23993"/>
                    <a:pt x="1" y="12619"/>
                    <a:pt x="1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6"/>
            <p:cNvSpPr/>
            <p:nvPr/>
          </p:nvSpPr>
          <p:spPr>
            <a:xfrm>
              <a:off x="4419450" y="3264550"/>
              <a:ext cx="8750" cy="50500"/>
            </a:xfrm>
            <a:custGeom>
              <a:avLst/>
              <a:gdLst/>
              <a:ahLst/>
              <a:cxnLst/>
              <a:rect l="l" t="t" r="r" b="b"/>
              <a:pathLst>
                <a:path w="350" h="2020" extrusionOk="0">
                  <a:moveTo>
                    <a:pt x="350" y="0"/>
                  </a:moveTo>
                  <a:cubicBezTo>
                    <a:pt x="215" y="675"/>
                    <a:pt x="102" y="1350"/>
                    <a:pt x="1" y="2020"/>
                  </a:cubicBezTo>
                  <a:cubicBezTo>
                    <a:pt x="125" y="1345"/>
                    <a:pt x="237" y="675"/>
                    <a:pt x="3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6"/>
            <p:cNvSpPr/>
            <p:nvPr/>
          </p:nvSpPr>
          <p:spPr>
            <a:xfrm>
              <a:off x="4457725" y="3358625"/>
              <a:ext cx="60650" cy="271075"/>
            </a:xfrm>
            <a:custGeom>
              <a:avLst/>
              <a:gdLst/>
              <a:ahLst/>
              <a:cxnLst/>
              <a:rect l="l" t="t" r="r" b="b"/>
              <a:pathLst>
                <a:path w="2426" h="10843" extrusionOk="0">
                  <a:moveTo>
                    <a:pt x="388" y="1"/>
                  </a:moveTo>
                  <a:cubicBezTo>
                    <a:pt x="17" y="2752"/>
                    <a:pt x="0" y="5571"/>
                    <a:pt x="855" y="8041"/>
                  </a:cubicBezTo>
                  <a:cubicBezTo>
                    <a:pt x="1272" y="9031"/>
                    <a:pt x="1801" y="9971"/>
                    <a:pt x="2425" y="10843"/>
                  </a:cubicBezTo>
                  <a:cubicBezTo>
                    <a:pt x="1120" y="7687"/>
                    <a:pt x="428" y="3951"/>
                    <a:pt x="3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6"/>
            <p:cNvSpPr/>
            <p:nvPr/>
          </p:nvSpPr>
          <p:spPr>
            <a:xfrm>
              <a:off x="4308200" y="1272550"/>
              <a:ext cx="341975" cy="2086100"/>
            </a:xfrm>
            <a:custGeom>
              <a:avLst/>
              <a:gdLst/>
              <a:ahLst/>
              <a:cxnLst/>
              <a:rect l="l" t="t" r="r" b="b"/>
              <a:pathLst>
                <a:path w="13679" h="83444" extrusionOk="0">
                  <a:moveTo>
                    <a:pt x="7709" y="0"/>
                  </a:moveTo>
                  <a:cubicBezTo>
                    <a:pt x="5857" y="6639"/>
                    <a:pt x="0" y="14606"/>
                    <a:pt x="4012" y="20356"/>
                  </a:cubicBezTo>
                  <a:cubicBezTo>
                    <a:pt x="6780" y="23901"/>
                    <a:pt x="12018" y="25223"/>
                    <a:pt x="11759" y="32025"/>
                  </a:cubicBezTo>
                  <a:cubicBezTo>
                    <a:pt x="11788" y="33128"/>
                    <a:pt x="11788" y="34276"/>
                    <a:pt x="11788" y="35435"/>
                  </a:cubicBezTo>
                  <a:lnTo>
                    <a:pt x="11788" y="45270"/>
                  </a:lnTo>
                  <a:cubicBezTo>
                    <a:pt x="11788" y="46941"/>
                    <a:pt x="11788" y="48628"/>
                    <a:pt x="11782" y="50345"/>
                  </a:cubicBezTo>
                  <a:cubicBezTo>
                    <a:pt x="11101" y="55239"/>
                    <a:pt x="9987" y="60612"/>
                    <a:pt x="9031" y="66031"/>
                  </a:cubicBezTo>
                  <a:cubicBezTo>
                    <a:pt x="8716" y="67837"/>
                    <a:pt x="8412" y="69643"/>
                    <a:pt x="8153" y="71437"/>
                  </a:cubicBezTo>
                  <a:cubicBezTo>
                    <a:pt x="6938" y="75325"/>
                    <a:pt x="6336" y="79371"/>
                    <a:pt x="6364" y="83444"/>
                  </a:cubicBezTo>
                  <a:cubicBezTo>
                    <a:pt x="6628" y="81497"/>
                    <a:pt x="7062" y="79584"/>
                    <a:pt x="7483" y="77851"/>
                  </a:cubicBezTo>
                  <a:cubicBezTo>
                    <a:pt x="7804" y="76445"/>
                    <a:pt x="8125" y="75066"/>
                    <a:pt x="8462" y="73699"/>
                  </a:cubicBezTo>
                  <a:cubicBezTo>
                    <a:pt x="10690" y="64230"/>
                    <a:pt x="13678" y="55318"/>
                    <a:pt x="12862" y="45270"/>
                  </a:cubicBezTo>
                  <a:lnTo>
                    <a:pt x="12862" y="31997"/>
                  </a:lnTo>
                  <a:cubicBezTo>
                    <a:pt x="12941" y="29657"/>
                    <a:pt x="12632" y="27440"/>
                    <a:pt x="11709" y="26557"/>
                  </a:cubicBezTo>
                  <a:cubicBezTo>
                    <a:pt x="3703" y="19918"/>
                    <a:pt x="2470" y="10184"/>
                    <a:pt x="8631" y="439"/>
                  </a:cubicBezTo>
                  <a:cubicBezTo>
                    <a:pt x="8322" y="439"/>
                    <a:pt x="7709" y="0"/>
                    <a:pt x="77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6"/>
            <p:cNvSpPr/>
            <p:nvPr/>
          </p:nvSpPr>
          <p:spPr>
            <a:xfrm>
              <a:off x="4518350" y="3629675"/>
              <a:ext cx="362350" cy="680100"/>
            </a:xfrm>
            <a:custGeom>
              <a:avLst/>
              <a:gdLst/>
              <a:ahLst/>
              <a:cxnLst/>
              <a:rect l="l" t="t" r="r" b="b"/>
              <a:pathLst>
                <a:path w="14494" h="27204" extrusionOk="0">
                  <a:moveTo>
                    <a:pt x="0" y="1"/>
                  </a:moveTo>
                  <a:lnTo>
                    <a:pt x="0" y="1"/>
                  </a:lnTo>
                  <a:cubicBezTo>
                    <a:pt x="2228" y="5363"/>
                    <a:pt x="6251" y="9054"/>
                    <a:pt x="11979" y="9296"/>
                  </a:cubicBezTo>
                  <a:cubicBezTo>
                    <a:pt x="13081" y="9296"/>
                    <a:pt x="13813" y="11394"/>
                    <a:pt x="13419" y="13245"/>
                  </a:cubicBezTo>
                  <a:cubicBezTo>
                    <a:pt x="13363" y="14477"/>
                    <a:pt x="13098" y="15743"/>
                    <a:pt x="12710" y="17004"/>
                  </a:cubicBezTo>
                  <a:cubicBezTo>
                    <a:pt x="11951" y="19518"/>
                    <a:pt x="10735" y="22011"/>
                    <a:pt x="9846" y="24121"/>
                  </a:cubicBezTo>
                  <a:cubicBezTo>
                    <a:pt x="8963" y="26231"/>
                    <a:pt x="8614" y="27204"/>
                    <a:pt x="8614" y="27204"/>
                  </a:cubicBezTo>
                  <a:cubicBezTo>
                    <a:pt x="10623" y="23817"/>
                    <a:pt x="13616" y="18551"/>
                    <a:pt x="14297" y="13842"/>
                  </a:cubicBezTo>
                  <a:cubicBezTo>
                    <a:pt x="14465" y="12671"/>
                    <a:pt x="14494" y="11529"/>
                    <a:pt x="14308" y="10460"/>
                  </a:cubicBezTo>
                  <a:cubicBezTo>
                    <a:pt x="14179" y="8238"/>
                    <a:pt x="13081" y="7191"/>
                    <a:pt x="11979" y="6662"/>
                  </a:cubicBezTo>
                  <a:cubicBezTo>
                    <a:pt x="7961" y="5335"/>
                    <a:pt x="3168" y="4378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6" name="Google Shape;506;p26"/>
            <p:cNvSpPr/>
            <p:nvPr/>
          </p:nvSpPr>
          <p:spPr>
            <a:xfrm>
              <a:off x="4479100" y="2770975"/>
              <a:ext cx="481775" cy="1588600"/>
            </a:xfrm>
            <a:custGeom>
              <a:avLst/>
              <a:gdLst/>
              <a:ahLst/>
              <a:cxnLst/>
              <a:rect l="l" t="t" r="r" b="b"/>
              <a:pathLst>
                <a:path w="19271" h="63544" extrusionOk="0">
                  <a:moveTo>
                    <a:pt x="7275" y="0"/>
                  </a:moveTo>
                  <a:cubicBezTo>
                    <a:pt x="6521" y="3196"/>
                    <a:pt x="5424" y="6437"/>
                    <a:pt x="4417" y="9683"/>
                  </a:cubicBezTo>
                  <a:cubicBezTo>
                    <a:pt x="3928" y="11253"/>
                    <a:pt x="3455" y="12823"/>
                    <a:pt x="3044" y="14392"/>
                  </a:cubicBezTo>
                  <a:cubicBezTo>
                    <a:pt x="1829" y="19439"/>
                    <a:pt x="366" y="25229"/>
                    <a:pt x="2195" y="30489"/>
                  </a:cubicBezTo>
                  <a:cubicBezTo>
                    <a:pt x="4400" y="36808"/>
                    <a:pt x="9160" y="35750"/>
                    <a:pt x="13183" y="37117"/>
                  </a:cubicBezTo>
                  <a:cubicBezTo>
                    <a:pt x="13976" y="37365"/>
                    <a:pt x="14741" y="37708"/>
                    <a:pt x="15462" y="38135"/>
                  </a:cubicBezTo>
                  <a:cubicBezTo>
                    <a:pt x="16261" y="38625"/>
                    <a:pt x="16975" y="39238"/>
                    <a:pt x="17577" y="39958"/>
                  </a:cubicBezTo>
                  <a:cubicBezTo>
                    <a:pt x="18309" y="41010"/>
                    <a:pt x="18680" y="42068"/>
                    <a:pt x="18511" y="43182"/>
                  </a:cubicBezTo>
                  <a:cubicBezTo>
                    <a:pt x="18550" y="44364"/>
                    <a:pt x="18393" y="45540"/>
                    <a:pt x="18112" y="46721"/>
                  </a:cubicBezTo>
                  <a:cubicBezTo>
                    <a:pt x="16986" y="51425"/>
                    <a:pt x="13886" y="56106"/>
                    <a:pt x="12812" y="60680"/>
                  </a:cubicBezTo>
                  <a:cubicBezTo>
                    <a:pt x="12198" y="62340"/>
                    <a:pt x="11889" y="63201"/>
                    <a:pt x="11889" y="63201"/>
                  </a:cubicBezTo>
                  <a:cubicBezTo>
                    <a:pt x="11927" y="63190"/>
                    <a:pt x="11962" y="63185"/>
                    <a:pt x="11993" y="63185"/>
                  </a:cubicBezTo>
                  <a:cubicBezTo>
                    <a:pt x="12269" y="63185"/>
                    <a:pt x="12298" y="63544"/>
                    <a:pt x="12575" y="63544"/>
                  </a:cubicBezTo>
                  <a:cubicBezTo>
                    <a:pt x="14021" y="57940"/>
                    <a:pt x="17375" y="52336"/>
                    <a:pt x="18719" y="46727"/>
                  </a:cubicBezTo>
                  <a:cubicBezTo>
                    <a:pt x="19057" y="45320"/>
                    <a:pt x="19265" y="43925"/>
                    <a:pt x="19271" y="42524"/>
                  </a:cubicBezTo>
                  <a:cubicBezTo>
                    <a:pt x="19046" y="40482"/>
                    <a:pt x="19046" y="37854"/>
                    <a:pt x="17577" y="37854"/>
                  </a:cubicBezTo>
                  <a:cubicBezTo>
                    <a:pt x="16362" y="37415"/>
                    <a:pt x="15062" y="36993"/>
                    <a:pt x="13746" y="36521"/>
                  </a:cubicBezTo>
                  <a:cubicBezTo>
                    <a:pt x="12429" y="36054"/>
                    <a:pt x="11073" y="35587"/>
                    <a:pt x="9762" y="35024"/>
                  </a:cubicBezTo>
                  <a:cubicBezTo>
                    <a:pt x="4766" y="34174"/>
                    <a:pt x="0" y="27333"/>
                    <a:pt x="2853" y="19490"/>
                  </a:cubicBezTo>
                  <a:cubicBezTo>
                    <a:pt x="3219" y="17886"/>
                    <a:pt x="3584" y="16300"/>
                    <a:pt x="3956" y="14736"/>
                  </a:cubicBezTo>
                  <a:cubicBezTo>
                    <a:pt x="5070" y="9784"/>
                    <a:pt x="6251" y="4901"/>
                    <a:pt x="72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7" name="Google Shape;507;p26"/>
            <p:cNvSpPr/>
            <p:nvPr/>
          </p:nvSpPr>
          <p:spPr>
            <a:xfrm>
              <a:off x="4477700" y="1272400"/>
              <a:ext cx="260800" cy="1420250"/>
            </a:xfrm>
            <a:custGeom>
              <a:avLst/>
              <a:gdLst/>
              <a:ahLst/>
              <a:cxnLst/>
              <a:rect l="l" t="t" r="r" b="b"/>
              <a:pathLst>
                <a:path w="10432" h="56810" extrusionOk="0">
                  <a:moveTo>
                    <a:pt x="5852" y="1"/>
                  </a:moveTo>
                  <a:cubicBezTo>
                    <a:pt x="2470" y="1773"/>
                    <a:pt x="0" y="11073"/>
                    <a:pt x="2161" y="15496"/>
                  </a:cubicBezTo>
                  <a:cubicBezTo>
                    <a:pt x="4316" y="20362"/>
                    <a:pt x="9244" y="22135"/>
                    <a:pt x="8693" y="28661"/>
                  </a:cubicBezTo>
                  <a:cubicBezTo>
                    <a:pt x="8710" y="29753"/>
                    <a:pt x="8710" y="30872"/>
                    <a:pt x="8710" y="32003"/>
                  </a:cubicBezTo>
                  <a:lnTo>
                    <a:pt x="8710" y="36701"/>
                  </a:lnTo>
                  <a:cubicBezTo>
                    <a:pt x="8845" y="43081"/>
                    <a:pt x="8473" y="49394"/>
                    <a:pt x="8113" y="55712"/>
                  </a:cubicBezTo>
                  <a:cubicBezTo>
                    <a:pt x="8068" y="56078"/>
                    <a:pt x="8018" y="56444"/>
                    <a:pt x="7956" y="56809"/>
                  </a:cubicBezTo>
                  <a:cubicBezTo>
                    <a:pt x="9481" y="48820"/>
                    <a:pt x="10431" y="40696"/>
                    <a:pt x="9784" y="32003"/>
                  </a:cubicBezTo>
                  <a:lnTo>
                    <a:pt x="9784" y="28650"/>
                  </a:lnTo>
                  <a:cubicBezTo>
                    <a:pt x="10173" y="23024"/>
                    <a:pt x="7089" y="19479"/>
                    <a:pt x="4625" y="15496"/>
                  </a:cubicBezTo>
                  <a:cubicBezTo>
                    <a:pt x="1232" y="11518"/>
                    <a:pt x="4316" y="4879"/>
                    <a:pt x="58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6"/>
            <p:cNvSpPr/>
            <p:nvPr/>
          </p:nvSpPr>
          <p:spPr>
            <a:xfrm>
              <a:off x="4660975" y="2692625"/>
              <a:ext cx="15625" cy="78375"/>
            </a:xfrm>
            <a:custGeom>
              <a:avLst/>
              <a:gdLst/>
              <a:ahLst/>
              <a:cxnLst/>
              <a:rect l="l" t="t" r="r" b="b"/>
              <a:pathLst>
                <a:path w="625" h="3135" extrusionOk="0">
                  <a:moveTo>
                    <a:pt x="625" y="0"/>
                  </a:moveTo>
                  <a:lnTo>
                    <a:pt x="625" y="0"/>
                  </a:lnTo>
                  <a:cubicBezTo>
                    <a:pt x="428" y="1047"/>
                    <a:pt x="220" y="2093"/>
                    <a:pt x="0" y="3134"/>
                  </a:cubicBezTo>
                  <a:cubicBezTo>
                    <a:pt x="253" y="2082"/>
                    <a:pt x="462" y="1041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9" name="Google Shape;509;p26"/>
            <p:cNvSpPr/>
            <p:nvPr/>
          </p:nvSpPr>
          <p:spPr>
            <a:xfrm>
              <a:off x="4561375" y="2775475"/>
              <a:ext cx="494450" cy="1617300"/>
            </a:xfrm>
            <a:custGeom>
              <a:avLst/>
              <a:gdLst/>
              <a:ahLst/>
              <a:cxnLst/>
              <a:rect l="l" t="t" r="r" b="b"/>
              <a:pathLst>
                <a:path w="19778" h="64692" extrusionOk="0">
                  <a:moveTo>
                    <a:pt x="6516" y="0"/>
                  </a:moveTo>
                  <a:cubicBezTo>
                    <a:pt x="5599" y="3269"/>
                    <a:pt x="4164" y="6814"/>
                    <a:pt x="2949" y="10381"/>
                  </a:cubicBezTo>
                  <a:cubicBezTo>
                    <a:pt x="2465" y="11787"/>
                    <a:pt x="2021" y="13194"/>
                    <a:pt x="1655" y="14589"/>
                  </a:cubicBezTo>
                  <a:cubicBezTo>
                    <a:pt x="367" y="17684"/>
                    <a:pt x="367" y="21363"/>
                    <a:pt x="1109" y="24520"/>
                  </a:cubicBezTo>
                  <a:cubicBezTo>
                    <a:pt x="1841" y="30309"/>
                    <a:pt x="6601" y="31885"/>
                    <a:pt x="10308" y="32745"/>
                  </a:cubicBezTo>
                  <a:cubicBezTo>
                    <a:pt x="11422" y="32903"/>
                    <a:pt x="12564" y="33027"/>
                    <a:pt x="13667" y="33263"/>
                  </a:cubicBezTo>
                  <a:cubicBezTo>
                    <a:pt x="14770" y="33505"/>
                    <a:pt x="15850" y="33859"/>
                    <a:pt x="16852" y="34518"/>
                  </a:cubicBezTo>
                  <a:cubicBezTo>
                    <a:pt x="19046" y="36099"/>
                    <a:pt x="18315" y="39778"/>
                    <a:pt x="18174" y="43053"/>
                  </a:cubicBezTo>
                  <a:cubicBezTo>
                    <a:pt x="17859" y="44600"/>
                    <a:pt x="17375" y="46175"/>
                    <a:pt x="16795" y="47756"/>
                  </a:cubicBezTo>
                  <a:cubicBezTo>
                    <a:pt x="15063" y="52511"/>
                    <a:pt x="12514" y="57377"/>
                    <a:pt x="11422" y="62008"/>
                  </a:cubicBezTo>
                  <a:cubicBezTo>
                    <a:pt x="10933" y="63611"/>
                    <a:pt x="10691" y="64433"/>
                    <a:pt x="10691" y="64433"/>
                  </a:cubicBezTo>
                  <a:cubicBezTo>
                    <a:pt x="10767" y="64402"/>
                    <a:pt x="10829" y="64389"/>
                    <a:pt x="10883" y="64389"/>
                  </a:cubicBezTo>
                  <a:cubicBezTo>
                    <a:pt x="11144" y="64389"/>
                    <a:pt x="11188" y="64692"/>
                    <a:pt x="11445" y="64692"/>
                  </a:cubicBezTo>
                  <a:cubicBezTo>
                    <a:pt x="12598" y="57782"/>
                    <a:pt x="16880" y="50513"/>
                    <a:pt x="18652" y="43773"/>
                  </a:cubicBezTo>
                  <a:cubicBezTo>
                    <a:pt x="19012" y="42468"/>
                    <a:pt x="19249" y="41140"/>
                    <a:pt x="19372" y="39795"/>
                  </a:cubicBezTo>
                  <a:cubicBezTo>
                    <a:pt x="19777" y="37145"/>
                    <a:pt x="18680" y="33994"/>
                    <a:pt x="17217" y="33466"/>
                  </a:cubicBezTo>
                  <a:cubicBezTo>
                    <a:pt x="16177" y="33027"/>
                    <a:pt x="15006" y="32695"/>
                    <a:pt x="13768" y="32380"/>
                  </a:cubicBezTo>
                  <a:cubicBezTo>
                    <a:pt x="12531" y="32059"/>
                    <a:pt x="11242" y="31772"/>
                    <a:pt x="9988" y="31423"/>
                  </a:cubicBezTo>
                  <a:cubicBezTo>
                    <a:pt x="5498" y="31367"/>
                    <a:pt x="1" y="26624"/>
                    <a:pt x="2184" y="19276"/>
                  </a:cubicBezTo>
                  <a:cubicBezTo>
                    <a:pt x="2527" y="17684"/>
                    <a:pt x="2882" y="16108"/>
                    <a:pt x="3247" y="14527"/>
                  </a:cubicBezTo>
                  <a:cubicBezTo>
                    <a:pt x="4328" y="9706"/>
                    <a:pt x="5475" y="4873"/>
                    <a:pt x="65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4662650" y="1228375"/>
              <a:ext cx="174725" cy="1445150"/>
            </a:xfrm>
            <a:custGeom>
              <a:avLst/>
              <a:gdLst/>
              <a:ahLst/>
              <a:cxnLst/>
              <a:rect l="l" t="t" r="r" b="b"/>
              <a:pathLst>
                <a:path w="6989" h="57806" extrusionOk="0">
                  <a:moveTo>
                    <a:pt x="3388" y="1"/>
                  </a:moveTo>
                  <a:lnTo>
                    <a:pt x="3388" y="1"/>
                  </a:lnTo>
                  <a:cubicBezTo>
                    <a:pt x="305" y="1323"/>
                    <a:pt x="1" y="8406"/>
                    <a:pt x="614" y="12390"/>
                  </a:cubicBezTo>
                  <a:cubicBezTo>
                    <a:pt x="1233" y="14826"/>
                    <a:pt x="2386" y="17037"/>
                    <a:pt x="3354" y="19383"/>
                  </a:cubicBezTo>
                  <a:cubicBezTo>
                    <a:pt x="3844" y="20559"/>
                    <a:pt x="4282" y="21758"/>
                    <a:pt x="4586" y="23040"/>
                  </a:cubicBezTo>
                  <a:cubicBezTo>
                    <a:pt x="5419" y="34597"/>
                    <a:pt x="5149" y="46401"/>
                    <a:pt x="3309" y="57805"/>
                  </a:cubicBezTo>
                  <a:cubicBezTo>
                    <a:pt x="5560" y="46423"/>
                    <a:pt x="6989" y="34799"/>
                    <a:pt x="5458" y="22540"/>
                  </a:cubicBezTo>
                  <a:cubicBezTo>
                    <a:pt x="5155" y="21026"/>
                    <a:pt x="4778" y="19552"/>
                    <a:pt x="4389" y="18072"/>
                  </a:cubicBezTo>
                  <a:cubicBezTo>
                    <a:pt x="2836" y="12193"/>
                    <a:pt x="1126" y="6494"/>
                    <a:pt x="33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4724275" y="2673500"/>
              <a:ext cx="21125" cy="102000"/>
            </a:xfrm>
            <a:custGeom>
              <a:avLst/>
              <a:gdLst/>
              <a:ahLst/>
              <a:cxnLst/>
              <a:rect l="l" t="t" r="r" b="b"/>
              <a:pathLst>
                <a:path w="845" h="4080" extrusionOk="0">
                  <a:moveTo>
                    <a:pt x="844" y="0"/>
                  </a:moveTo>
                  <a:cubicBezTo>
                    <a:pt x="568" y="1362"/>
                    <a:pt x="287" y="2723"/>
                    <a:pt x="0" y="4079"/>
                  </a:cubicBezTo>
                  <a:cubicBezTo>
                    <a:pt x="169" y="3472"/>
                    <a:pt x="321" y="2881"/>
                    <a:pt x="450" y="2296"/>
                  </a:cubicBezTo>
                  <a:cubicBezTo>
                    <a:pt x="591" y="1531"/>
                    <a:pt x="715" y="765"/>
                    <a:pt x="8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4625675" y="1195050"/>
              <a:ext cx="520175" cy="3216850"/>
            </a:xfrm>
            <a:custGeom>
              <a:avLst/>
              <a:gdLst/>
              <a:ahLst/>
              <a:cxnLst/>
              <a:rect l="l" t="t" r="r" b="b"/>
              <a:pathLst>
                <a:path w="20807" h="128674" extrusionOk="0">
                  <a:moveTo>
                    <a:pt x="10105" y="0"/>
                  </a:moveTo>
                  <a:cubicBezTo>
                    <a:pt x="9492" y="0"/>
                    <a:pt x="8873" y="0"/>
                    <a:pt x="8563" y="445"/>
                  </a:cubicBezTo>
                  <a:cubicBezTo>
                    <a:pt x="7539" y="5458"/>
                    <a:pt x="8158" y="10280"/>
                    <a:pt x="8952" y="15163"/>
                  </a:cubicBezTo>
                  <a:cubicBezTo>
                    <a:pt x="9154" y="16384"/>
                    <a:pt x="9368" y="17611"/>
                    <a:pt x="9565" y="18843"/>
                  </a:cubicBezTo>
                  <a:cubicBezTo>
                    <a:pt x="11202" y="38591"/>
                    <a:pt x="7950" y="57929"/>
                    <a:pt x="2605" y="76411"/>
                  </a:cubicBezTo>
                  <a:cubicBezTo>
                    <a:pt x="2116" y="78088"/>
                    <a:pt x="1615" y="79753"/>
                    <a:pt x="1097" y="81424"/>
                  </a:cubicBezTo>
                  <a:cubicBezTo>
                    <a:pt x="0" y="84580"/>
                    <a:pt x="1097" y="87737"/>
                    <a:pt x="2881" y="89869"/>
                  </a:cubicBezTo>
                  <a:cubicBezTo>
                    <a:pt x="3815" y="90651"/>
                    <a:pt x="4940" y="91107"/>
                    <a:pt x="6178" y="91394"/>
                  </a:cubicBezTo>
                  <a:cubicBezTo>
                    <a:pt x="12265" y="92885"/>
                    <a:pt x="20806" y="90145"/>
                    <a:pt x="18657" y="102185"/>
                  </a:cubicBezTo>
                  <a:cubicBezTo>
                    <a:pt x="18432" y="103541"/>
                    <a:pt x="18134" y="104886"/>
                    <a:pt x="17762" y="106214"/>
                  </a:cubicBezTo>
                  <a:cubicBezTo>
                    <a:pt x="15939" y="112881"/>
                    <a:pt x="12631" y="119373"/>
                    <a:pt x="11196" y="126524"/>
                  </a:cubicBezTo>
                  <a:cubicBezTo>
                    <a:pt x="10876" y="127948"/>
                    <a:pt x="10746" y="128674"/>
                    <a:pt x="10746" y="128674"/>
                  </a:cubicBezTo>
                  <a:cubicBezTo>
                    <a:pt x="12845" y="121005"/>
                    <a:pt x="17250" y="112768"/>
                    <a:pt x="19051" y="104863"/>
                  </a:cubicBezTo>
                  <a:cubicBezTo>
                    <a:pt x="19411" y="103316"/>
                    <a:pt x="19653" y="101746"/>
                    <a:pt x="19777" y="100165"/>
                  </a:cubicBezTo>
                  <a:cubicBezTo>
                    <a:pt x="20142" y="97211"/>
                    <a:pt x="19411" y="93526"/>
                    <a:pt x="17582" y="92474"/>
                  </a:cubicBezTo>
                  <a:cubicBezTo>
                    <a:pt x="14465" y="90893"/>
                    <a:pt x="9520" y="90629"/>
                    <a:pt x="5998" y="88918"/>
                  </a:cubicBezTo>
                  <a:cubicBezTo>
                    <a:pt x="4816" y="88356"/>
                    <a:pt x="3798" y="87624"/>
                    <a:pt x="3050" y="86634"/>
                  </a:cubicBezTo>
                  <a:cubicBezTo>
                    <a:pt x="1097" y="83534"/>
                    <a:pt x="2194" y="79849"/>
                    <a:pt x="2926" y="76687"/>
                  </a:cubicBezTo>
                  <a:cubicBezTo>
                    <a:pt x="3505" y="75111"/>
                    <a:pt x="4051" y="73519"/>
                    <a:pt x="4563" y="71899"/>
                  </a:cubicBezTo>
                  <a:cubicBezTo>
                    <a:pt x="10167" y="54153"/>
                    <a:pt x="11602" y="34416"/>
                    <a:pt x="10358" y="14983"/>
                  </a:cubicBezTo>
                  <a:cubicBezTo>
                    <a:pt x="10229" y="13745"/>
                    <a:pt x="10105" y="12508"/>
                    <a:pt x="10015" y="11264"/>
                  </a:cubicBezTo>
                  <a:cubicBezTo>
                    <a:pt x="9717" y="7528"/>
                    <a:pt x="9638" y="3764"/>
                    <a:pt x="101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26"/>
            <p:cNvSpPr/>
            <p:nvPr/>
          </p:nvSpPr>
          <p:spPr>
            <a:xfrm>
              <a:off x="4710400" y="1172975"/>
              <a:ext cx="528700" cy="2543250"/>
            </a:xfrm>
            <a:custGeom>
              <a:avLst/>
              <a:gdLst/>
              <a:ahLst/>
              <a:cxnLst/>
              <a:rect l="l" t="t" r="r" b="b"/>
              <a:pathLst>
                <a:path w="21148" h="101730" extrusionOk="0">
                  <a:moveTo>
                    <a:pt x="11335" y="0"/>
                  </a:moveTo>
                  <a:cubicBezTo>
                    <a:pt x="9484" y="1992"/>
                    <a:pt x="9411" y="5536"/>
                    <a:pt x="9726" y="9345"/>
                  </a:cubicBezTo>
                  <a:cubicBezTo>
                    <a:pt x="9822" y="10634"/>
                    <a:pt x="9974" y="11956"/>
                    <a:pt x="10097" y="13284"/>
                  </a:cubicBezTo>
                  <a:cubicBezTo>
                    <a:pt x="10525" y="36008"/>
                    <a:pt x="6497" y="58103"/>
                    <a:pt x="1737" y="80203"/>
                  </a:cubicBezTo>
                  <a:cubicBezTo>
                    <a:pt x="0" y="87372"/>
                    <a:pt x="3790" y="87893"/>
                    <a:pt x="8235" y="87893"/>
                  </a:cubicBezTo>
                  <a:cubicBezTo>
                    <a:pt x="8991" y="87893"/>
                    <a:pt x="9767" y="87878"/>
                    <a:pt x="10538" y="87878"/>
                  </a:cubicBezTo>
                  <a:cubicBezTo>
                    <a:pt x="12882" y="87878"/>
                    <a:pt x="15179" y="88018"/>
                    <a:pt x="16753" y="89149"/>
                  </a:cubicBezTo>
                  <a:cubicBezTo>
                    <a:pt x="18582" y="90724"/>
                    <a:pt x="18948" y="94409"/>
                    <a:pt x="18908" y="97605"/>
                  </a:cubicBezTo>
                  <a:cubicBezTo>
                    <a:pt x="18773" y="98989"/>
                    <a:pt x="18543" y="100373"/>
                    <a:pt x="18227" y="101729"/>
                  </a:cubicBezTo>
                  <a:cubicBezTo>
                    <a:pt x="18588" y="100294"/>
                    <a:pt x="18919" y="98848"/>
                    <a:pt x="19206" y="97363"/>
                  </a:cubicBezTo>
                  <a:cubicBezTo>
                    <a:pt x="19685" y="94409"/>
                    <a:pt x="21148" y="90195"/>
                    <a:pt x="19319" y="88091"/>
                  </a:cubicBezTo>
                  <a:cubicBezTo>
                    <a:pt x="17934" y="86671"/>
                    <a:pt x="16040" y="86288"/>
                    <a:pt x="14035" y="86288"/>
                  </a:cubicBezTo>
                  <a:cubicBezTo>
                    <a:pt x="11688" y="86288"/>
                    <a:pt x="9189" y="86812"/>
                    <a:pt x="7176" y="86812"/>
                  </a:cubicBezTo>
                  <a:cubicBezTo>
                    <a:pt x="4546" y="86812"/>
                    <a:pt x="2746" y="85917"/>
                    <a:pt x="3200" y="81784"/>
                  </a:cubicBezTo>
                  <a:cubicBezTo>
                    <a:pt x="6131" y="57056"/>
                    <a:pt x="11622" y="33375"/>
                    <a:pt x="11240" y="8873"/>
                  </a:cubicBezTo>
                  <a:cubicBezTo>
                    <a:pt x="11251" y="7370"/>
                    <a:pt x="11268" y="5874"/>
                    <a:pt x="11296" y="4383"/>
                  </a:cubicBezTo>
                  <a:cubicBezTo>
                    <a:pt x="11318" y="2892"/>
                    <a:pt x="11330" y="1429"/>
                    <a:pt x="11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6"/>
            <p:cNvSpPr/>
            <p:nvPr/>
          </p:nvSpPr>
          <p:spPr>
            <a:xfrm>
              <a:off x="5147075" y="3716200"/>
              <a:ext cx="19025" cy="72025"/>
            </a:xfrm>
            <a:custGeom>
              <a:avLst/>
              <a:gdLst/>
              <a:ahLst/>
              <a:cxnLst/>
              <a:rect l="l" t="t" r="r" b="b"/>
              <a:pathLst>
                <a:path w="761" h="2881" extrusionOk="0">
                  <a:moveTo>
                    <a:pt x="760" y="0"/>
                  </a:moveTo>
                  <a:lnTo>
                    <a:pt x="676" y="321"/>
                  </a:lnTo>
                  <a:cubicBezTo>
                    <a:pt x="457" y="1176"/>
                    <a:pt x="232" y="2026"/>
                    <a:pt x="1" y="2881"/>
                  </a:cubicBezTo>
                  <a:cubicBezTo>
                    <a:pt x="203" y="2183"/>
                    <a:pt x="395" y="1485"/>
                    <a:pt x="569" y="799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6"/>
            <p:cNvSpPr/>
            <p:nvPr/>
          </p:nvSpPr>
          <p:spPr>
            <a:xfrm>
              <a:off x="4974075" y="3788200"/>
              <a:ext cx="173025" cy="637900"/>
            </a:xfrm>
            <a:custGeom>
              <a:avLst/>
              <a:gdLst/>
              <a:ahLst/>
              <a:cxnLst/>
              <a:rect l="l" t="t" r="r" b="b"/>
              <a:pathLst>
                <a:path w="6921" h="25516" extrusionOk="0">
                  <a:moveTo>
                    <a:pt x="6921" y="1"/>
                  </a:moveTo>
                  <a:cubicBezTo>
                    <a:pt x="4670" y="7641"/>
                    <a:pt x="704" y="15574"/>
                    <a:pt x="175" y="23614"/>
                  </a:cubicBezTo>
                  <a:cubicBezTo>
                    <a:pt x="46" y="24830"/>
                    <a:pt x="1" y="25448"/>
                    <a:pt x="1" y="25448"/>
                  </a:cubicBezTo>
                  <a:cubicBezTo>
                    <a:pt x="175" y="25516"/>
                    <a:pt x="1098" y="25516"/>
                    <a:pt x="1098" y="25516"/>
                  </a:cubicBezTo>
                  <a:cubicBezTo>
                    <a:pt x="1722" y="16176"/>
                    <a:pt x="4637" y="8277"/>
                    <a:pt x="6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6"/>
            <p:cNvSpPr/>
            <p:nvPr/>
          </p:nvSpPr>
          <p:spPr>
            <a:xfrm>
              <a:off x="4854525" y="1178725"/>
              <a:ext cx="476150" cy="3247375"/>
            </a:xfrm>
            <a:custGeom>
              <a:avLst/>
              <a:gdLst/>
              <a:ahLst/>
              <a:cxnLst/>
              <a:rect l="l" t="t" r="r" b="b"/>
              <a:pathLst>
                <a:path w="19046" h="129895" extrusionOk="0">
                  <a:moveTo>
                    <a:pt x="8428" y="1"/>
                  </a:moveTo>
                  <a:cubicBezTo>
                    <a:pt x="8428" y="26838"/>
                    <a:pt x="4029" y="51566"/>
                    <a:pt x="0" y="78397"/>
                  </a:cubicBezTo>
                  <a:cubicBezTo>
                    <a:pt x="0" y="79444"/>
                    <a:pt x="732" y="81554"/>
                    <a:pt x="1097" y="81554"/>
                  </a:cubicBezTo>
                  <a:cubicBezTo>
                    <a:pt x="6589" y="83658"/>
                    <a:pt x="17211" y="78926"/>
                    <a:pt x="16193" y="91310"/>
                  </a:cubicBezTo>
                  <a:cubicBezTo>
                    <a:pt x="16120" y="92790"/>
                    <a:pt x="15956" y="94264"/>
                    <a:pt x="15698" y="95726"/>
                  </a:cubicBezTo>
                  <a:cubicBezTo>
                    <a:pt x="13942" y="106068"/>
                    <a:pt x="8372" y="116673"/>
                    <a:pt x="8423" y="128156"/>
                  </a:cubicBezTo>
                  <a:lnTo>
                    <a:pt x="8423" y="129895"/>
                  </a:lnTo>
                  <a:lnTo>
                    <a:pt x="9503" y="129895"/>
                  </a:lnTo>
                  <a:lnTo>
                    <a:pt x="9503" y="128156"/>
                  </a:lnTo>
                  <a:cubicBezTo>
                    <a:pt x="9559" y="116983"/>
                    <a:pt x="13340" y="106900"/>
                    <a:pt x="15720" y="96396"/>
                  </a:cubicBezTo>
                  <a:cubicBezTo>
                    <a:pt x="16058" y="94899"/>
                    <a:pt x="16373" y="93386"/>
                    <a:pt x="16632" y="91867"/>
                  </a:cubicBezTo>
                  <a:cubicBezTo>
                    <a:pt x="16845" y="88390"/>
                    <a:pt x="19045" y="83658"/>
                    <a:pt x="16845" y="81554"/>
                  </a:cubicBezTo>
                  <a:cubicBezTo>
                    <a:pt x="15708" y="80600"/>
                    <a:pt x="14153" y="80351"/>
                    <a:pt x="12480" y="80351"/>
                  </a:cubicBezTo>
                  <a:cubicBezTo>
                    <a:pt x="10652" y="80351"/>
                    <a:pt x="8684" y="80648"/>
                    <a:pt x="6962" y="80648"/>
                  </a:cubicBezTo>
                  <a:cubicBezTo>
                    <a:pt x="4169" y="80648"/>
                    <a:pt x="2027" y="79867"/>
                    <a:pt x="2194" y="75770"/>
                  </a:cubicBezTo>
                  <a:cubicBezTo>
                    <a:pt x="3292" y="50514"/>
                    <a:pt x="9891" y="25786"/>
                    <a:pt x="95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6"/>
            <p:cNvSpPr/>
            <p:nvPr/>
          </p:nvSpPr>
          <p:spPr>
            <a:xfrm>
              <a:off x="4991800" y="1178725"/>
              <a:ext cx="384575" cy="3247375"/>
            </a:xfrm>
            <a:custGeom>
              <a:avLst/>
              <a:gdLst/>
              <a:ahLst/>
              <a:cxnLst/>
              <a:rect l="l" t="t" r="r" b="b"/>
              <a:pathLst>
                <a:path w="15383" h="129895" extrusionOk="0">
                  <a:moveTo>
                    <a:pt x="6594" y="1"/>
                  </a:moveTo>
                  <a:cubicBezTo>
                    <a:pt x="6960" y="23682"/>
                    <a:pt x="366" y="46305"/>
                    <a:pt x="0" y="69452"/>
                  </a:cubicBezTo>
                  <a:cubicBezTo>
                    <a:pt x="0" y="75449"/>
                    <a:pt x="2699" y="76176"/>
                    <a:pt x="5928" y="76176"/>
                  </a:cubicBezTo>
                  <a:cubicBezTo>
                    <a:pt x="6960" y="76176"/>
                    <a:pt x="8047" y="76102"/>
                    <a:pt x="9118" y="76102"/>
                  </a:cubicBezTo>
                  <a:cubicBezTo>
                    <a:pt x="10866" y="76102"/>
                    <a:pt x="12570" y="76300"/>
                    <a:pt x="13920" y="77345"/>
                  </a:cubicBezTo>
                  <a:cubicBezTo>
                    <a:pt x="15017" y="78397"/>
                    <a:pt x="14286" y="81031"/>
                    <a:pt x="14252" y="82977"/>
                  </a:cubicBezTo>
                  <a:cubicBezTo>
                    <a:pt x="14061" y="84806"/>
                    <a:pt x="13802" y="86595"/>
                    <a:pt x="13492" y="88379"/>
                  </a:cubicBezTo>
                  <a:cubicBezTo>
                    <a:pt x="11337" y="100818"/>
                    <a:pt x="6831" y="112257"/>
                    <a:pt x="6628" y="125096"/>
                  </a:cubicBezTo>
                  <a:lnTo>
                    <a:pt x="6628" y="129895"/>
                  </a:lnTo>
                  <a:lnTo>
                    <a:pt x="7708" y="129895"/>
                  </a:lnTo>
                  <a:lnTo>
                    <a:pt x="7708" y="125096"/>
                  </a:lnTo>
                  <a:cubicBezTo>
                    <a:pt x="7708" y="124072"/>
                    <a:pt x="7708" y="122901"/>
                    <a:pt x="7737" y="121557"/>
                  </a:cubicBezTo>
                  <a:cubicBezTo>
                    <a:pt x="7557" y="109730"/>
                    <a:pt x="13543" y="98163"/>
                    <a:pt x="14927" y="87276"/>
                  </a:cubicBezTo>
                  <a:cubicBezTo>
                    <a:pt x="15130" y="85740"/>
                    <a:pt x="15220" y="84193"/>
                    <a:pt x="15208" y="82645"/>
                  </a:cubicBezTo>
                  <a:cubicBezTo>
                    <a:pt x="15383" y="73660"/>
                    <a:pt x="8429" y="72608"/>
                    <a:pt x="3669" y="72608"/>
                  </a:cubicBezTo>
                  <a:cubicBezTo>
                    <a:pt x="1829" y="72608"/>
                    <a:pt x="1463" y="69452"/>
                    <a:pt x="1463" y="67347"/>
                  </a:cubicBezTo>
                  <a:cubicBezTo>
                    <a:pt x="1098" y="44724"/>
                    <a:pt x="8429" y="23153"/>
                    <a:pt x="76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6"/>
            <p:cNvSpPr/>
            <p:nvPr/>
          </p:nvSpPr>
          <p:spPr>
            <a:xfrm>
              <a:off x="5101800" y="1178725"/>
              <a:ext cx="357000" cy="3247250"/>
            </a:xfrm>
            <a:custGeom>
              <a:avLst/>
              <a:gdLst/>
              <a:ahLst/>
              <a:cxnLst/>
              <a:rect l="l" t="t" r="r" b="b"/>
              <a:pathLst>
                <a:path w="14280" h="129890" extrusionOk="0">
                  <a:moveTo>
                    <a:pt x="5857" y="1"/>
                  </a:moveTo>
                  <a:cubicBezTo>
                    <a:pt x="6589" y="20525"/>
                    <a:pt x="366" y="39992"/>
                    <a:pt x="0" y="60506"/>
                  </a:cubicBezTo>
                  <a:cubicBezTo>
                    <a:pt x="0" y="69452"/>
                    <a:pt x="6223" y="65243"/>
                    <a:pt x="10251" y="67876"/>
                  </a:cubicBezTo>
                  <a:cubicBezTo>
                    <a:pt x="12446" y="69452"/>
                    <a:pt x="12446" y="73137"/>
                    <a:pt x="12755" y="76085"/>
                  </a:cubicBezTo>
                  <a:cubicBezTo>
                    <a:pt x="12823" y="77599"/>
                    <a:pt x="12806" y="79112"/>
                    <a:pt x="12716" y="80625"/>
                  </a:cubicBezTo>
                  <a:cubicBezTo>
                    <a:pt x="11967" y="92705"/>
                    <a:pt x="6864" y="104335"/>
                    <a:pt x="5998" y="117202"/>
                  </a:cubicBezTo>
                  <a:cubicBezTo>
                    <a:pt x="5936" y="118851"/>
                    <a:pt x="5925" y="120291"/>
                    <a:pt x="5925" y="121602"/>
                  </a:cubicBezTo>
                  <a:lnTo>
                    <a:pt x="5925" y="129889"/>
                  </a:lnTo>
                  <a:lnTo>
                    <a:pt x="7005" y="129889"/>
                  </a:lnTo>
                  <a:lnTo>
                    <a:pt x="7005" y="121602"/>
                  </a:lnTo>
                  <a:cubicBezTo>
                    <a:pt x="7005" y="120291"/>
                    <a:pt x="7005" y="118856"/>
                    <a:pt x="7022" y="117275"/>
                  </a:cubicBezTo>
                  <a:cubicBezTo>
                    <a:pt x="6341" y="106304"/>
                    <a:pt x="11399" y="94055"/>
                    <a:pt x="13290" y="82673"/>
                  </a:cubicBezTo>
                  <a:cubicBezTo>
                    <a:pt x="13560" y="81042"/>
                    <a:pt x="13768" y="79438"/>
                    <a:pt x="13880" y="77857"/>
                  </a:cubicBezTo>
                  <a:cubicBezTo>
                    <a:pt x="13914" y="73655"/>
                    <a:pt x="14280" y="67876"/>
                    <a:pt x="11349" y="66295"/>
                  </a:cubicBezTo>
                  <a:cubicBezTo>
                    <a:pt x="7320" y="64191"/>
                    <a:pt x="1463" y="66295"/>
                    <a:pt x="1463" y="57878"/>
                  </a:cubicBezTo>
                  <a:cubicBezTo>
                    <a:pt x="1463" y="38406"/>
                    <a:pt x="7686" y="19997"/>
                    <a:pt x="69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6"/>
            <p:cNvSpPr/>
            <p:nvPr/>
          </p:nvSpPr>
          <p:spPr>
            <a:xfrm>
              <a:off x="5156650" y="1178725"/>
              <a:ext cx="399500" cy="3247375"/>
            </a:xfrm>
            <a:custGeom>
              <a:avLst/>
              <a:gdLst/>
              <a:ahLst/>
              <a:cxnLst/>
              <a:rect l="l" t="t" r="r" b="b"/>
              <a:pathLst>
                <a:path w="15980" h="129895" extrusionOk="0">
                  <a:moveTo>
                    <a:pt x="7326" y="1"/>
                  </a:moveTo>
                  <a:cubicBezTo>
                    <a:pt x="6960" y="3157"/>
                    <a:pt x="7326" y="5790"/>
                    <a:pt x="7326" y="8946"/>
                  </a:cubicBezTo>
                  <a:cubicBezTo>
                    <a:pt x="6595" y="24728"/>
                    <a:pt x="366" y="41039"/>
                    <a:pt x="4395" y="55774"/>
                  </a:cubicBezTo>
                  <a:cubicBezTo>
                    <a:pt x="5492" y="60506"/>
                    <a:pt x="13549" y="57349"/>
                    <a:pt x="14758" y="64979"/>
                  </a:cubicBezTo>
                  <a:cubicBezTo>
                    <a:pt x="14927" y="66307"/>
                    <a:pt x="14882" y="67736"/>
                    <a:pt x="14713" y="69198"/>
                  </a:cubicBezTo>
                  <a:cubicBezTo>
                    <a:pt x="14359" y="72130"/>
                    <a:pt x="13515" y="75235"/>
                    <a:pt x="12896" y="78111"/>
                  </a:cubicBezTo>
                  <a:cubicBezTo>
                    <a:pt x="11045" y="89616"/>
                    <a:pt x="8277" y="100678"/>
                    <a:pt x="7472" y="112228"/>
                  </a:cubicBezTo>
                  <a:cubicBezTo>
                    <a:pt x="7433" y="114074"/>
                    <a:pt x="7433" y="115750"/>
                    <a:pt x="7433" y="117303"/>
                  </a:cubicBezTo>
                  <a:lnTo>
                    <a:pt x="7433" y="129895"/>
                  </a:lnTo>
                  <a:lnTo>
                    <a:pt x="8507" y="129895"/>
                  </a:lnTo>
                  <a:lnTo>
                    <a:pt x="8507" y="117303"/>
                  </a:lnTo>
                  <a:cubicBezTo>
                    <a:pt x="8507" y="115745"/>
                    <a:pt x="8507" y="114074"/>
                    <a:pt x="8513" y="112290"/>
                  </a:cubicBezTo>
                  <a:cubicBezTo>
                    <a:pt x="8896" y="96255"/>
                    <a:pt x="14128" y="81649"/>
                    <a:pt x="15670" y="65277"/>
                  </a:cubicBezTo>
                  <a:cubicBezTo>
                    <a:pt x="15979" y="63505"/>
                    <a:pt x="15670" y="61288"/>
                    <a:pt x="15051" y="60421"/>
                  </a:cubicBezTo>
                  <a:cubicBezTo>
                    <a:pt x="12817" y="56303"/>
                    <a:pt x="7692" y="56303"/>
                    <a:pt x="6595" y="54199"/>
                  </a:cubicBezTo>
                  <a:cubicBezTo>
                    <a:pt x="0" y="37888"/>
                    <a:pt x="9886" y="18950"/>
                    <a:pt x="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6"/>
            <p:cNvSpPr/>
            <p:nvPr/>
          </p:nvSpPr>
          <p:spPr>
            <a:xfrm>
              <a:off x="5330650" y="1178725"/>
              <a:ext cx="369675" cy="3247250"/>
            </a:xfrm>
            <a:custGeom>
              <a:avLst/>
              <a:gdLst/>
              <a:ahLst/>
              <a:cxnLst/>
              <a:rect l="l" t="t" r="r" b="b"/>
              <a:pathLst>
                <a:path w="14787" h="129890" extrusionOk="0">
                  <a:moveTo>
                    <a:pt x="4029" y="1"/>
                  </a:moveTo>
                  <a:cubicBezTo>
                    <a:pt x="4394" y="12108"/>
                    <a:pt x="2560" y="23682"/>
                    <a:pt x="1829" y="35778"/>
                  </a:cubicBezTo>
                  <a:cubicBezTo>
                    <a:pt x="1463" y="39992"/>
                    <a:pt x="0" y="44724"/>
                    <a:pt x="2195" y="47357"/>
                  </a:cubicBezTo>
                  <a:cubicBezTo>
                    <a:pt x="4394" y="51042"/>
                    <a:pt x="9154" y="48938"/>
                    <a:pt x="10364" y="55375"/>
                  </a:cubicBezTo>
                  <a:cubicBezTo>
                    <a:pt x="10640" y="56438"/>
                    <a:pt x="10831" y="57518"/>
                    <a:pt x="10943" y="58615"/>
                  </a:cubicBezTo>
                  <a:cubicBezTo>
                    <a:pt x="11174" y="60843"/>
                    <a:pt x="11067" y="63206"/>
                    <a:pt x="10555" y="65716"/>
                  </a:cubicBezTo>
                  <a:cubicBezTo>
                    <a:pt x="8097" y="80316"/>
                    <a:pt x="4085" y="94483"/>
                    <a:pt x="4164" y="109562"/>
                  </a:cubicBezTo>
                  <a:lnTo>
                    <a:pt x="4164" y="129889"/>
                  </a:lnTo>
                  <a:lnTo>
                    <a:pt x="5250" y="129889"/>
                  </a:lnTo>
                  <a:lnTo>
                    <a:pt x="5250" y="106670"/>
                  </a:lnTo>
                  <a:cubicBezTo>
                    <a:pt x="5013" y="103778"/>
                    <a:pt x="5627" y="101122"/>
                    <a:pt x="5627" y="98028"/>
                  </a:cubicBezTo>
                  <a:cubicBezTo>
                    <a:pt x="6465" y="83686"/>
                    <a:pt x="14786" y="67910"/>
                    <a:pt x="11495" y="54896"/>
                  </a:cubicBezTo>
                  <a:cubicBezTo>
                    <a:pt x="11135" y="53445"/>
                    <a:pt x="10612" y="52044"/>
                    <a:pt x="9925" y="50722"/>
                  </a:cubicBezTo>
                  <a:cubicBezTo>
                    <a:pt x="4760" y="45782"/>
                    <a:pt x="2195" y="38411"/>
                    <a:pt x="3292" y="29471"/>
                  </a:cubicBezTo>
                  <a:cubicBezTo>
                    <a:pt x="4760" y="19468"/>
                    <a:pt x="5492" y="10004"/>
                    <a:pt x="5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6"/>
            <p:cNvSpPr/>
            <p:nvPr/>
          </p:nvSpPr>
          <p:spPr>
            <a:xfrm>
              <a:off x="5422075" y="1178725"/>
              <a:ext cx="302150" cy="3247250"/>
            </a:xfrm>
            <a:custGeom>
              <a:avLst/>
              <a:gdLst/>
              <a:ahLst/>
              <a:cxnLst/>
              <a:rect l="l" t="t" r="r" b="b"/>
              <a:pathLst>
                <a:path w="12086" h="129890" extrusionOk="0">
                  <a:moveTo>
                    <a:pt x="4029" y="1"/>
                  </a:moveTo>
                  <a:cubicBezTo>
                    <a:pt x="4395" y="16317"/>
                    <a:pt x="0" y="34732"/>
                    <a:pt x="9981" y="47132"/>
                  </a:cubicBezTo>
                  <a:cubicBezTo>
                    <a:pt x="10600" y="48235"/>
                    <a:pt x="10752" y="49563"/>
                    <a:pt x="10752" y="50941"/>
                  </a:cubicBezTo>
                  <a:cubicBezTo>
                    <a:pt x="10752" y="52320"/>
                    <a:pt x="10600" y="53771"/>
                    <a:pt x="10600" y="55093"/>
                  </a:cubicBezTo>
                  <a:cubicBezTo>
                    <a:pt x="9059" y="71916"/>
                    <a:pt x="3821" y="86955"/>
                    <a:pt x="4214" y="103648"/>
                  </a:cubicBezTo>
                  <a:cubicBezTo>
                    <a:pt x="4209" y="104678"/>
                    <a:pt x="4209" y="105685"/>
                    <a:pt x="4209" y="106675"/>
                  </a:cubicBezTo>
                  <a:lnTo>
                    <a:pt x="4209" y="129889"/>
                  </a:lnTo>
                  <a:lnTo>
                    <a:pt x="5283" y="129889"/>
                  </a:lnTo>
                  <a:lnTo>
                    <a:pt x="5283" y="103654"/>
                  </a:lnTo>
                  <a:cubicBezTo>
                    <a:pt x="5283" y="102624"/>
                    <a:pt x="5289" y="101578"/>
                    <a:pt x="5289" y="100503"/>
                  </a:cubicBezTo>
                  <a:cubicBezTo>
                    <a:pt x="5053" y="97139"/>
                    <a:pt x="5362" y="94039"/>
                    <a:pt x="5672" y="90500"/>
                  </a:cubicBezTo>
                  <a:cubicBezTo>
                    <a:pt x="7056" y="75894"/>
                    <a:pt x="12086" y="61288"/>
                    <a:pt x="10865" y="46688"/>
                  </a:cubicBezTo>
                  <a:cubicBezTo>
                    <a:pt x="10735" y="45062"/>
                    <a:pt x="10516" y="43447"/>
                    <a:pt x="10207" y="41849"/>
                  </a:cubicBezTo>
                  <a:cubicBezTo>
                    <a:pt x="2566" y="30000"/>
                    <a:pt x="4760" y="14736"/>
                    <a:pt x="5503" y="12"/>
                  </a:cubicBezTo>
                  <a:cubicBezTo>
                    <a:pt x="5492" y="12"/>
                    <a:pt x="5492" y="12"/>
                    <a:pt x="54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6"/>
            <p:cNvSpPr/>
            <p:nvPr/>
          </p:nvSpPr>
          <p:spPr>
            <a:xfrm>
              <a:off x="5577775" y="1200675"/>
              <a:ext cx="209475" cy="3225425"/>
            </a:xfrm>
            <a:custGeom>
              <a:avLst/>
              <a:gdLst/>
              <a:ahLst/>
              <a:cxnLst/>
              <a:rect l="l" t="t" r="r" b="b"/>
              <a:pathLst>
                <a:path w="8379" h="129017" extrusionOk="0">
                  <a:moveTo>
                    <a:pt x="1964" y="0"/>
                  </a:moveTo>
                  <a:cubicBezTo>
                    <a:pt x="1931" y="186"/>
                    <a:pt x="1902" y="360"/>
                    <a:pt x="1869" y="546"/>
                  </a:cubicBezTo>
                  <a:cubicBezTo>
                    <a:pt x="1632" y="2009"/>
                    <a:pt x="1475" y="3489"/>
                    <a:pt x="1396" y="4968"/>
                  </a:cubicBezTo>
                  <a:cubicBezTo>
                    <a:pt x="1" y="16485"/>
                    <a:pt x="4766" y="26483"/>
                    <a:pt x="6156" y="37567"/>
                  </a:cubicBezTo>
                  <a:cubicBezTo>
                    <a:pt x="6313" y="39238"/>
                    <a:pt x="6409" y="40926"/>
                    <a:pt x="6460" y="42608"/>
                  </a:cubicBezTo>
                  <a:cubicBezTo>
                    <a:pt x="6870" y="56083"/>
                    <a:pt x="4265" y="69558"/>
                    <a:pt x="2212" y="83427"/>
                  </a:cubicBezTo>
                  <a:cubicBezTo>
                    <a:pt x="1599" y="87849"/>
                    <a:pt x="1289" y="91833"/>
                    <a:pt x="1677" y="96384"/>
                  </a:cubicBezTo>
                  <a:lnTo>
                    <a:pt x="1677" y="129017"/>
                  </a:lnTo>
                  <a:lnTo>
                    <a:pt x="2752" y="129017"/>
                  </a:lnTo>
                  <a:lnTo>
                    <a:pt x="2752" y="93037"/>
                  </a:lnTo>
                  <a:cubicBezTo>
                    <a:pt x="2831" y="77233"/>
                    <a:pt x="6831" y="62182"/>
                    <a:pt x="8069" y="46249"/>
                  </a:cubicBezTo>
                  <a:cubicBezTo>
                    <a:pt x="8378" y="43002"/>
                    <a:pt x="8170" y="40009"/>
                    <a:pt x="7714" y="37100"/>
                  </a:cubicBezTo>
                  <a:cubicBezTo>
                    <a:pt x="7489" y="35654"/>
                    <a:pt x="7197" y="34225"/>
                    <a:pt x="6870" y="32824"/>
                  </a:cubicBezTo>
                  <a:cubicBezTo>
                    <a:pt x="4035" y="23850"/>
                    <a:pt x="2932" y="13858"/>
                    <a:pt x="3016" y="4231"/>
                  </a:cubicBezTo>
                  <a:cubicBezTo>
                    <a:pt x="2994" y="2965"/>
                    <a:pt x="2971" y="1700"/>
                    <a:pt x="2943" y="445"/>
                  </a:cubicBezTo>
                  <a:cubicBezTo>
                    <a:pt x="2943" y="377"/>
                    <a:pt x="2938" y="304"/>
                    <a:pt x="2938" y="242"/>
                  </a:cubicBezTo>
                  <a:lnTo>
                    <a:pt x="19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6"/>
            <p:cNvSpPr/>
            <p:nvPr/>
          </p:nvSpPr>
          <p:spPr>
            <a:xfrm>
              <a:off x="5711975" y="1219800"/>
              <a:ext cx="167675" cy="3206300"/>
            </a:xfrm>
            <a:custGeom>
              <a:avLst/>
              <a:gdLst/>
              <a:ahLst/>
              <a:cxnLst/>
              <a:rect l="l" t="t" r="r" b="b"/>
              <a:pathLst>
                <a:path w="6707" h="128252" extrusionOk="0">
                  <a:moveTo>
                    <a:pt x="563" y="1"/>
                  </a:moveTo>
                  <a:cubicBezTo>
                    <a:pt x="563" y="2032"/>
                    <a:pt x="664" y="4068"/>
                    <a:pt x="867" y="6094"/>
                  </a:cubicBezTo>
                  <a:cubicBezTo>
                    <a:pt x="1041" y="7906"/>
                    <a:pt x="1277" y="9734"/>
                    <a:pt x="1542" y="11574"/>
                  </a:cubicBezTo>
                  <a:cubicBezTo>
                    <a:pt x="1958" y="15197"/>
                    <a:pt x="2690" y="18882"/>
                    <a:pt x="3337" y="22658"/>
                  </a:cubicBezTo>
                  <a:cubicBezTo>
                    <a:pt x="3624" y="24503"/>
                    <a:pt x="3894" y="26337"/>
                    <a:pt x="4102" y="28149"/>
                  </a:cubicBezTo>
                  <a:cubicBezTo>
                    <a:pt x="4316" y="29966"/>
                    <a:pt x="4473" y="31767"/>
                    <a:pt x="4552" y="33533"/>
                  </a:cubicBezTo>
                  <a:cubicBezTo>
                    <a:pt x="5165" y="51239"/>
                    <a:pt x="546" y="67612"/>
                    <a:pt x="23" y="85273"/>
                  </a:cubicBezTo>
                  <a:cubicBezTo>
                    <a:pt x="11" y="86488"/>
                    <a:pt x="11" y="87664"/>
                    <a:pt x="0" y="88823"/>
                  </a:cubicBezTo>
                  <a:lnTo>
                    <a:pt x="0" y="128252"/>
                  </a:lnTo>
                  <a:lnTo>
                    <a:pt x="1086" y="128252"/>
                  </a:lnTo>
                  <a:lnTo>
                    <a:pt x="1086" y="85306"/>
                  </a:lnTo>
                  <a:cubicBezTo>
                    <a:pt x="1165" y="65839"/>
                    <a:pt x="6707" y="47250"/>
                    <a:pt x="4856" y="27778"/>
                  </a:cubicBezTo>
                  <a:cubicBezTo>
                    <a:pt x="4175" y="18579"/>
                    <a:pt x="2808" y="9380"/>
                    <a:pt x="2149" y="175"/>
                  </a:cubicBezTo>
                  <a:cubicBezTo>
                    <a:pt x="1621" y="124"/>
                    <a:pt x="1092" y="68"/>
                    <a:pt x="5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24" name="Google Shape;524;p26"/>
          <p:cNvGrpSpPr/>
          <p:nvPr/>
        </p:nvGrpSpPr>
        <p:grpSpPr>
          <a:xfrm rot="10800000">
            <a:off x="2145047" y="4390659"/>
            <a:ext cx="1450308" cy="357099"/>
            <a:chOff x="6410050" y="1508300"/>
            <a:chExt cx="969025" cy="238575"/>
          </a:xfrm>
        </p:grpSpPr>
        <p:sp>
          <p:nvSpPr>
            <p:cNvPr id="525" name="Google Shape;525;p26"/>
            <p:cNvSpPr/>
            <p:nvPr/>
          </p:nvSpPr>
          <p:spPr>
            <a:xfrm>
              <a:off x="6410050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50" y="602"/>
                  </a:moveTo>
                  <a:lnTo>
                    <a:pt x="3962" y="2684"/>
                  </a:lnTo>
                  <a:lnTo>
                    <a:pt x="7568" y="4777"/>
                  </a:lnTo>
                  <a:lnTo>
                    <a:pt x="3962" y="6859"/>
                  </a:lnTo>
                  <a:lnTo>
                    <a:pt x="350" y="8940"/>
                  </a:lnTo>
                  <a:lnTo>
                    <a:pt x="350" y="602"/>
                  </a:lnTo>
                  <a:close/>
                  <a:moveTo>
                    <a:pt x="1" y="0"/>
                  </a:moveTo>
                  <a:lnTo>
                    <a:pt x="1" y="9542"/>
                  </a:lnTo>
                  <a:lnTo>
                    <a:pt x="530" y="9238"/>
                  </a:lnTo>
                  <a:lnTo>
                    <a:pt x="4136" y="7157"/>
                  </a:lnTo>
                  <a:lnTo>
                    <a:pt x="7743" y="5075"/>
                  </a:lnTo>
                  <a:lnTo>
                    <a:pt x="8266" y="4771"/>
                  </a:lnTo>
                  <a:lnTo>
                    <a:pt x="7743" y="4473"/>
                  </a:lnTo>
                  <a:lnTo>
                    <a:pt x="4136" y="2380"/>
                  </a:lnTo>
                  <a:lnTo>
                    <a:pt x="530" y="3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526" name="Google Shape;526;p26"/>
            <p:cNvSpPr/>
            <p:nvPr/>
          </p:nvSpPr>
          <p:spPr>
            <a:xfrm>
              <a:off x="6784200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50" y="602"/>
                  </a:moveTo>
                  <a:lnTo>
                    <a:pt x="3962" y="2684"/>
                  </a:lnTo>
                  <a:lnTo>
                    <a:pt x="7568" y="4777"/>
                  </a:lnTo>
                  <a:lnTo>
                    <a:pt x="3962" y="6859"/>
                  </a:lnTo>
                  <a:lnTo>
                    <a:pt x="350" y="8940"/>
                  </a:lnTo>
                  <a:lnTo>
                    <a:pt x="350" y="602"/>
                  </a:lnTo>
                  <a:close/>
                  <a:moveTo>
                    <a:pt x="1" y="0"/>
                  </a:moveTo>
                  <a:lnTo>
                    <a:pt x="1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6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527" name="Google Shape;527;p26"/>
            <p:cNvSpPr/>
            <p:nvPr/>
          </p:nvSpPr>
          <p:spPr>
            <a:xfrm>
              <a:off x="7172425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44" y="602"/>
                  </a:moveTo>
                  <a:lnTo>
                    <a:pt x="3950" y="2684"/>
                  </a:lnTo>
                  <a:lnTo>
                    <a:pt x="7568" y="4777"/>
                  </a:lnTo>
                  <a:lnTo>
                    <a:pt x="3950" y="6859"/>
                  </a:lnTo>
                  <a:lnTo>
                    <a:pt x="344" y="8940"/>
                  </a:lnTo>
                  <a:lnTo>
                    <a:pt x="344" y="602"/>
                  </a:lnTo>
                  <a:close/>
                  <a:moveTo>
                    <a:pt x="0" y="0"/>
                  </a:moveTo>
                  <a:lnTo>
                    <a:pt x="0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5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</p:grpSp>
      <p:grpSp>
        <p:nvGrpSpPr>
          <p:cNvPr id="528" name="Google Shape;528;p26"/>
          <p:cNvGrpSpPr/>
          <p:nvPr/>
        </p:nvGrpSpPr>
        <p:grpSpPr>
          <a:xfrm>
            <a:off x="950967" y="1500367"/>
            <a:ext cx="303667" cy="911100"/>
            <a:chOff x="6719375" y="3585800"/>
            <a:chExt cx="227750" cy="683325"/>
          </a:xfrm>
        </p:grpSpPr>
        <p:sp>
          <p:nvSpPr>
            <p:cNvPr id="529" name="Google Shape;529;p26"/>
            <p:cNvSpPr/>
            <p:nvPr/>
          </p:nvSpPr>
          <p:spPr>
            <a:xfrm>
              <a:off x="6833300" y="3585800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8"/>
                  </a:lnTo>
                  <a:lnTo>
                    <a:pt x="4552" y="4558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6"/>
            <p:cNvSpPr/>
            <p:nvPr/>
          </p:nvSpPr>
          <p:spPr>
            <a:xfrm>
              <a:off x="6719375" y="3699725"/>
              <a:ext cx="113950" cy="113975"/>
            </a:xfrm>
            <a:custGeom>
              <a:avLst/>
              <a:gdLst/>
              <a:ahLst/>
              <a:cxnLst/>
              <a:rect l="l" t="t" r="r" b="b"/>
              <a:pathLst>
                <a:path w="4558" h="4559" extrusionOk="0">
                  <a:moveTo>
                    <a:pt x="0" y="1"/>
                  </a:moveTo>
                  <a:lnTo>
                    <a:pt x="0" y="4558"/>
                  </a:lnTo>
                  <a:lnTo>
                    <a:pt x="4557" y="4558"/>
                  </a:lnTo>
                  <a:lnTo>
                    <a:pt x="45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6833300" y="3813675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2" y="45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6719375" y="3927325"/>
              <a:ext cx="113950" cy="113950"/>
            </a:xfrm>
            <a:custGeom>
              <a:avLst/>
              <a:gdLst/>
              <a:ahLst/>
              <a:cxnLst/>
              <a:rect l="l" t="t" r="r" b="b"/>
              <a:pathLst>
                <a:path w="4558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7" y="4557"/>
                  </a:lnTo>
                  <a:lnTo>
                    <a:pt x="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26"/>
            <p:cNvSpPr/>
            <p:nvPr/>
          </p:nvSpPr>
          <p:spPr>
            <a:xfrm>
              <a:off x="6833300" y="4041400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2" y="45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6719375" y="4155175"/>
              <a:ext cx="113950" cy="113950"/>
            </a:xfrm>
            <a:custGeom>
              <a:avLst/>
              <a:gdLst/>
              <a:ahLst/>
              <a:cxnLst/>
              <a:rect l="l" t="t" r="r" b="b"/>
              <a:pathLst>
                <a:path w="4558" h="4558" extrusionOk="0">
                  <a:moveTo>
                    <a:pt x="0" y="1"/>
                  </a:moveTo>
                  <a:lnTo>
                    <a:pt x="0" y="4558"/>
                  </a:lnTo>
                  <a:lnTo>
                    <a:pt x="4557" y="4558"/>
                  </a:lnTo>
                  <a:lnTo>
                    <a:pt x="45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35" name="Google Shape;535;p26"/>
          <p:cNvGrpSpPr/>
          <p:nvPr/>
        </p:nvGrpSpPr>
        <p:grpSpPr>
          <a:xfrm>
            <a:off x="7154254" y="1354342"/>
            <a:ext cx="1556431" cy="624271"/>
            <a:chOff x="6784200" y="1508300"/>
            <a:chExt cx="594875" cy="238575"/>
          </a:xfrm>
        </p:grpSpPr>
        <p:sp>
          <p:nvSpPr>
            <p:cNvPr id="536" name="Google Shape;536;p26"/>
            <p:cNvSpPr/>
            <p:nvPr/>
          </p:nvSpPr>
          <p:spPr>
            <a:xfrm>
              <a:off x="6784200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50" y="602"/>
                  </a:moveTo>
                  <a:lnTo>
                    <a:pt x="3962" y="2684"/>
                  </a:lnTo>
                  <a:lnTo>
                    <a:pt x="7568" y="4777"/>
                  </a:lnTo>
                  <a:lnTo>
                    <a:pt x="3962" y="6859"/>
                  </a:lnTo>
                  <a:lnTo>
                    <a:pt x="350" y="8940"/>
                  </a:lnTo>
                  <a:lnTo>
                    <a:pt x="350" y="602"/>
                  </a:lnTo>
                  <a:close/>
                  <a:moveTo>
                    <a:pt x="1" y="0"/>
                  </a:moveTo>
                  <a:lnTo>
                    <a:pt x="1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6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7172425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44" y="602"/>
                  </a:moveTo>
                  <a:lnTo>
                    <a:pt x="3950" y="2684"/>
                  </a:lnTo>
                  <a:lnTo>
                    <a:pt x="7568" y="4777"/>
                  </a:lnTo>
                  <a:lnTo>
                    <a:pt x="3950" y="6859"/>
                  </a:lnTo>
                  <a:lnTo>
                    <a:pt x="344" y="8940"/>
                  </a:lnTo>
                  <a:lnTo>
                    <a:pt x="344" y="602"/>
                  </a:lnTo>
                  <a:close/>
                  <a:moveTo>
                    <a:pt x="0" y="0"/>
                  </a:moveTo>
                  <a:lnTo>
                    <a:pt x="0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5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dk1"/>
                </a:solidFill>
              </a:endParaRPr>
            </a:p>
          </p:txBody>
        </p:sp>
      </p:grpSp>
      <p:grpSp>
        <p:nvGrpSpPr>
          <p:cNvPr id="538" name="Google Shape;538;p26"/>
          <p:cNvGrpSpPr/>
          <p:nvPr/>
        </p:nvGrpSpPr>
        <p:grpSpPr>
          <a:xfrm>
            <a:off x="9200396" y="-3808784"/>
            <a:ext cx="4081293" cy="5309152"/>
            <a:chOff x="3368600" y="1172975"/>
            <a:chExt cx="2511050" cy="3266500"/>
          </a:xfrm>
        </p:grpSpPr>
        <p:sp>
          <p:nvSpPr>
            <p:cNvPr id="539" name="Google Shape;539;p26"/>
            <p:cNvSpPr/>
            <p:nvPr/>
          </p:nvSpPr>
          <p:spPr>
            <a:xfrm>
              <a:off x="3368600" y="1172975"/>
              <a:ext cx="154050" cy="3266500"/>
            </a:xfrm>
            <a:custGeom>
              <a:avLst/>
              <a:gdLst/>
              <a:ahLst/>
              <a:cxnLst/>
              <a:rect l="l" t="t" r="r" b="b"/>
              <a:pathLst>
                <a:path w="6162" h="130660" extrusionOk="0">
                  <a:moveTo>
                    <a:pt x="5008" y="0"/>
                  </a:moveTo>
                  <a:lnTo>
                    <a:pt x="5008" y="32627"/>
                  </a:lnTo>
                  <a:cubicBezTo>
                    <a:pt x="5008" y="33730"/>
                    <a:pt x="5008" y="34849"/>
                    <a:pt x="4991" y="36008"/>
                  </a:cubicBezTo>
                  <a:cubicBezTo>
                    <a:pt x="923" y="63290"/>
                    <a:pt x="923" y="90291"/>
                    <a:pt x="4935" y="119052"/>
                  </a:cubicBezTo>
                  <a:cubicBezTo>
                    <a:pt x="5233" y="122152"/>
                    <a:pt x="4935" y="125691"/>
                    <a:pt x="4969" y="128893"/>
                  </a:cubicBezTo>
                  <a:cubicBezTo>
                    <a:pt x="4974" y="130018"/>
                    <a:pt x="4980" y="130659"/>
                    <a:pt x="4980" y="130659"/>
                  </a:cubicBezTo>
                  <a:cubicBezTo>
                    <a:pt x="5233" y="130564"/>
                    <a:pt x="5852" y="130564"/>
                    <a:pt x="6161" y="130564"/>
                  </a:cubicBezTo>
                  <a:cubicBezTo>
                    <a:pt x="5852" y="121714"/>
                    <a:pt x="6161" y="112858"/>
                    <a:pt x="4625" y="104008"/>
                  </a:cubicBezTo>
                  <a:cubicBezTo>
                    <a:pt x="1" y="79668"/>
                    <a:pt x="3697" y="56651"/>
                    <a:pt x="6088" y="32633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26"/>
            <p:cNvSpPr/>
            <p:nvPr/>
          </p:nvSpPr>
          <p:spPr>
            <a:xfrm>
              <a:off x="3407150" y="1172975"/>
              <a:ext cx="211575" cy="3258350"/>
            </a:xfrm>
            <a:custGeom>
              <a:avLst/>
              <a:gdLst/>
              <a:ahLst/>
              <a:cxnLst/>
              <a:rect l="l" t="t" r="r" b="b"/>
              <a:pathLst>
                <a:path w="8463" h="130334" extrusionOk="0">
                  <a:moveTo>
                    <a:pt x="7157" y="0"/>
                  </a:moveTo>
                  <a:lnTo>
                    <a:pt x="7157" y="29386"/>
                  </a:lnTo>
                  <a:cubicBezTo>
                    <a:pt x="6470" y="46473"/>
                    <a:pt x="0" y="62401"/>
                    <a:pt x="2768" y="80107"/>
                  </a:cubicBezTo>
                  <a:cubicBezTo>
                    <a:pt x="5542" y="96485"/>
                    <a:pt x="7703" y="111980"/>
                    <a:pt x="7140" y="128386"/>
                  </a:cubicBezTo>
                  <a:cubicBezTo>
                    <a:pt x="7146" y="129630"/>
                    <a:pt x="7151" y="130333"/>
                    <a:pt x="7151" y="130333"/>
                  </a:cubicBezTo>
                  <a:cubicBezTo>
                    <a:pt x="7393" y="130125"/>
                    <a:pt x="8012" y="130125"/>
                    <a:pt x="8322" y="130125"/>
                  </a:cubicBezTo>
                  <a:cubicBezTo>
                    <a:pt x="8322" y="128566"/>
                    <a:pt x="8333" y="127002"/>
                    <a:pt x="8361" y="125438"/>
                  </a:cubicBezTo>
                  <a:cubicBezTo>
                    <a:pt x="8389" y="123869"/>
                    <a:pt x="8423" y="122288"/>
                    <a:pt x="8462" y="120707"/>
                  </a:cubicBezTo>
                  <a:cubicBezTo>
                    <a:pt x="8451" y="114405"/>
                    <a:pt x="8451" y="108616"/>
                    <a:pt x="8057" y="102050"/>
                  </a:cubicBezTo>
                  <a:cubicBezTo>
                    <a:pt x="7900" y="100559"/>
                    <a:pt x="7697" y="99079"/>
                    <a:pt x="7433" y="97633"/>
                  </a:cubicBezTo>
                  <a:cubicBezTo>
                    <a:pt x="7174" y="96187"/>
                    <a:pt x="6853" y="94769"/>
                    <a:pt x="6470" y="93385"/>
                  </a:cubicBezTo>
                  <a:cubicBezTo>
                    <a:pt x="1232" y="74796"/>
                    <a:pt x="4001" y="55318"/>
                    <a:pt x="7703" y="37173"/>
                  </a:cubicBezTo>
                  <a:cubicBezTo>
                    <a:pt x="8012" y="34523"/>
                    <a:pt x="8012" y="31867"/>
                    <a:pt x="8220" y="29397"/>
                  </a:cubicBezTo>
                  <a:cubicBezTo>
                    <a:pt x="8237" y="28312"/>
                    <a:pt x="8243" y="27259"/>
                    <a:pt x="8243" y="26230"/>
                  </a:cubicBezTo>
                  <a:lnTo>
                    <a:pt x="82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26"/>
            <p:cNvSpPr/>
            <p:nvPr/>
          </p:nvSpPr>
          <p:spPr>
            <a:xfrm>
              <a:off x="3422475" y="1172975"/>
              <a:ext cx="288375" cy="3253275"/>
            </a:xfrm>
            <a:custGeom>
              <a:avLst/>
              <a:gdLst/>
              <a:ahLst/>
              <a:cxnLst/>
              <a:rect l="l" t="t" r="r" b="b"/>
              <a:pathLst>
                <a:path w="11535" h="130131" extrusionOk="0">
                  <a:moveTo>
                    <a:pt x="10246" y="0"/>
                  </a:moveTo>
                  <a:lnTo>
                    <a:pt x="10246" y="23214"/>
                  </a:lnTo>
                  <a:cubicBezTo>
                    <a:pt x="10246" y="24199"/>
                    <a:pt x="10246" y="25211"/>
                    <a:pt x="10224" y="26269"/>
                  </a:cubicBezTo>
                  <a:cubicBezTo>
                    <a:pt x="9548" y="42929"/>
                    <a:pt x="0" y="59751"/>
                    <a:pt x="5548" y="74796"/>
                  </a:cubicBezTo>
                  <a:cubicBezTo>
                    <a:pt x="7399" y="79843"/>
                    <a:pt x="8440" y="85086"/>
                    <a:pt x="9031" y="90431"/>
                  </a:cubicBezTo>
                  <a:cubicBezTo>
                    <a:pt x="9228" y="92209"/>
                    <a:pt x="9374" y="93993"/>
                    <a:pt x="9486" y="95788"/>
                  </a:cubicBezTo>
                  <a:cubicBezTo>
                    <a:pt x="9672" y="106506"/>
                    <a:pt x="9306" y="117556"/>
                    <a:pt x="10246" y="127987"/>
                  </a:cubicBezTo>
                  <a:lnTo>
                    <a:pt x="10246" y="130131"/>
                  </a:lnTo>
                  <a:lnTo>
                    <a:pt x="11399" y="130131"/>
                  </a:lnTo>
                  <a:cubicBezTo>
                    <a:pt x="11501" y="119142"/>
                    <a:pt x="11501" y="108098"/>
                    <a:pt x="11534" y="96784"/>
                  </a:cubicBezTo>
                  <a:cubicBezTo>
                    <a:pt x="11461" y="95236"/>
                    <a:pt x="11354" y="93695"/>
                    <a:pt x="11202" y="92170"/>
                  </a:cubicBezTo>
                  <a:cubicBezTo>
                    <a:pt x="10921" y="89160"/>
                    <a:pt x="10477" y="86167"/>
                    <a:pt x="9858" y="83207"/>
                  </a:cubicBezTo>
                  <a:cubicBezTo>
                    <a:pt x="8012" y="76124"/>
                    <a:pt x="3697" y="70368"/>
                    <a:pt x="4929" y="61518"/>
                  </a:cubicBezTo>
                  <a:cubicBezTo>
                    <a:pt x="6471" y="47801"/>
                    <a:pt x="11090" y="36290"/>
                    <a:pt x="11321" y="23214"/>
                  </a:cubicBezTo>
                  <a:lnTo>
                    <a:pt x="113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" name="Google Shape;542;p26"/>
            <p:cNvSpPr/>
            <p:nvPr/>
          </p:nvSpPr>
          <p:spPr>
            <a:xfrm>
              <a:off x="3568900" y="1172975"/>
              <a:ext cx="232675" cy="3254700"/>
            </a:xfrm>
            <a:custGeom>
              <a:avLst/>
              <a:gdLst/>
              <a:ahLst/>
              <a:cxnLst/>
              <a:rect l="l" t="t" r="r" b="b"/>
              <a:pathLst>
                <a:path w="9307" h="130188" extrusionOk="0">
                  <a:moveTo>
                    <a:pt x="8091" y="0"/>
                  </a:moveTo>
                  <a:lnTo>
                    <a:pt x="8091" y="17588"/>
                  </a:lnTo>
                  <a:cubicBezTo>
                    <a:pt x="8091" y="18477"/>
                    <a:pt x="8091" y="19399"/>
                    <a:pt x="8074" y="20350"/>
                  </a:cubicBezTo>
                  <a:cubicBezTo>
                    <a:pt x="7703" y="33195"/>
                    <a:pt x="3393" y="43818"/>
                    <a:pt x="1233" y="56207"/>
                  </a:cubicBezTo>
                  <a:cubicBezTo>
                    <a:pt x="0" y="63290"/>
                    <a:pt x="2465" y="69040"/>
                    <a:pt x="5233" y="74796"/>
                  </a:cubicBezTo>
                  <a:cubicBezTo>
                    <a:pt x="7275" y="78650"/>
                    <a:pt x="8249" y="82977"/>
                    <a:pt x="8654" y="87579"/>
                  </a:cubicBezTo>
                  <a:cubicBezTo>
                    <a:pt x="8783" y="89121"/>
                    <a:pt x="8851" y="90690"/>
                    <a:pt x="8839" y="92299"/>
                  </a:cubicBezTo>
                  <a:cubicBezTo>
                    <a:pt x="8209" y="103355"/>
                    <a:pt x="7112" y="114405"/>
                    <a:pt x="8018" y="125354"/>
                  </a:cubicBezTo>
                  <a:cubicBezTo>
                    <a:pt x="8074" y="128392"/>
                    <a:pt x="8080" y="130119"/>
                    <a:pt x="8080" y="130119"/>
                  </a:cubicBezTo>
                  <a:cubicBezTo>
                    <a:pt x="8444" y="130165"/>
                    <a:pt x="8814" y="130188"/>
                    <a:pt x="9183" y="130188"/>
                  </a:cubicBezTo>
                  <a:cubicBezTo>
                    <a:pt x="9224" y="130188"/>
                    <a:pt x="9265" y="130187"/>
                    <a:pt x="9306" y="130187"/>
                  </a:cubicBezTo>
                  <a:cubicBezTo>
                    <a:pt x="8575" y="117556"/>
                    <a:pt x="7844" y="104402"/>
                    <a:pt x="9160" y="91737"/>
                  </a:cubicBezTo>
                  <a:cubicBezTo>
                    <a:pt x="9228" y="90150"/>
                    <a:pt x="9261" y="88564"/>
                    <a:pt x="9261" y="86988"/>
                  </a:cubicBezTo>
                  <a:cubicBezTo>
                    <a:pt x="9250" y="79111"/>
                    <a:pt x="8356" y="71370"/>
                    <a:pt x="2774" y="66390"/>
                  </a:cubicBezTo>
                  <a:cubicBezTo>
                    <a:pt x="310" y="64174"/>
                    <a:pt x="1542" y="58423"/>
                    <a:pt x="2155" y="54001"/>
                  </a:cubicBezTo>
                  <a:cubicBezTo>
                    <a:pt x="4310" y="41606"/>
                    <a:pt x="8935" y="30540"/>
                    <a:pt x="9166" y="17588"/>
                  </a:cubicBezTo>
                  <a:lnTo>
                    <a:pt x="9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3630500" y="1172975"/>
              <a:ext cx="292750" cy="3254675"/>
            </a:xfrm>
            <a:custGeom>
              <a:avLst/>
              <a:gdLst/>
              <a:ahLst/>
              <a:cxnLst/>
              <a:rect l="l" t="t" r="r" b="b"/>
              <a:pathLst>
                <a:path w="11710" h="130187" extrusionOk="0">
                  <a:moveTo>
                    <a:pt x="9318" y="0"/>
                  </a:moveTo>
                  <a:lnTo>
                    <a:pt x="9318" y="12592"/>
                  </a:lnTo>
                  <a:cubicBezTo>
                    <a:pt x="9318" y="14145"/>
                    <a:pt x="9312" y="15827"/>
                    <a:pt x="9239" y="17689"/>
                  </a:cubicBezTo>
                  <a:cubicBezTo>
                    <a:pt x="8007" y="29651"/>
                    <a:pt x="3697" y="40279"/>
                    <a:pt x="1846" y="52229"/>
                  </a:cubicBezTo>
                  <a:cubicBezTo>
                    <a:pt x="1227" y="56207"/>
                    <a:pt x="1" y="61518"/>
                    <a:pt x="2769" y="62846"/>
                  </a:cubicBezTo>
                  <a:cubicBezTo>
                    <a:pt x="8317" y="65946"/>
                    <a:pt x="9858" y="73029"/>
                    <a:pt x="9318" y="79955"/>
                  </a:cubicBezTo>
                  <a:lnTo>
                    <a:pt x="9318" y="83595"/>
                  </a:lnTo>
                  <a:cubicBezTo>
                    <a:pt x="9318" y="85705"/>
                    <a:pt x="9318" y="87793"/>
                    <a:pt x="9262" y="89874"/>
                  </a:cubicBezTo>
                  <a:cubicBezTo>
                    <a:pt x="7940" y="102303"/>
                    <a:pt x="7208" y="114923"/>
                    <a:pt x="9273" y="127723"/>
                  </a:cubicBezTo>
                  <a:cubicBezTo>
                    <a:pt x="9369" y="129230"/>
                    <a:pt x="9402" y="130052"/>
                    <a:pt x="9402" y="130052"/>
                  </a:cubicBezTo>
                  <a:cubicBezTo>
                    <a:pt x="9774" y="130187"/>
                    <a:pt x="10505" y="130187"/>
                    <a:pt x="10871" y="130187"/>
                  </a:cubicBezTo>
                  <a:cubicBezTo>
                    <a:pt x="7574" y="115452"/>
                    <a:pt x="9037" y="100199"/>
                    <a:pt x="10398" y="85497"/>
                  </a:cubicBezTo>
                  <a:lnTo>
                    <a:pt x="10398" y="76270"/>
                  </a:lnTo>
                  <a:cubicBezTo>
                    <a:pt x="11709" y="67268"/>
                    <a:pt x="6471" y="64174"/>
                    <a:pt x="2465" y="58868"/>
                  </a:cubicBezTo>
                  <a:cubicBezTo>
                    <a:pt x="1537" y="57534"/>
                    <a:pt x="2156" y="55323"/>
                    <a:pt x="2156" y="53112"/>
                  </a:cubicBezTo>
                  <a:cubicBezTo>
                    <a:pt x="4311" y="38506"/>
                    <a:pt x="10477" y="27001"/>
                    <a:pt x="10398" y="12592"/>
                  </a:cubicBezTo>
                  <a:lnTo>
                    <a:pt x="103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3961325" y="4358850"/>
              <a:ext cx="10575" cy="56425"/>
            </a:xfrm>
            <a:custGeom>
              <a:avLst/>
              <a:gdLst/>
              <a:ahLst/>
              <a:cxnLst/>
              <a:rect l="l" t="t" r="r" b="b"/>
              <a:pathLst>
                <a:path w="423" h="2257" extrusionOk="0">
                  <a:moveTo>
                    <a:pt x="1" y="1"/>
                  </a:moveTo>
                  <a:cubicBezTo>
                    <a:pt x="130" y="754"/>
                    <a:pt x="271" y="1508"/>
                    <a:pt x="423" y="2257"/>
                  </a:cubicBezTo>
                  <a:cubicBezTo>
                    <a:pt x="423" y="2257"/>
                    <a:pt x="344" y="1598"/>
                    <a:pt x="147" y="4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" name="Google Shape;545;p26"/>
            <p:cNvSpPr/>
            <p:nvPr/>
          </p:nvSpPr>
          <p:spPr>
            <a:xfrm>
              <a:off x="3715175" y="1172975"/>
              <a:ext cx="285000" cy="3185900"/>
            </a:xfrm>
            <a:custGeom>
              <a:avLst/>
              <a:gdLst/>
              <a:ahLst/>
              <a:cxnLst/>
              <a:rect l="l" t="t" r="r" b="b"/>
              <a:pathLst>
                <a:path w="11400" h="127436" extrusionOk="0">
                  <a:moveTo>
                    <a:pt x="9628" y="0"/>
                  </a:moveTo>
                  <a:lnTo>
                    <a:pt x="9628" y="8293"/>
                  </a:lnTo>
                  <a:cubicBezTo>
                    <a:pt x="9628" y="9593"/>
                    <a:pt x="9628" y="11028"/>
                    <a:pt x="9599" y="12620"/>
                  </a:cubicBezTo>
                  <a:cubicBezTo>
                    <a:pt x="8935" y="25228"/>
                    <a:pt x="3697" y="35406"/>
                    <a:pt x="1542" y="47362"/>
                  </a:cubicBezTo>
                  <a:cubicBezTo>
                    <a:pt x="924" y="50457"/>
                    <a:pt x="1" y="54879"/>
                    <a:pt x="1852" y="56207"/>
                  </a:cubicBezTo>
                  <a:cubicBezTo>
                    <a:pt x="6781" y="59307"/>
                    <a:pt x="10483" y="64618"/>
                    <a:pt x="9628" y="72551"/>
                  </a:cubicBezTo>
                  <a:lnTo>
                    <a:pt x="9628" y="82138"/>
                  </a:lnTo>
                  <a:cubicBezTo>
                    <a:pt x="8587" y="97419"/>
                    <a:pt x="4631" y="113055"/>
                    <a:pt x="9847" y="127436"/>
                  </a:cubicBezTo>
                  <a:cubicBezTo>
                    <a:pt x="7191" y="112419"/>
                    <a:pt x="7985" y="97864"/>
                    <a:pt x="10708" y="82695"/>
                  </a:cubicBezTo>
                  <a:lnTo>
                    <a:pt x="10708" y="68815"/>
                  </a:lnTo>
                  <a:cubicBezTo>
                    <a:pt x="11400" y="61073"/>
                    <a:pt x="6781" y="57979"/>
                    <a:pt x="3084" y="54440"/>
                  </a:cubicBezTo>
                  <a:cubicBezTo>
                    <a:pt x="310" y="52229"/>
                    <a:pt x="2471" y="46918"/>
                    <a:pt x="3084" y="42929"/>
                  </a:cubicBezTo>
                  <a:cubicBezTo>
                    <a:pt x="5548" y="32751"/>
                    <a:pt x="9554" y="23456"/>
                    <a:pt x="10578" y="12721"/>
                  </a:cubicBezTo>
                  <a:cubicBezTo>
                    <a:pt x="10697" y="11050"/>
                    <a:pt x="10708" y="9593"/>
                    <a:pt x="10708" y="8293"/>
                  </a:cubicBezTo>
                  <a:lnTo>
                    <a:pt x="107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26"/>
            <p:cNvSpPr/>
            <p:nvPr/>
          </p:nvSpPr>
          <p:spPr>
            <a:xfrm>
              <a:off x="3738250" y="1172975"/>
              <a:ext cx="411300" cy="3217275"/>
            </a:xfrm>
            <a:custGeom>
              <a:avLst/>
              <a:gdLst/>
              <a:ahLst/>
              <a:cxnLst/>
              <a:rect l="l" t="t" r="r" b="b"/>
              <a:pathLst>
                <a:path w="16452" h="128691" extrusionOk="0">
                  <a:moveTo>
                    <a:pt x="12407" y="0"/>
                  </a:moveTo>
                  <a:lnTo>
                    <a:pt x="12407" y="4799"/>
                  </a:lnTo>
                  <a:cubicBezTo>
                    <a:pt x="12407" y="5818"/>
                    <a:pt x="12407" y="6993"/>
                    <a:pt x="12362" y="8344"/>
                  </a:cubicBezTo>
                  <a:cubicBezTo>
                    <a:pt x="12328" y="23456"/>
                    <a:pt x="1" y="37179"/>
                    <a:pt x="4929" y="50012"/>
                  </a:cubicBezTo>
                  <a:cubicBezTo>
                    <a:pt x="6780" y="54440"/>
                    <a:pt x="13251" y="57096"/>
                    <a:pt x="12407" y="65062"/>
                  </a:cubicBezTo>
                  <a:lnTo>
                    <a:pt x="12407" y="78774"/>
                  </a:lnTo>
                  <a:cubicBezTo>
                    <a:pt x="12784" y="88620"/>
                    <a:pt x="9487" y="97042"/>
                    <a:pt x="8389" y="107035"/>
                  </a:cubicBezTo>
                  <a:cubicBezTo>
                    <a:pt x="7658" y="114923"/>
                    <a:pt x="10955" y="121241"/>
                    <a:pt x="14134" y="127233"/>
                  </a:cubicBezTo>
                  <a:cubicBezTo>
                    <a:pt x="14449" y="128161"/>
                    <a:pt x="14584" y="128690"/>
                    <a:pt x="14584" y="128690"/>
                  </a:cubicBezTo>
                  <a:cubicBezTo>
                    <a:pt x="15355" y="128606"/>
                    <a:pt x="15715" y="128606"/>
                    <a:pt x="16452" y="128083"/>
                  </a:cubicBezTo>
                  <a:cubicBezTo>
                    <a:pt x="4727" y="115980"/>
                    <a:pt x="11321" y="96513"/>
                    <a:pt x="13481" y="80614"/>
                  </a:cubicBezTo>
                  <a:lnTo>
                    <a:pt x="13481" y="65062"/>
                  </a:lnTo>
                  <a:cubicBezTo>
                    <a:pt x="13481" y="63808"/>
                    <a:pt x="13476" y="62564"/>
                    <a:pt x="13448" y="61360"/>
                  </a:cubicBezTo>
                  <a:cubicBezTo>
                    <a:pt x="13869" y="54001"/>
                    <a:pt x="7399" y="53112"/>
                    <a:pt x="5548" y="48684"/>
                  </a:cubicBezTo>
                  <a:cubicBezTo>
                    <a:pt x="2161" y="39390"/>
                    <a:pt x="9560" y="28773"/>
                    <a:pt x="11709" y="18589"/>
                  </a:cubicBezTo>
                  <a:cubicBezTo>
                    <a:pt x="12637" y="14167"/>
                    <a:pt x="13560" y="9733"/>
                    <a:pt x="13481" y="4799"/>
                  </a:cubicBezTo>
                  <a:lnTo>
                    <a:pt x="134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3851475" y="1172975"/>
              <a:ext cx="316375" cy="1079000"/>
            </a:xfrm>
            <a:custGeom>
              <a:avLst/>
              <a:gdLst/>
              <a:ahLst/>
              <a:cxnLst/>
              <a:rect l="l" t="t" r="r" b="b"/>
              <a:pathLst>
                <a:path w="12655" h="43160" extrusionOk="0">
                  <a:moveTo>
                    <a:pt x="11569" y="0"/>
                  </a:moveTo>
                  <a:lnTo>
                    <a:pt x="11569" y="2194"/>
                  </a:lnTo>
                  <a:cubicBezTo>
                    <a:pt x="11799" y="4422"/>
                    <a:pt x="11501" y="6639"/>
                    <a:pt x="11186" y="8856"/>
                  </a:cubicBezTo>
                  <a:cubicBezTo>
                    <a:pt x="10049" y="20694"/>
                    <a:pt x="1" y="33285"/>
                    <a:pt x="3281" y="43159"/>
                  </a:cubicBezTo>
                  <a:cubicBezTo>
                    <a:pt x="2589" y="40768"/>
                    <a:pt x="3742" y="36965"/>
                    <a:pt x="4412" y="34084"/>
                  </a:cubicBezTo>
                  <a:cubicBezTo>
                    <a:pt x="7489" y="23456"/>
                    <a:pt x="12109" y="13723"/>
                    <a:pt x="12638" y="2211"/>
                  </a:cubicBezTo>
                  <a:cubicBezTo>
                    <a:pt x="12654" y="776"/>
                    <a:pt x="12654" y="0"/>
                    <a:pt x="126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3937425" y="2262775"/>
              <a:ext cx="376850" cy="2078100"/>
            </a:xfrm>
            <a:custGeom>
              <a:avLst/>
              <a:gdLst/>
              <a:ahLst/>
              <a:cxnLst/>
              <a:rect l="l" t="t" r="r" b="b"/>
              <a:pathLst>
                <a:path w="15074" h="83124" extrusionOk="0">
                  <a:moveTo>
                    <a:pt x="0" y="1"/>
                  </a:moveTo>
                  <a:cubicBezTo>
                    <a:pt x="265" y="693"/>
                    <a:pt x="586" y="1362"/>
                    <a:pt x="974" y="1998"/>
                  </a:cubicBezTo>
                  <a:cubicBezTo>
                    <a:pt x="3433" y="6420"/>
                    <a:pt x="9290" y="9965"/>
                    <a:pt x="8131" y="17712"/>
                  </a:cubicBezTo>
                  <a:lnTo>
                    <a:pt x="8131" y="31885"/>
                  </a:lnTo>
                  <a:cubicBezTo>
                    <a:pt x="8851" y="41871"/>
                    <a:pt x="5548" y="50288"/>
                    <a:pt x="3354" y="59234"/>
                  </a:cubicBezTo>
                  <a:cubicBezTo>
                    <a:pt x="788" y="69755"/>
                    <a:pt x="6656" y="77120"/>
                    <a:pt x="12525" y="81655"/>
                  </a:cubicBezTo>
                  <a:cubicBezTo>
                    <a:pt x="13070" y="82505"/>
                    <a:pt x="13267" y="83033"/>
                    <a:pt x="13267" y="83033"/>
                  </a:cubicBezTo>
                  <a:cubicBezTo>
                    <a:pt x="13380" y="83097"/>
                    <a:pt x="13485" y="83124"/>
                    <a:pt x="13583" y="83124"/>
                  </a:cubicBezTo>
                  <a:cubicBezTo>
                    <a:pt x="14102" y="83124"/>
                    <a:pt x="14459" y="82381"/>
                    <a:pt x="15073" y="82381"/>
                  </a:cubicBezTo>
                  <a:cubicBezTo>
                    <a:pt x="9948" y="76074"/>
                    <a:pt x="1154" y="72917"/>
                    <a:pt x="4085" y="60286"/>
                  </a:cubicBezTo>
                  <a:cubicBezTo>
                    <a:pt x="5914" y="51875"/>
                    <a:pt x="9216" y="43976"/>
                    <a:pt x="9188" y="34872"/>
                  </a:cubicBezTo>
                  <a:cubicBezTo>
                    <a:pt x="9205" y="33066"/>
                    <a:pt x="9216" y="31266"/>
                    <a:pt x="9216" y="29460"/>
                  </a:cubicBezTo>
                  <a:lnTo>
                    <a:pt x="9216" y="17712"/>
                  </a:lnTo>
                  <a:cubicBezTo>
                    <a:pt x="9216" y="16469"/>
                    <a:pt x="9216" y="15220"/>
                    <a:pt x="9205" y="13987"/>
                  </a:cubicBezTo>
                  <a:cubicBezTo>
                    <a:pt x="9290" y="7303"/>
                    <a:pt x="5902" y="3770"/>
                    <a:pt x="1593" y="1553"/>
                  </a:cubicBezTo>
                  <a:cubicBezTo>
                    <a:pt x="867" y="1283"/>
                    <a:pt x="287" y="715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26"/>
            <p:cNvSpPr/>
            <p:nvPr/>
          </p:nvSpPr>
          <p:spPr>
            <a:xfrm>
              <a:off x="3933625" y="2251950"/>
              <a:ext cx="3825" cy="10700"/>
            </a:xfrm>
            <a:custGeom>
              <a:avLst/>
              <a:gdLst/>
              <a:ahLst/>
              <a:cxnLst/>
              <a:rect l="l" t="t" r="r" b="b"/>
              <a:pathLst>
                <a:path w="153" h="428" extrusionOk="0">
                  <a:moveTo>
                    <a:pt x="1" y="0"/>
                  </a:moveTo>
                  <a:cubicBezTo>
                    <a:pt x="40" y="147"/>
                    <a:pt x="96" y="293"/>
                    <a:pt x="152" y="428"/>
                  </a:cubicBezTo>
                  <a:cubicBezTo>
                    <a:pt x="96" y="282"/>
                    <a:pt x="46" y="141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26"/>
            <p:cNvSpPr/>
            <p:nvPr/>
          </p:nvSpPr>
          <p:spPr>
            <a:xfrm>
              <a:off x="3915475" y="1172975"/>
              <a:ext cx="591075" cy="3096025"/>
            </a:xfrm>
            <a:custGeom>
              <a:avLst/>
              <a:gdLst/>
              <a:ahLst/>
              <a:cxnLst/>
              <a:rect l="l" t="t" r="r" b="b"/>
              <a:pathLst>
                <a:path w="23643" h="123841" extrusionOk="0">
                  <a:moveTo>
                    <a:pt x="12632" y="0"/>
                  </a:moveTo>
                  <a:cubicBezTo>
                    <a:pt x="12632" y="3100"/>
                    <a:pt x="12019" y="5756"/>
                    <a:pt x="11709" y="8411"/>
                  </a:cubicBezTo>
                  <a:cubicBezTo>
                    <a:pt x="9858" y="19917"/>
                    <a:pt x="1" y="30978"/>
                    <a:pt x="4620" y="40723"/>
                  </a:cubicBezTo>
                  <a:cubicBezTo>
                    <a:pt x="6780" y="45145"/>
                    <a:pt x="13251" y="46473"/>
                    <a:pt x="12699" y="53861"/>
                  </a:cubicBezTo>
                  <a:cubicBezTo>
                    <a:pt x="12711" y="55081"/>
                    <a:pt x="12711" y="56325"/>
                    <a:pt x="12711" y="57568"/>
                  </a:cubicBezTo>
                  <a:lnTo>
                    <a:pt x="12711" y="69052"/>
                  </a:lnTo>
                  <a:cubicBezTo>
                    <a:pt x="12705" y="70773"/>
                    <a:pt x="12683" y="72500"/>
                    <a:pt x="12643" y="74233"/>
                  </a:cubicBezTo>
                  <a:cubicBezTo>
                    <a:pt x="12604" y="75977"/>
                    <a:pt x="12542" y="77727"/>
                    <a:pt x="12435" y="79522"/>
                  </a:cubicBezTo>
                  <a:cubicBezTo>
                    <a:pt x="12660" y="81784"/>
                    <a:pt x="11923" y="83359"/>
                    <a:pt x="11557" y="85463"/>
                  </a:cubicBezTo>
                  <a:cubicBezTo>
                    <a:pt x="9729" y="95467"/>
                    <a:pt x="3135" y="105988"/>
                    <a:pt x="8997" y="115980"/>
                  </a:cubicBezTo>
                  <a:cubicBezTo>
                    <a:pt x="11923" y="120712"/>
                    <a:pt x="17420" y="117556"/>
                    <a:pt x="20869" y="122423"/>
                  </a:cubicBezTo>
                  <a:cubicBezTo>
                    <a:pt x="21218" y="123272"/>
                    <a:pt x="21274" y="123840"/>
                    <a:pt x="21274" y="123840"/>
                  </a:cubicBezTo>
                  <a:cubicBezTo>
                    <a:pt x="21808" y="123345"/>
                    <a:pt x="22545" y="123345"/>
                    <a:pt x="22911" y="123345"/>
                  </a:cubicBezTo>
                  <a:cubicBezTo>
                    <a:pt x="23643" y="121770"/>
                    <a:pt x="22180" y="120183"/>
                    <a:pt x="21443" y="120183"/>
                  </a:cubicBezTo>
                  <a:cubicBezTo>
                    <a:pt x="15586" y="117033"/>
                    <a:pt x="6060" y="117556"/>
                    <a:pt x="7534" y="104930"/>
                  </a:cubicBezTo>
                  <a:cubicBezTo>
                    <a:pt x="8997" y="95985"/>
                    <a:pt x="13026" y="88620"/>
                    <a:pt x="13403" y="79854"/>
                  </a:cubicBezTo>
                  <a:cubicBezTo>
                    <a:pt x="13549" y="78003"/>
                    <a:pt x="13639" y="76208"/>
                    <a:pt x="13701" y="74408"/>
                  </a:cubicBezTo>
                  <a:cubicBezTo>
                    <a:pt x="13763" y="72607"/>
                    <a:pt x="13785" y="70841"/>
                    <a:pt x="13785" y="69052"/>
                  </a:cubicBezTo>
                  <a:cubicBezTo>
                    <a:pt x="13791" y="67133"/>
                    <a:pt x="13791" y="65214"/>
                    <a:pt x="13791" y="63301"/>
                  </a:cubicBezTo>
                  <a:lnTo>
                    <a:pt x="13791" y="53849"/>
                  </a:lnTo>
                  <a:cubicBezTo>
                    <a:pt x="14787" y="45590"/>
                    <a:pt x="9239" y="42929"/>
                    <a:pt x="4929" y="39390"/>
                  </a:cubicBezTo>
                  <a:cubicBezTo>
                    <a:pt x="4007" y="38506"/>
                    <a:pt x="4007" y="36290"/>
                    <a:pt x="4311" y="34523"/>
                  </a:cubicBezTo>
                  <a:cubicBezTo>
                    <a:pt x="6471" y="22134"/>
                    <a:pt x="13251" y="12834"/>
                    <a:pt x="13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3992425" y="1184075"/>
              <a:ext cx="633275" cy="3047225"/>
            </a:xfrm>
            <a:custGeom>
              <a:avLst/>
              <a:gdLst/>
              <a:ahLst/>
              <a:cxnLst/>
              <a:rect l="l" t="t" r="r" b="b"/>
              <a:pathLst>
                <a:path w="25331" h="121889" extrusionOk="0">
                  <a:moveTo>
                    <a:pt x="13250" y="0"/>
                  </a:moveTo>
                  <a:cubicBezTo>
                    <a:pt x="11095" y="13279"/>
                    <a:pt x="929" y="24340"/>
                    <a:pt x="5238" y="35401"/>
                  </a:cubicBezTo>
                  <a:cubicBezTo>
                    <a:pt x="6780" y="39835"/>
                    <a:pt x="14173" y="41596"/>
                    <a:pt x="13329" y="49720"/>
                  </a:cubicBezTo>
                  <a:lnTo>
                    <a:pt x="13329" y="63561"/>
                  </a:lnTo>
                  <a:cubicBezTo>
                    <a:pt x="13357" y="65344"/>
                    <a:pt x="13318" y="67212"/>
                    <a:pt x="13239" y="69153"/>
                  </a:cubicBezTo>
                  <a:cubicBezTo>
                    <a:pt x="13160" y="71094"/>
                    <a:pt x="13020" y="73109"/>
                    <a:pt x="12873" y="75162"/>
                  </a:cubicBezTo>
                  <a:cubicBezTo>
                    <a:pt x="12508" y="83973"/>
                    <a:pt x="9582" y="91861"/>
                    <a:pt x="7376" y="100284"/>
                  </a:cubicBezTo>
                  <a:cubicBezTo>
                    <a:pt x="6645" y="103958"/>
                    <a:pt x="6645" y="108172"/>
                    <a:pt x="8845" y="110805"/>
                  </a:cubicBezTo>
                  <a:cubicBezTo>
                    <a:pt x="13239" y="116589"/>
                    <a:pt x="20199" y="113432"/>
                    <a:pt x="23575" y="119767"/>
                  </a:cubicBezTo>
                  <a:cubicBezTo>
                    <a:pt x="23547" y="120482"/>
                    <a:pt x="23457" y="121185"/>
                    <a:pt x="23316" y="121889"/>
                  </a:cubicBezTo>
                  <a:cubicBezTo>
                    <a:pt x="25330" y="121326"/>
                    <a:pt x="25330" y="117641"/>
                    <a:pt x="24599" y="117112"/>
                  </a:cubicBezTo>
                  <a:cubicBezTo>
                    <a:pt x="19467" y="113432"/>
                    <a:pt x="12508" y="115536"/>
                    <a:pt x="9582" y="107643"/>
                  </a:cubicBezTo>
                  <a:cubicBezTo>
                    <a:pt x="5919" y="97650"/>
                    <a:pt x="13239" y="87653"/>
                    <a:pt x="13442" y="76918"/>
                  </a:cubicBezTo>
                  <a:cubicBezTo>
                    <a:pt x="13627" y="74881"/>
                    <a:pt x="13807" y="72872"/>
                    <a:pt x="13976" y="70926"/>
                  </a:cubicBezTo>
                  <a:cubicBezTo>
                    <a:pt x="14145" y="68979"/>
                    <a:pt x="14286" y="67088"/>
                    <a:pt x="14398" y="65271"/>
                  </a:cubicBezTo>
                  <a:cubicBezTo>
                    <a:pt x="14404" y="63274"/>
                    <a:pt x="14404" y="61288"/>
                    <a:pt x="14404" y="59313"/>
                  </a:cubicBezTo>
                  <a:lnTo>
                    <a:pt x="14404" y="49720"/>
                  </a:lnTo>
                  <a:cubicBezTo>
                    <a:pt x="15411" y="42485"/>
                    <a:pt x="10482" y="38946"/>
                    <a:pt x="7399" y="35401"/>
                  </a:cubicBezTo>
                  <a:cubicBezTo>
                    <a:pt x="0" y="26995"/>
                    <a:pt x="12333" y="13279"/>
                    <a:pt x="13560" y="1773"/>
                  </a:cubicBezTo>
                  <a:cubicBezTo>
                    <a:pt x="13560" y="884"/>
                    <a:pt x="13250" y="0"/>
                    <a:pt x="132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26"/>
            <p:cNvSpPr/>
            <p:nvPr/>
          </p:nvSpPr>
          <p:spPr>
            <a:xfrm>
              <a:off x="4100300" y="1217275"/>
              <a:ext cx="616950" cy="3019925"/>
            </a:xfrm>
            <a:custGeom>
              <a:avLst/>
              <a:gdLst/>
              <a:ahLst/>
              <a:cxnLst/>
              <a:rect l="l" t="t" r="r" b="b"/>
              <a:pathLst>
                <a:path w="24678" h="120797" extrusionOk="0">
                  <a:moveTo>
                    <a:pt x="11096" y="0"/>
                  </a:moveTo>
                  <a:cubicBezTo>
                    <a:pt x="9858" y="10617"/>
                    <a:pt x="1" y="20795"/>
                    <a:pt x="4316" y="29651"/>
                  </a:cubicBezTo>
                  <a:cubicBezTo>
                    <a:pt x="6780" y="34518"/>
                    <a:pt x="13870" y="36290"/>
                    <a:pt x="12716" y="44752"/>
                  </a:cubicBezTo>
                  <a:lnTo>
                    <a:pt x="12716" y="58137"/>
                  </a:lnTo>
                  <a:cubicBezTo>
                    <a:pt x="12716" y="59774"/>
                    <a:pt x="12705" y="61411"/>
                    <a:pt x="12677" y="63077"/>
                  </a:cubicBezTo>
                  <a:cubicBezTo>
                    <a:pt x="12418" y="64877"/>
                    <a:pt x="12154" y="66751"/>
                    <a:pt x="11900" y="68675"/>
                  </a:cubicBezTo>
                  <a:cubicBezTo>
                    <a:pt x="11647" y="70605"/>
                    <a:pt x="11383" y="72591"/>
                    <a:pt x="11169" y="74605"/>
                  </a:cubicBezTo>
                  <a:cubicBezTo>
                    <a:pt x="10758" y="84220"/>
                    <a:pt x="5633" y="93695"/>
                    <a:pt x="7827" y="102630"/>
                  </a:cubicBezTo>
                  <a:cubicBezTo>
                    <a:pt x="10027" y="111052"/>
                    <a:pt x="17712" y="109477"/>
                    <a:pt x="22844" y="113151"/>
                  </a:cubicBezTo>
                  <a:cubicBezTo>
                    <a:pt x="23575" y="113680"/>
                    <a:pt x="23575" y="116313"/>
                    <a:pt x="22861" y="117950"/>
                  </a:cubicBezTo>
                  <a:cubicBezTo>
                    <a:pt x="22354" y="119733"/>
                    <a:pt x="21960" y="120797"/>
                    <a:pt x="21960" y="120797"/>
                  </a:cubicBezTo>
                  <a:cubicBezTo>
                    <a:pt x="23305" y="120144"/>
                    <a:pt x="24138" y="118057"/>
                    <a:pt x="24346" y="115902"/>
                  </a:cubicBezTo>
                  <a:cubicBezTo>
                    <a:pt x="24678" y="113680"/>
                    <a:pt x="24312" y="111052"/>
                    <a:pt x="22844" y="111052"/>
                  </a:cubicBezTo>
                  <a:cubicBezTo>
                    <a:pt x="17347" y="108948"/>
                    <a:pt x="9290" y="108948"/>
                    <a:pt x="8558" y="100531"/>
                  </a:cubicBezTo>
                  <a:cubicBezTo>
                    <a:pt x="8193" y="91585"/>
                    <a:pt x="11490" y="83163"/>
                    <a:pt x="12171" y="74042"/>
                  </a:cubicBezTo>
                  <a:cubicBezTo>
                    <a:pt x="12412" y="72079"/>
                    <a:pt x="12666" y="70160"/>
                    <a:pt x="12941" y="68326"/>
                  </a:cubicBezTo>
                  <a:cubicBezTo>
                    <a:pt x="13211" y="66492"/>
                    <a:pt x="13465" y="64736"/>
                    <a:pt x="13729" y="63105"/>
                  </a:cubicBezTo>
                  <a:cubicBezTo>
                    <a:pt x="13785" y="61417"/>
                    <a:pt x="13791" y="59774"/>
                    <a:pt x="13791" y="58137"/>
                  </a:cubicBezTo>
                  <a:lnTo>
                    <a:pt x="13791" y="44752"/>
                  </a:lnTo>
                  <a:cubicBezTo>
                    <a:pt x="13870" y="40268"/>
                    <a:pt x="13560" y="34962"/>
                    <a:pt x="10477" y="32751"/>
                  </a:cubicBezTo>
                  <a:cubicBezTo>
                    <a:pt x="8316" y="31423"/>
                    <a:pt x="4316" y="30979"/>
                    <a:pt x="4316" y="27001"/>
                  </a:cubicBezTo>
                  <a:cubicBezTo>
                    <a:pt x="4007" y="17256"/>
                    <a:pt x="9554" y="10178"/>
                    <a:pt x="11709" y="1328"/>
                  </a:cubicBezTo>
                  <a:cubicBezTo>
                    <a:pt x="12019" y="445"/>
                    <a:pt x="11709" y="0"/>
                    <a:pt x="110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4192725" y="1250475"/>
              <a:ext cx="354325" cy="2014075"/>
            </a:xfrm>
            <a:custGeom>
              <a:avLst/>
              <a:gdLst/>
              <a:ahLst/>
              <a:cxnLst/>
              <a:rect l="l" t="t" r="r" b="b"/>
              <a:pathLst>
                <a:path w="14173" h="80563" extrusionOk="0">
                  <a:moveTo>
                    <a:pt x="9858" y="0"/>
                  </a:moveTo>
                  <a:lnTo>
                    <a:pt x="9858" y="0"/>
                  </a:lnTo>
                  <a:cubicBezTo>
                    <a:pt x="7703" y="7961"/>
                    <a:pt x="1542" y="15489"/>
                    <a:pt x="3697" y="23012"/>
                  </a:cubicBezTo>
                  <a:cubicBezTo>
                    <a:pt x="5548" y="29212"/>
                    <a:pt x="14173" y="29651"/>
                    <a:pt x="12710" y="39834"/>
                  </a:cubicBezTo>
                  <a:lnTo>
                    <a:pt x="12710" y="57748"/>
                  </a:lnTo>
                  <a:cubicBezTo>
                    <a:pt x="12164" y="61090"/>
                    <a:pt x="11500" y="64911"/>
                    <a:pt x="10915" y="68894"/>
                  </a:cubicBezTo>
                  <a:cubicBezTo>
                    <a:pt x="10628" y="70891"/>
                    <a:pt x="10336" y="72939"/>
                    <a:pt x="10077" y="75010"/>
                  </a:cubicBezTo>
                  <a:cubicBezTo>
                    <a:pt x="9964" y="76883"/>
                    <a:pt x="9711" y="78734"/>
                    <a:pt x="9419" y="80563"/>
                  </a:cubicBezTo>
                  <a:cubicBezTo>
                    <a:pt x="9711" y="79072"/>
                    <a:pt x="10094" y="77598"/>
                    <a:pt x="10561" y="76152"/>
                  </a:cubicBezTo>
                  <a:cubicBezTo>
                    <a:pt x="10786" y="74368"/>
                    <a:pt x="11028" y="72585"/>
                    <a:pt x="11287" y="70801"/>
                  </a:cubicBezTo>
                  <a:cubicBezTo>
                    <a:pt x="12035" y="65490"/>
                    <a:pt x="13025" y="60218"/>
                    <a:pt x="13790" y="55470"/>
                  </a:cubicBezTo>
                  <a:lnTo>
                    <a:pt x="13790" y="39834"/>
                  </a:lnTo>
                  <a:cubicBezTo>
                    <a:pt x="13790" y="38653"/>
                    <a:pt x="13790" y="37482"/>
                    <a:pt x="13779" y="36335"/>
                  </a:cubicBezTo>
                  <a:cubicBezTo>
                    <a:pt x="13869" y="29651"/>
                    <a:pt x="9554" y="27440"/>
                    <a:pt x="6161" y="24345"/>
                  </a:cubicBezTo>
                  <a:cubicBezTo>
                    <a:pt x="0" y="18145"/>
                    <a:pt x="9548" y="8406"/>
                    <a:pt x="98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26"/>
            <p:cNvSpPr/>
            <p:nvPr/>
          </p:nvSpPr>
          <p:spPr>
            <a:xfrm>
              <a:off x="4375725" y="3315025"/>
              <a:ext cx="426625" cy="954250"/>
            </a:xfrm>
            <a:custGeom>
              <a:avLst/>
              <a:gdLst/>
              <a:ahLst/>
              <a:cxnLst/>
              <a:rect l="l" t="t" r="r" b="b"/>
              <a:pathLst>
                <a:path w="17065" h="38170" extrusionOk="0">
                  <a:moveTo>
                    <a:pt x="1756" y="1"/>
                  </a:moveTo>
                  <a:lnTo>
                    <a:pt x="1756" y="1"/>
                  </a:lnTo>
                  <a:cubicBezTo>
                    <a:pt x="957" y="4637"/>
                    <a:pt x="124" y="9200"/>
                    <a:pt x="838" y="13988"/>
                  </a:cubicBezTo>
                  <a:cubicBezTo>
                    <a:pt x="1936" y="22405"/>
                    <a:pt x="9267" y="22934"/>
                    <a:pt x="14449" y="24143"/>
                  </a:cubicBezTo>
                  <a:cubicBezTo>
                    <a:pt x="16091" y="25184"/>
                    <a:pt x="16176" y="27176"/>
                    <a:pt x="15737" y="29319"/>
                  </a:cubicBezTo>
                  <a:cubicBezTo>
                    <a:pt x="15292" y="31463"/>
                    <a:pt x="14347" y="33753"/>
                    <a:pt x="13835" y="35458"/>
                  </a:cubicBezTo>
                  <a:cubicBezTo>
                    <a:pt x="13177" y="37202"/>
                    <a:pt x="12772" y="38170"/>
                    <a:pt x="12772" y="38170"/>
                  </a:cubicBezTo>
                  <a:cubicBezTo>
                    <a:pt x="13970" y="36212"/>
                    <a:pt x="15574" y="33359"/>
                    <a:pt x="16418" y="30546"/>
                  </a:cubicBezTo>
                  <a:cubicBezTo>
                    <a:pt x="16834" y="29139"/>
                    <a:pt x="17065" y="27744"/>
                    <a:pt x="16958" y="26478"/>
                  </a:cubicBezTo>
                  <a:cubicBezTo>
                    <a:pt x="16952" y="25567"/>
                    <a:pt x="16587" y="24509"/>
                    <a:pt x="16221" y="23980"/>
                  </a:cubicBezTo>
                  <a:cubicBezTo>
                    <a:pt x="16014" y="23989"/>
                    <a:pt x="15809" y="23993"/>
                    <a:pt x="15607" y="23993"/>
                  </a:cubicBezTo>
                  <a:cubicBezTo>
                    <a:pt x="5318" y="23993"/>
                    <a:pt x="1" y="12619"/>
                    <a:pt x="1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26"/>
            <p:cNvSpPr/>
            <p:nvPr/>
          </p:nvSpPr>
          <p:spPr>
            <a:xfrm>
              <a:off x="4419450" y="3264550"/>
              <a:ext cx="8750" cy="50500"/>
            </a:xfrm>
            <a:custGeom>
              <a:avLst/>
              <a:gdLst/>
              <a:ahLst/>
              <a:cxnLst/>
              <a:rect l="l" t="t" r="r" b="b"/>
              <a:pathLst>
                <a:path w="350" h="2020" extrusionOk="0">
                  <a:moveTo>
                    <a:pt x="350" y="0"/>
                  </a:moveTo>
                  <a:cubicBezTo>
                    <a:pt x="215" y="675"/>
                    <a:pt x="102" y="1350"/>
                    <a:pt x="1" y="2020"/>
                  </a:cubicBezTo>
                  <a:cubicBezTo>
                    <a:pt x="125" y="1345"/>
                    <a:pt x="237" y="675"/>
                    <a:pt x="3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4457725" y="3358625"/>
              <a:ext cx="60650" cy="271075"/>
            </a:xfrm>
            <a:custGeom>
              <a:avLst/>
              <a:gdLst/>
              <a:ahLst/>
              <a:cxnLst/>
              <a:rect l="l" t="t" r="r" b="b"/>
              <a:pathLst>
                <a:path w="2426" h="10843" extrusionOk="0">
                  <a:moveTo>
                    <a:pt x="388" y="1"/>
                  </a:moveTo>
                  <a:cubicBezTo>
                    <a:pt x="17" y="2752"/>
                    <a:pt x="0" y="5571"/>
                    <a:pt x="855" y="8041"/>
                  </a:cubicBezTo>
                  <a:cubicBezTo>
                    <a:pt x="1272" y="9031"/>
                    <a:pt x="1801" y="9971"/>
                    <a:pt x="2425" y="10843"/>
                  </a:cubicBezTo>
                  <a:cubicBezTo>
                    <a:pt x="1120" y="7687"/>
                    <a:pt x="428" y="3951"/>
                    <a:pt x="3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4308200" y="1272550"/>
              <a:ext cx="341975" cy="2086100"/>
            </a:xfrm>
            <a:custGeom>
              <a:avLst/>
              <a:gdLst/>
              <a:ahLst/>
              <a:cxnLst/>
              <a:rect l="l" t="t" r="r" b="b"/>
              <a:pathLst>
                <a:path w="13679" h="83444" extrusionOk="0">
                  <a:moveTo>
                    <a:pt x="7709" y="0"/>
                  </a:moveTo>
                  <a:cubicBezTo>
                    <a:pt x="5857" y="6639"/>
                    <a:pt x="0" y="14606"/>
                    <a:pt x="4012" y="20356"/>
                  </a:cubicBezTo>
                  <a:cubicBezTo>
                    <a:pt x="6780" y="23901"/>
                    <a:pt x="12018" y="25223"/>
                    <a:pt x="11759" y="32025"/>
                  </a:cubicBezTo>
                  <a:cubicBezTo>
                    <a:pt x="11788" y="33128"/>
                    <a:pt x="11788" y="34276"/>
                    <a:pt x="11788" y="35435"/>
                  </a:cubicBezTo>
                  <a:lnTo>
                    <a:pt x="11788" y="45270"/>
                  </a:lnTo>
                  <a:cubicBezTo>
                    <a:pt x="11788" y="46941"/>
                    <a:pt x="11788" y="48628"/>
                    <a:pt x="11782" y="50345"/>
                  </a:cubicBezTo>
                  <a:cubicBezTo>
                    <a:pt x="11101" y="55239"/>
                    <a:pt x="9987" y="60612"/>
                    <a:pt x="9031" y="66031"/>
                  </a:cubicBezTo>
                  <a:cubicBezTo>
                    <a:pt x="8716" y="67837"/>
                    <a:pt x="8412" y="69643"/>
                    <a:pt x="8153" y="71437"/>
                  </a:cubicBezTo>
                  <a:cubicBezTo>
                    <a:pt x="6938" y="75325"/>
                    <a:pt x="6336" y="79371"/>
                    <a:pt x="6364" y="83444"/>
                  </a:cubicBezTo>
                  <a:cubicBezTo>
                    <a:pt x="6628" y="81497"/>
                    <a:pt x="7062" y="79584"/>
                    <a:pt x="7483" y="77851"/>
                  </a:cubicBezTo>
                  <a:cubicBezTo>
                    <a:pt x="7804" y="76445"/>
                    <a:pt x="8125" y="75066"/>
                    <a:pt x="8462" y="73699"/>
                  </a:cubicBezTo>
                  <a:cubicBezTo>
                    <a:pt x="10690" y="64230"/>
                    <a:pt x="13678" y="55318"/>
                    <a:pt x="12862" y="45270"/>
                  </a:cubicBezTo>
                  <a:lnTo>
                    <a:pt x="12862" y="31997"/>
                  </a:lnTo>
                  <a:cubicBezTo>
                    <a:pt x="12941" y="29657"/>
                    <a:pt x="12632" y="27440"/>
                    <a:pt x="11709" y="26557"/>
                  </a:cubicBezTo>
                  <a:cubicBezTo>
                    <a:pt x="3703" y="19918"/>
                    <a:pt x="2470" y="10184"/>
                    <a:pt x="8631" y="439"/>
                  </a:cubicBezTo>
                  <a:cubicBezTo>
                    <a:pt x="8322" y="439"/>
                    <a:pt x="7709" y="0"/>
                    <a:pt x="77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4518350" y="3629675"/>
              <a:ext cx="362350" cy="680100"/>
            </a:xfrm>
            <a:custGeom>
              <a:avLst/>
              <a:gdLst/>
              <a:ahLst/>
              <a:cxnLst/>
              <a:rect l="l" t="t" r="r" b="b"/>
              <a:pathLst>
                <a:path w="14494" h="27204" extrusionOk="0">
                  <a:moveTo>
                    <a:pt x="0" y="1"/>
                  </a:moveTo>
                  <a:lnTo>
                    <a:pt x="0" y="1"/>
                  </a:lnTo>
                  <a:cubicBezTo>
                    <a:pt x="2228" y="5363"/>
                    <a:pt x="6251" y="9054"/>
                    <a:pt x="11979" y="9296"/>
                  </a:cubicBezTo>
                  <a:cubicBezTo>
                    <a:pt x="13081" y="9296"/>
                    <a:pt x="13813" y="11394"/>
                    <a:pt x="13419" y="13245"/>
                  </a:cubicBezTo>
                  <a:cubicBezTo>
                    <a:pt x="13363" y="14477"/>
                    <a:pt x="13098" y="15743"/>
                    <a:pt x="12710" y="17004"/>
                  </a:cubicBezTo>
                  <a:cubicBezTo>
                    <a:pt x="11951" y="19518"/>
                    <a:pt x="10735" y="22011"/>
                    <a:pt x="9846" y="24121"/>
                  </a:cubicBezTo>
                  <a:cubicBezTo>
                    <a:pt x="8963" y="26231"/>
                    <a:pt x="8614" y="27204"/>
                    <a:pt x="8614" y="27204"/>
                  </a:cubicBezTo>
                  <a:cubicBezTo>
                    <a:pt x="10623" y="23817"/>
                    <a:pt x="13616" y="18551"/>
                    <a:pt x="14297" y="13842"/>
                  </a:cubicBezTo>
                  <a:cubicBezTo>
                    <a:pt x="14465" y="12671"/>
                    <a:pt x="14494" y="11529"/>
                    <a:pt x="14308" y="10460"/>
                  </a:cubicBezTo>
                  <a:cubicBezTo>
                    <a:pt x="14179" y="8238"/>
                    <a:pt x="13081" y="7191"/>
                    <a:pt x="11979" y="6662"/>
                  </a:cubicBezTo>
                  <a:cubicBezTo>
                    <a:pt x="7961" y="5335"/>
                    <a:pt x="3168" y="4378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4479100" y="2770975"/>
              <a:ext cx="481775" cy="1588600"/>
            </a:xfrm>
            <a:custGeom>
              <a:avLst/>
              <a:gdLst/>
              <a:ahLst/>
              <a:cxnLst/>
              <a:rect l="l" t="t" r="r" b="b"/>
              <a:pathLst>
                <a:path w="19271" h="63544" extrusionOk="0">
                  <a:moveTo>
                    <a:pt x="7275" y="0"/>
                  </a:moveTo>
                  <a:cubicBezTo>
                    <a:pt x="6521" y="3196"/>
                    <a:pt x="5424" y="6437"/>
                    <a:pt x="4417" y="9683"/>
                  </a:cubicBezTo>
                  <a:cubicBezTo>
                    <a:pt x="3928" y="11253"/>
                    <a:pt x="3455" y="12823"/>
                    <a:pt x="3044" y="14392"/>
                  </a:cubicBezTo>
                  <a:cubicBezTo>
                    <a:pt x="1829" y="19439"/>
                    <a:pt x="366" y="25229"/>
                    <a:pt x="2195" y="30489"/>
                  </a:cubicBezTo>
                  <a:cubicBezTo>
                    <a:pt x="4400" y="36808"/>
                    <a:pt x="9160" y="35750"/>
                    <a:pt x="13183" y="37117"/>
                  </a:cubicBezTo>
                  <a:cubicBezTo>
                    <a:pt x="13976" y="37365"/>
                    <a:pt x="14741" y="37708"/>
                    <a:pt x="15462" y="38135"/>
                  </a:cubicBezTo>
                  <a:cubicBezTo>
                    <a:pt x="16261" y="38625"/>
                    <a:pt x="16975" y="39238"/>
                    <a:pt x="17577" y="39958"/>
                  </a:cubicBezTo>
                  <a:cubicBezTo>
                    <a:pt x="18309" y="41010"/>
                    <a:pt x="18680" y="42068"/>
                    <a:pt x="18511" y="43182"/>
                  </a:cubicBezTo>
                  <a:cubicBezTo>
                    <a:pt x="18550" y="44364"/>
                    <a:pt x="18393" y="45540"/>
                    <a:pt x="18112" y="46721"/>
                  </a:cubicBezTo>
                  <a:cubicBezTo>
                    <a:pt x="16986" y="51425"/>
                    <a:pt x="13886" y="56106"/>
                    <a:pt x="12812" y="60680"/>
                  </a:cubicBezTo>
                  <a:cubicBezTo>
                    <a:pt x="12198" y="62340"/>
                    <a:pt x="11889" y="63201"/>
                    <a:pt x="11889" y="63201"/>
                  </a:cubicBezTo>
                  <a:cubicBezTo>
                    <a:pt x="11927" y="63190"/>
                    <a:pt x="11962" y="63185"/>
                    <a:pt x="11993" y="63185"/>
                  </a:cubicBezTo>
                  <a:cubicBezTo>
                    <a:pt x="12269" y="63185"/>
                    <a:pt x="12298" y="63544"/>
                    <a:pt x="12575" y="63544"/>
                  </a:cubicBezTo>
                  <a:cubicBezTo>
                    <a:pt x="14021" y="57940"/>
                    <a:pt x="17375" y="52336"/>
                    <a:pt x="18719" y="46727"/>
                  </a:cubicBezTo>
                  <a:cubicBezTo>
                    <a:pt x="19057" y="45320"/>
                    <a:pt x="19265" y="43925"/>
                    <a:pt x="19271" y="42524"/>
                  </a:cubicBezTo>
                  <a:cubicBezTo>
                    <a:pt x="19046" y="40482"/>
                    <a:pt x="19046" y="37854"/>
                    <a:pt x="17577" y="37854"/>
                  </a:cubicBezTo>
                  <a:cubicBezTo>
                    <a:pt x="16362" y="37415"/>
                    <a:pt x="15062" y="36993"/>
                    <a:pt x="13746" y="36521"/>
                  </a:cubicBezTo>
                  <a:cubicBezTo>
                    <a:pt x="12429" y="36054"/>
                    <a:pt x="11073" y="35587"/>
                    <a:pt x="9762" y="35024"/>
                  </a:cubicBezTo>
                  <a:cubicBezTo>
                    <a:pt x="4766" y="34174"/>
                    <a:pt x="0" y="27333"/>
                    <a:pt x="2853" y="19490"/>
                  </a:cubicBezTo>
                  <a:cubicBezTo>
                    <a:pt x="3219" y="17886"/>
                    <a:pt x="3584" y="16300"/>
                    <a:pt x="3956" y="14736"/>
                  </a:cubicBezTo>
                  <a:cubicBezTo>
                    <a:pt x="5070" y="9784"/>
                    <a:pt x="6251" y="4901"/>
                    <a:pt x="72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4477700" y="1272400"/>
              <a:ext cx="260800" cy="1420250"/>
            </a:xfrm>
            <a:custGeom>
              <a:avLst/>
              <a:gdLst/>
              <a:ahLst/>
              <a:cxnLst/>
              <a:rect l="l" t="t" r="r" b="b"/>
              <a:pathLst>
                <a:path w="10432" h="56810" extrusionOk="0">
                  <a:moveTo>
                    <a:pt x="5852" y="1"/>
                  </a:moveTo>
                  <a:cubicBezTo>
                    <a:pt x="2470" y="1773"/>
                    <a:pt x="0" y="11073"/>
                    <a:pt x="2161" y="15496"/>
                  </a:cubicBezTo>
                  <a:cubicBezTo>
                    <a:pt x="4316" y="20362"/>
                    <a:pt x="9244" y="22135"/>
                    <a:pt x="8693" y="28661"/>
                  </a:cubicBezTo>
                  <a:cubicBezTo>
                    <a:pt x="8710" y="29753"/>
                    <a:pt x="8710" y="30872"/>
                    <a:pt x="8710" y="32003"/>
                  </a:cubicBezTo>
                  <a:lnTo>
                    <a:pt x="8710" y="36701"/>
                  </a:lnTo>
                  <a:cubicBezTo>
                    <a:pt x="8845" y="43081"/>
                    <a:pt x="8473" y="49394"/>
                    <a:pt x="8113" y="55712"/>
                  </a:cubicBezTo>
                  <a:cubicBezTo>
                    <a:pt x="8068" y="56078"/>
                    <a:pt x="8018" y="56444"/>
                    <a:pt x="7956" y="56809"/>
                  </a:cubicBezTo>
                  <a:cubicBezTo>
                    <a:pt x="9481" y="48820"/>
                    <a:pt x="10431" y="40696"/>
                    <a:pt x="9784" y="32003"/>
                  </a:cubicBezTo>
                  <a:lnTo>
                    <a:pt x="9784" y="28650"/>
                  </a:lnTo>
                  <a:cubicBezTo>
                    <a:pt x="10173" y="23024"/>
                    <a:pt x="7089" y="19479"/>
                    <a:pt x="4625" y="15496"/>
                  </a:cubicBezTo>
                  <a:cubicBezTo>
                    <a:pt x="1232" y="11518"/>
                    <a:pt x="4316" y="4879"/>
                    <a:pt x="58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4660975" y="2692625"/>
              <a:ext cx="15625" cy="78375"/>
            </a:xfrm>
            <a:custGeom>
              <a:avLst/>
              <a:gdLst/>
              <a:ahLst/>
              <a:cxnLst/>
              <a:rect l="l" t="t" r="r" b="b"/>
              <a:pathLst>
                <a:path w="625" h="3135" extrusionOk="0">
                  <a:moveTo>
                    <a:pt x="625" y="0"/>
                  </a:moveTo>
                  <a:lnTo>
                    <a:pt x="625" y="0"/>
                  </a:lnTo>
                  <a:cubicBezTo>
                    <a:pt x="428" y="1047"/>
                    <a:pt x="220" y="2093"/>
                    <a:pt x="0" y="3134"/>
                  </a:cubicBezTo>
                  <a:cubicBezTo>
                    <a:pt x="253" y="2082"/>
                    <a:pt x="462" y="1041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6"/>
            <p:cNvSpPr/>
            <p:nvPr/>
          </p:nvSpPr>
          <p:spPr>
            <a:xfrm>
              <a:off x="4561375" y="2775475"/>
              <a:ext cx="494450" cy="1617300"/>
            </a:xfrm>
            <a:custGeom>
              <a:avLst/>
              <a:gdLst/>
              <a:ahLst/>
              <a:cxnLst/>
              <a:rect l="l" t="t" r="r" b="b"/>
              <a:pathLst>
                <a:path w="19778" h="64692" extrusionOk="0">
                  <a:moveTo>
                    <a:pt x="6516" y="0"/>
                  </a:moveTo>
                  <a:cubicBezTo>
                    <a:pt x="5599" y="3269"/>
                    <a:pt x="4164" y="6814"/>
                    <a:pt x="2949" y="10381"/>
                  </a:cubicBezTo>
                  <a:cubicBezTo>
                    <a:pt x="2465" y="11787"/>
                    <a:pt x="2021" y="13194"/>
                    <a:pt x="1655" y="14589"/>
                  </a:cubicBezTo>
                  <a:cubicBezTo>
                    <a:pt x="367" y="17684"/>
                    <a:pt x="367" y="21363"/>
                    <a:pt x="1109" y="24520"/>
                  </a:cubicBezTo>
                  <a:cubicBezTo>
                    <a:pt x="1841" y="30309"/>
                    <a:pt x="6601" y="31885"/>
                    <a:pt x="10308" y="32745"/>
                  </a:cubicBezTo>
                  <a:cubicBezTo>
                    <a:pt x="11422" y="32903"/>
                    <a:pt x="12564" y="33027"/>
                    <a:pt x="13667" y="33263"/>
                  </a:cubicBezTo>
                  <a:cubicBezTo>
                    <a:pt x="14770" y="33505"/>
                    <a:pt x="15850" y="33859"/>
                    <a:pt x="16852" y="34518"/>
                  </a:cubicBezTo>
                  <a:cubicBezTo>
                    <a:pt x="19046" y="36099"/>
                    <a:pt x="18315" y="39778"/>
                    <a:pt x="18174" y="43053"/>
                  </a:cubicBezTo>
                  <a:cubicBezTo>
                    <a:pt x="17859" y="44600"/>
                    <a:pt x="17375" y="46175"/>
                    <a:pt x="16795" y="47756"/>
                  </a:cubicBezTo>
                  <a:cubicBezTo>
                    <a:pt x="15063" y="52511"/>
                    <a:pt x="12514" y="57377"/>
                    <a:pt x="11422" y="62008"/>
                  </a:cubicBezTo>
                  <a:cubicBezTo>
                    <a:pt x="10933" y="63611"/>
                    <a:pt x="10691" y="64433"/>
                    <a:pt x="10691" y="64433"/>
                  </a:cubicBezTo>
                  <a:cubicBezTo>
                    <a:pt x="10767" y="64402"/>
                    <a:pt x="10829" y="64389"/>
                    <a:pt x="10883" y="64389"/>
                  </a:cubicBezTo>
                  <a:cubicBezTo>
                    <a:pt x="11144" y="64389"/>
                    <a:pt x="11188" y="64692"/>
                    <a:pt x="11445" y="64692"/>
                  </a:cubicBezTo>
                  <a:cubicBezTo>
                    <a:pt x="12598" y="57782"/>
                    <a:pt x="16880" y="50513"/>
                    <a:pt x="18652" y="43773"/>
                  </a:cubicBezTo>
                  <a:cubicBezTo>
                    <a:pt x="19012" y="42468"/>
                    <a:pt x="19249" y="41140"/>
                    <a:pt x="19372" y="39795"/>
                  </a:cubicBezTo>
                  <a:cubicBezTo>
                    <a:pt x="19777" y="37145"/>
                    <a:pt x="18680" y="33994"/>
                    <a:pt x="17217" y="33466"/>
                  </a:cubicBezTo>
                  <a:cubicBezTo>
                    <a:pt x="16177" y="33027"/>
                    <a:pt x="15006" y="32695"/>
                    <a:pt x="13768" y="32380"/>
                  </a:cubicBezTo>
                  <a:cubicBezTo>
                    <a:pt x="12531" y="32059"/>
                    <a:pt x="11242" y="31772"/>
                    <a:pt x="9988" y="31423"/>
                  </a:cubicBezTo>
                  <a:cubicBezTo>
                    <a:pt x="5498" y="31367"/>
                    <a:pt x="1" y="26624"/>
                    <a:pt x="2184" y="19276"/>
                  </a:cubicBezTo>
                  <a:cubicBezTo>
                    <a:pt x="2527" y="17684"/>
                    <a:pt x="2882" y="16108"/>
                    <a:pt x="3247" y="14527"/>
                  </a:cubicBezTo>
                  <a:cubicBezTo>
                    <a:pt x="4328" y="9706"/>
                    <a:pt x="5475" y="4873"/>
                    <a:pt x="65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6"/>
            <p:cNvSpPr/>
            <p:nvPr/>
          </p:nvSpPr>
          <p:spPr>
            <a:xfrm>
              <a:off x="4662650" y="1228375"/>
              <a:ext cx="174725" cy="1445150"/>
            </a:xfrm>
            <a:custGeom>
              <a:avLst/>
              <a:gdLst/>
              <a:ahLst/>
              <a:cxnLst/>
              <a:rect l="l" t="t" r="r" b="b"/>
              <a:pathLst>
                <a:path w="6989" h="57806" extrusionOk="0">
                  <a:moveTo>
                    <a:pt x="3388" y="1"/>
                  </a:moveTo>
                  <a:lnTo>
                    <a:pt x="3388" y="1"/>
                  </a:lnTo>
                  <a:cubicBezTo>
                    <a:pt x="305" y="1323"/>
                    <a:pt x="1" y="8406"/>
                    <a:pt x="614" y="12390"/>
                  </a:cubicBezTo>
                  <a:cubicBezTo>
                    <a:pt x="1233" y="14826"/>
                    <a:pt x="2386" y="17037"/>
                    <a:pt x="3354" y="19383"/>
                  </a:cubicBezTo>
                  <a:cubicBezTo>
                    <a:pt x="3844" y="20559"/>
                    <a:pt x="4282" y="21758"/>
                    <a:pt x="4586" y="23040"/>
                  </a:cubicBezTo>
                  <a:cubicBezTo>
                    <a:pt x="5419" y="34597"/>
                    <a:pt x="5149" y="46401"/>
                    <a:pt x="3309" y="57805"/>
                  </a:cubicBezTo>
                  <a:cubicBezTo>
                    <a:pt x="5560" y="46423"/>
                    <a:pt x="6989" y="34799"/>
                    <a:pt x="5458" y="22540"/>
                  </a:cubicBezTo>
                  <a:cubicBezTo>
                    <a:pt x="5155" y="21026"/>
                    <a:pt x="4778" y="19552"/>
                    <a:pt x="4389" y="18072"/>
                  </a:cubicBezTo>
                  <a:cubicBezTo>
                    <a:pt x="2836" y="12193"/>
                    <a:pt x="1126" y="6494"/>
                    <a:pt x="33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4724275" y="2673500"/>
              <a:ext cx="21125" cy="102000"/>
            </a:xfrm>
            <a:custGeom>
              <a:avLst/>
              <a:gdLst/>
              <a:ahLst/>
              <a:cxnLst/>
              <a:rect l="l" t="t" r="r" b="b"/>
              <a:pathLst>
                <a:path w="845" h="4080" extrusionOk="0">
                  <a:moveTo>
                    <a:pt x="844" y="0"/>
                  </a:moveTo>
                  <a:cubicBezTo>
                    <a:pt x="568" y="1362"/>
                    <a:pt x="287" y="2723"/>
                    <a:pt x="0" y="4079"/>
                  </a:cubicBezTo>
                  <a:cubicBezTo>
                    <a:pt x="169" y="3472"/>
                    <a:pt x="321" y="2881"/>
                    <a:pt x="450" y="2296"/>
                  </a:cubicBezTo>
                  <a:cubicBezTo>
                    <a:pt x="591" y="1531"/>
                    <a:pt x="715" y="765"/>
                    <a:pt x="8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4625675" y="1195050"/>
              <a:ext cx="520175" cy="3216850"/>
            </a:xfrm>
            <a:custGeom>
              <a:avLst/>
              <a:gdLst/>
              <a:ahLst/>
              <a:cxnLst/>
              <a:rect l="l" t="t" r="r" b="b"/>
              <a:pathLst>
                <a:path w="20807" h="128674" extrusionOk="0">
                  <a:moveTo>
                    <a:pt x="10105" y="0"/>
                  </a:moveTo>
                  <a:cubicBezTo>
                    <a:pt x="9492" y="0"/>
                    <a:pt x="8873" y="0"/>
                    <a:pt x="8563" y="445"/>
                  </a:cubicBezTo>
                  <a:cubicBezTo>
                    <a:pt x="7539" y="5458"/>
                    <a:pt x="8158" y="10280"/>
                    <a:pt x="8952" y="15163"/>
                  </a:cubicBezTo>
                  <a:cubicBezTo>
                    <a:pt x="9154" y="16384"/>
                    <a:pt x="9368" y="17611"/>
                    <a:pt x="9565" y="18843"/>
                  </a:cubicBezTo>
                  <a:cubicBezTo>
                    <a:pt x="11202" y="38591"/>
                    <a:pt x="7950" y="57929"/>
                    <a:pt x="2605" y="76411"/>
                  </a:cubicBezTo>
                  <a:cubicBezTo>
                    <a:pt x="2116" y="78088"/>
                    <a:pt x="1615" y="79753"/>
                    <a:pt x="1097" y="81424"/>
                  </a:cubicBezTo>
                  <a:cubicBezTo>
                    <a:pt x="0" y="84580"/>
                    <a:pt x="1097" y="87737"/>
                    <a:pt x="2881" y="89869"/>
                  </a:cubicBezTo>
                  <a:cubicBezTo>
                    <a:pt x="3815" y="90651"/>
                    <a:pt x="4940" y="91107"/>
                    <a:pt x="6178" y="91394"/>
                  </a:cubicBezTo>
                  <a:cubicBezTo>
                    <a:pt x="12265" y="92885"/>
                    <a:pt x="20806" y="90145"/>
                    <a:pt x="18657" y="102185"/>
                  </a:cubicBezTo>
                  <a:cubicBezTo>
                    <a:pt x="18432" y="103541"/>
                    <a:pt x="18134" y="104886"/>
                    <a:pt x="17762" y="106214"/>
                  </a:cubicBezTo>
                  <a:cubicBezTo>
                    <a:pt x="15939" y="112881"/>
                    <a:pt x="12631" y="119373"/>
                    <a:pt x="11196" y="126524"/>
                  </a:cubicBezTo>
                  <a:cubicBezTo>
                    <a:pt x="10876" y="127948"/>
                    <a:pt x="10746" y="128674"/>
                    <a:pt x="10746" y="128674"/>
                  </a:cubicBezTo>
                  <a:cubicBezTo>
                    <a:pt x="12845" y="121005"/>
                    <a:pt x="17250" y="112768"/>
                    <a:pt x="19051" y="104863"/>
                  </a:cubicBezTo>
                  <a:cubicBezTo>
                    <a:pt x="19411" y="103316"/>
                    <a:pt x="19653" y="101746"/>
                    <a:pt x="19777" y="100165"/>
                  </a:cubicBezTo>
                  <a:cubicBezTo>
                    <a:pt x="20142" y="97211"/>
                    <a:pt x="19411" y="93526"/>
                    <a:pt x="17582" y="92474"/>
                  </a:cubicBezTo>
                  <a:cubicBezTo>
                    <a:pt x="14465" y="90893"/>
                    <a:pt x="9520" y="90629"/>
                    <a:pt x="5998" y="88918"/>
                  </a:cubicBezTo>
                  <a:cubicBezTo>
                    <a:pt x="4816" y="88356"/>
                    <a:pt x="3798" y="87624"/>
                    <a:pt x="3050" y="86634"/>
                  </a:cubicBezTo>
                  <a:cubicBezTo>
                    <a:pt x="1097" y="83534"/>
                    <a:pt x="2194" y="79849"/>
                    <a:pt x="2926" y="76687"/>
                  </a:cubicBezTo>
                  <a:cubicBezTo>
                    <a:pt x="3505" y="75111"/>
                    <a:pt x="4051" y="73519"/>
                    <a:pt x="4563" y="71899"/>
                  </a:cubicBezTo>
                  <a:cubicBezTo>
                    <a:pt x="10167" y="54153"/>
                    <a:pt x="11602" y="34416"/>
                    <a:pt x="10358" y="14983"/>
                  </a:cubicBezTo>
                  <a:cubicBezTo>
                    <a:pt x="10229" y="13745"/>
                    <a:pt x="10105" y="12508"/>
                    <a:pt x="10015" y="11264"/>
                  </a:cubicBezTo>
                  <a:cubicBezTo>
                    <a:pt x="9717" y="7528"/>
                    <a:pt x="9638" y="3764"/>
                    <a:pt x="101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4710400" y="1172975"/>
              <a:ext cx="528700" cy="2543250"/>
            </a:xfrm>
            <a:custGeom>
              <a:avLst/>
              <a:gdLst/>
              <a:ahLst/>
              <a:cxnLst/>
              <a:rect l="l" t="t" r="r" b="b"/>
              <a:pathLst>
                <a:path w="21148" h="101730" extrusionOk="0">
                  <a:moveTo>
                    <a:pt x="11335" y="0"/>
                  </a:moveTo>
                  <a:cubicBezTo>
                    <a:pt x="9484" y="1992"/>
                    <a:pt x="9411" y="5536"/>
                    <a:pt x="9726" y="9345"/>
                  </a:cubicBezTo>
                  <a:cubicBezTo>
                    <a:pt x="9822" y="10634"/>
                    <a:pt x="9974" y="11956"/>
                    <a:pt x="10097" y="13284"/>
                  </a:cubicBezTo>
                  <a:cubicBezTo>
                    <a:pt x="10525" y="36008"/>
                    <a:pt x="6497" y="58103"/>
                    <a:pt x="1737" y="80203"/>
                  </a:cubicBezTo>
                  <a:cubicBezTo>
                    <a:pt x="0" y="87372"/>
                    <a:pt x="3790" y="87893"/>
                    <a:pt x="8235" y="87893"/>
                  </a:cubicBezTo>
                  <a:cubicBezTo>
                    <a:pt x="8991" y="87893"/>
                    <a:pt x="9767" y="87878"/>
                    <a:pt x="10538" y="87878"/>
                  </a:cubicBezTo>
                  <a:cubicBezTo>
                    <a:pt x="12882" y="87878"/>
                    <a:pt x="15179" y="88018"/>
                    <a:pt x="16753" y="89149"/>
                  </a:cubicBezTo>
                  <a:cubicBezTo>
                    <a:pt x="18582" y="90724"/>
                    <a:pt x="18948" y="94409"/>
                    <a:pt x="18908" y="97605"/>
                  </a:cubicBezTo>
                  <a:cubicBezTo>
                    <a:pt x="18773" y="98989"/>
                    <a:pt x="18543" y="100373"/>
                    <a:pt x="18227" y="101729"/>
                  </a:cubicBezTo>
                  <a:cubicBezTo>
                    <a:pt x="18588" y="100294"/>
                    <a:pt x="18919" y="98848"/>
                    <a:pt x="19206" y="97363"/>
                  </a:cubicBezTo>
                  <a:cubicBezTo>
                    <a:pt x="19685" y="94409"/>
                    <a:pt x="21148" y="90195"/>
                    <a:pt x="19319" y="88091"/>
                  </a:cubicBezTo>
                  <a:cubicBezTo>
                    <a:pt x="17934" y="86671"/>
                    <a:pt x="16040" y="86288"/>
                    <a:pt x="14035" y="86288"/>
                  </a:cubicBezTo>
                  <a:cubicBezTo>
                    <a:pt x="11688" y="86288"/>
                    <a:pt x="9189" y="86812"/>
                    <a:pt x="7176" y="86812"/>
                  </a:cubicBezTo>
                  <a:cubicBezTo>
                    <a:pt x="4546" y="86812"/>
                    <a:pt x="2746" y="85917"/>
                    <a:pt x="3200" y="81784"/>
                  </a:cubicBezTo>
                  <a:cubicBezTo>
                    <a:pt x="6131" y="57056"/>
                    <a:pt x="11622" y="33375"/>
                    <a:pt x="11240" y="8873"/>
                  </a:cubicBezTo>
                  <a:cubicBezTo>
                    <a:pt x="11251" y="7370"/>
                    <a:pt x="11268" y="5874"/>
                    <a:pt x="11296" y="4383"/>
                  </a:cubicBezTo>
                  <a:cubicBezTo>
                    <a:pt x="11318" y="2892"/>
                    <a:pt x="11330" y="1429"/>
                    <a:pt x="11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5147075" y="3716200"/>
              <a:ext cx="19025" cy="72025"/>
            </a:xfrm>
            <a:custGeom>
              <a:avLst/>
              <a:gdLst/>
              <a:ahLst/>
              <a:cxnLst/>
              <a:rect l="l" t="t" r="r" b="b"/>
              <a:pathLst>
                <a:path w="761" h="2881" extrusionOk="0">
                  <a:moveTo>
                    <a:pt x="760" y="0"/>
                  </a:moveTo>
                  <a:lnTo>
                    <a:pt x="676" y="321"/>
                  </a:lnTo>
                  <a:cubicBezTo>
                    <a:pt x="457" y="1176"/>
                    <a:pt x="232" y="2026"/>
                    <a:pt x="1" y="2881"/>
                  </a:cubicBezTo>
                  <a:cubicBezTo>
                    <a:pt x="203" y="2183"/>
                    <a:pt x="395" y="1485"/>
                    <a:pt x="569" y="799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6"/>
            <p:cNvSpPr/>
            <p:nvPr/>
          </p:nvSpPr>
          <p:spPr>
            <a:xfrm>
              <a:off x="4974075" y="3788200"/>
              <a:ext cx="173025" cy="637900"/>
            </a:xfrm>
            <a:custGeom>
              <a:avLst/>
              <a:gdLst/>
              <a:ahLst/>
              <a:cxnLst/>
              <a:rect l="l" t="t" r="r" b="b"/>
              <a:pathLst>
                <a:path w="6921" h="25516" extrusionOk="0">
                  <a:moveTo>
                    <a:pt x="6921" y="1"/>
                  </a:moveTo>
                  <a:cubicBezTo>
                    <a:pt x="4670" y="7641"/>
                    <a:pt x="704" y="15574"/>
                    <a:pt x="175" y="23614"/>
                  </a:cubicBezTo>
                  <a:cubicBezTo>
                    <a:pt x="46" y="24830"/>
                    <a:pt x="1" y="25448"/>
                    <a:pt x="1" y="25448"/>
                  </a:cubicBezTo>
                  <a:cubicBezTo>
                    <a:pt x="175" y="25516"/>
                    <a:pt x="1098" y="25516"/>
                    <a:pt x="1098" y="25516"/>
                  </a:cubicBezTo>
                  <a:cubicBezTo>
                    <a:pt x="1722" y="16176"/>
                    <a:pt x="4637" y="8277"/>
                    <a:pt x="6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6"/>
            <p:cNvSpPr/>
            <p:nvPr/>
          </p:nvSpPr>
          <p:spPr>
            <a:xfrm>
              <a:off x="4854525" y="1178725"/>
              <a:ext cx="476150" cy="3247375"/>
            </a:xfrm>
            <a:custGeom>
              <a:avLst/>
              <a:gdLst/>
              <a:ahLst/>
              <a:cxnLst/>
              <a:rect l="l" t="t" r="r" b="b"/>
              <a:pathLst>
                <a:path w="19046" h="129895" extrusionOk="0">
                  <a:moveTo>
                    <a:pt x="8428" y="1"/>
                  </a:moveTo>
                  <a:cubicBezTo>
                    <a:pt x="8428" y="26838"/>
                    <a:pt x="4029" y="51566"/>
                    <a:pt x="0" y="78397"/>
                  </a:cubicBezTo>
                  <a:cubicBezTo>
                    <a:pt x="0" y="79444"/>
                    <a:pt x="732" y="81554"/>
                    <a:pt x="1097" y="81554"/>
                  </a:cubicBezTo>
                  <a:cubicBezTo>
                    <a:pt x="6589" y="83658"/>
                    <a:pt x="17211" y="78926"/>
                    <a:pt x="16193" y="91310"/>
                  </a:cubicBezTo>
                  <a:cubicBezTo>
                    <a:pt x="16120" y="92790"/>
                    <a:pt x="15956" y="94264"/>
                    <a:pt x="15698" y="95726"/>
                  </a:cubicBezTo>
                  <a:cubicBezTo>
                    <a:pt x="13942" y="106068"/>
                    <a:pt x="8372" y="116673"/>
                    <a:pt x="8423" y="128156"/>
                  </a:cubicBezTo>
                  <a:lnTo>
                    <a:pt x="8423" y="129895"/>
                  </a:lnTo>
                  <a:lnTo>
                    <a:pt x="9503" y="129895"/>
                  </a:lnTo>
                  <a:lnTo>
                    <a:pt x="9503" y="128156"/>
                  </a:lnTo>
                  <a:cubicBezTo>
                    <a:pt x="9559" y="116983"/>
                    <a:pt x="13340" y="106900"/>
                    <a:pt x="15720" y="96396"/>
                  </a:cubicBezTo>
                  <a:cubicBezTo>
                    <a:pt x="16058" y="94899"/>
                    <a:pt x="16373" y="93386"/>
                    <a:pt x="16632" y="91867"/>
                  </a:cubicBezTo>
                  <a:cubicBezTo>
                    <a:pt x="16845" y="88390"/>
                    <a:pt x="19045" y="83658"/>
                    <a:pt x="16845" y="81554"/>
                  </a:cubicBezTo>
                  <a:cubicBezTo>
                    <a:pt x="15708" y="80600"/>
                    <a:pt x="14153" y="80351"/>
                    <a:pt x="12480" y="80351"/>
                  </a:cubicBezTo>
                  <a:cubicBezTo>
                    <a:pt x="10652" y="80351"/>
                    <a:pt x="8684" y="80648"/>
                    <a:pt x="6962" y="80648"/>
                  </a:cubicBezTo>
                  <a:cubicBezTo>
                    <a:pt x="4169" y="80648"/>
                    <a:pt x="2027" y="79867"/>
                    <a:pt x="2194" y="75770"/>
                  </a:cubicBezTo>
                  <a:cubicBezTo>
                    <a:pt x="3292" y="50514"/>
                    <a:pt x="9891" y="25786"/>
                    <a:pt x="95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4991800" y="1178725"/>
              <a:ext cx="384575" cy="3247375"/>
            </a:xfrm>
            <a:custGeom>
              <a:avLst/>
              <a:gdLst/>
              <a:ahLst/>
              <a:cxnLst/>
              <a:rect l="l" t="t" r="r" b="b"/>
              <a:pathLst>
                <a:path w="15383" h="129895" extrusionOk="0">
                  <a:moveTo>
                    <a:pt x="6594" y="1"/>
                  </a:moveTo>
                  <a:cubicBezTo>
                    <a:pt x="6960" y="23682"/>
                    <a:pt x="366" y="46305"/>
                    <a:pt x="0" y="69452"/>
                  </a:cubicBezTo>
                  <a:cubicBezTo>
                    <a:pt x="0" y="75449"/>
                    <a:pt x="2699" y="76176"/>
                    <a:pt x="5928" y="76176"/>
                  </a:cubicBezTo>
                  <a:cubicBezTo>
                    <a:pt x="6960" y="76176"/>
                    <a:pt x="8047" y="76102"/>
                    <a:pt x="9118" y="76102"/>
                  </a:cubicBezTo>
                  <a:cubicBezTo>
                    <a:pt x="10866" y="76102"/>
                    <a:pt x="12570" y="76300"/>
                    <a:pt x="13920" y="77345"/>
                  </a:cubicBezTo>
                  <a:cubicBezTo>
                    <a:pt x="15017" y="78397"/>
                    <a:pt x="14286" y="81031"/>
                    <a:pt x="14252" y="82977"/>
                  </a:cubicBezTo>
                  <a:cubicBezTo>
                    <a:pt x="14061" y="84806"/>
                    <a:pt x="13802" y="86595"/>
                    <a:pt x="13492" y="88379"/>
                  </a:cubicBezTo>
                  <a:cubicBezTo>
                    <a:pt x="11337" y="100818"/>
                    <a:pt x="6831" y="112257"/>
                    <a:pt x="6628" y="125096"/>
                  </a:cubicBezTo>
                  <a:lnTo>
                    <a:pt x="6628" y="129895"/>
                  </a:lnTo>
                  <a:lnTo>
                    <a:pt x="7708" y="129895"/>
                  </a:lnTo>
                  <a:lnTo>
                    <a:pt x="7708" y="125096"/>
                  </a:lnTo>
                  <a:cubicBezTo>
                    <a:pt x="7708" y="124072"/>
                    <a:pt x="7708" y="122901"/>
                    <a:pt x="7737" y="121557"/>
                  </a:cubicBezTo>
                  <a:cubicBezTo>
                    <a:pt x="7557" y="109730"/>
                    <a:pt x="13543" y="98163"/>
                    <a:pt x="14927" y="87276"/>
                  </a:cubicBezTo>
                  <a:cubicBezTo>
                    <a:pt x="15130" y="85740"/>
                    <a:pt x="15220" y="84193"/>
                    <a:pt x="15208" y="82645"/>
                  </a:cubicBezTo>
                  <a:cubicBezTo>
                    <a:pt x="15383" y="73660"/>
                    <a:pt x="8429" y="72608"/>
                    <a:pt x="3669" y="72608"/>
                  </a:cubicBezTo>
                  <a:cubicBezTo>
                    <a:pt x="1829" y="72608"/>
                    <a:pt x="1463" y="69452"/>
                    <a:pt x="1463" y="67347"/>
                  </a:cubicBezTo>
                  <a:cubicBezTo>
                    <a:pt x="1098" y="44724"/>
                    <a:pt x="8429" y="23153"/>
                    <a:pt x="76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6"/>
            <p:cNvSpPr/>
            <p:nvPr/>
          </p:nvSpPr>
          <p:spPr>
            <a:xfrm>
              <a:off x="5101800" y="1178725"/>
              <a:ext cx="357000" cy="3247250"/>
            </a:xfrm>
            <a:custGeom>
              <a:avLst/>
              <a:gdLst/>
              <a:ahLst/>
              <a:cxnLst/>
              <a:rect l="l" t="t" r="r" b="b"/>
              <a:pathLst>
                <a:path w="14280" h="129890" extrusionOk="0">
                  <a:moveTo>
                    <a:pt x="5857" y="1"/>
                  </a:moveTo>
                  <a:cubicBezTo>
                    <a:pt x="6589" y="20525"/>
                    <a:pt x="366" y="39992"/>
                    <a:pt x="0" y="60506"/>
                  </a:cubicBezTo>
                  <a:cubicBezTo>
                    <a:pt x="0" y="69452"/>
                    <a:pt x="6223" y="65243"/>
                    <a:pt x="10251" y="67876"/>
                  </a:cubicBezTo>
                  <a:cubicBezTo>
                    <a:pt x="12446" y="69452"/>
                    <a:pt x="12446" y="73137"/>
                    <a:pt x="12755" y="76085"/>
                  </a:cubicBezTo>
                  <a:cubicBezTo>
                    <a:pt x="12823" y="77599"/>
                    <a:pt x="12806" y="79112"/>
                    <a:pt x="12716" y="80625"/>
                  </a:cubicBezTo>
                  <a:cubicBezTo>
                    <a:pt x="11967" y="92705"/>
                    <a:pt x="6864" y="104335"/>
                    <a:pt x="5998" y="117202"/>
                  </a:cubicBezTo>
                  <a:cubicBezTo>
                    <a:pt x="5936" y="118851"/>
                    <a:pt x="5925" y="120291"/>
                    <a:pt x="5925" y="121602"/>
                  </a:cubicBezTo>
                  <a:lnTo>
                    <a:pt x="5925" y="129889"/>
                  </a:lnTo>
                  <a:lnTo>
                    <a:pt x="7005" y="129889"/>
                  </a:lnTo>
                  <a:lnTo>
                    <a:pt x="7005" y="121602"/>
                  </a:lnTo>
                  <a:cubicBezTo>
                    <a:pt x="7005" y="120291"/>
                    <a:pt x="7005" y="118856"/>
                    <a:pt x="7022" y="117275"/>
                  </a:cubicBezTo>
                  <a:cubicBezTo>
                    <a:pt x="6341" y="106304"/>
                    <a:pt x="11399" y="94055"/>
                    <a:pt x="13290" y="82673"/>
                  </a:cubicBezTo>
                  <a:cubicBezTo>
                    <a:pt x="13560" y="81042"/>
                    <a:pt x="13768" y="79438"/>
                    <a:pt x="13880" y="77857"/>
                  </a:cubicBezTo>
                  <a:cubicBezTo>
                    <a:pt x="13914" y="73655"/>
                    <a:pt x="14280" y="67876"/>
                    <a:pt x="11349" y="66295"/>
                  </a:cubicBezTo>
                  <a:cubicBezTo>
                    <a:pt x="7320" y="64191"/>
                    <a:pt x="1463" y="66295"/>
                    <a:pt x="1463" y="57878"/>
                  </a:cubicBezTo>
                  <a:cubicBezTo>
                    <a:pt x="1463" y="38406"/>
                    <a:pt x="7686" y="19997"/>
                    <a:pt x="69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6"/>
            <p:cNvSpPr/>
            <p:nvPr/>
          </p:nvSpPr>
          <p:spPr>
            <a:xfrm>
              <a:off x="5156650" y="1178725"/>
              <a:ext cx="399500" cy="3247375"/>
            </a:xfrm>
            <a:custGeom>
              <a:avLst/>
              <a:gdLst/>
              <a:ahLst/>
              <a:cxnLst/>
              <a:rect l="l" t="t" r="r" b="b"/>
              <a:pathLst>
                <a:path w="15980" h="129895" extrusionOk="0">
                  <a:moveTo>
                    <a:pt x="7326" y="1"/>
                  </a:moveTo>
                  <a:cubicBezTo>
                    <a:pt x="6960" y="3157"/>
                    <a:pt x="7326" y="5790"/>
                    <a:pt x="7326" y="8946"/>
                  </a:cubicBezTo>
                  <a:cubicBezTo>
                    <a:pt x="6595" y="24728"/>
                    <a:pt x="366" y="41039"/>
                    <a:pt x="4395" y="55774"/>
                  </a:cubicBezTo>
                  <a:cubicBezTo>
                    <a:pt x="5492" y="60506"/>
                    <a:pt x="13549" y="57349"/>
                    <a:pt x="14758" y="64979"/>
                  </a:cubicBezTo>
                  <a:cubicBezTo>
                    <a:pt x="14927" y="66307"/>
                    <a:pt x="14882" y="67736"/>
                    <a:pt x="14713" y="69198"/>
                  </a:cubicBezTo>
                  <a:cubicBezTo>
                    <a:pt x="14359" y="72130"/>
                    <a:pt x="13515" y="75235"/>
                    <a:pt x="12896" y="78111"/>
                  </a:cubicBezTo>
                  <a:cubicBezTo>
                    <a:pt x="11045" y="89616"/>
                    <a:pt x="8277" y="100678"/>
                    <a:pt x="7472" y="112228"/>
                  </a:cubicBezTo>
                  <a:cubicBezTo>
                    <a:pt x="7433" y="114074"/>
                    <a:pt x="7433" y="115750"/>
                    <a:pt x="7433" y="117303"/>
                  </a:cubicBezTo>
                  <a:lnTo>
                    <a:pt x="7433" y="129895"/>
                  </a:lnTo>
                  <a:lnTo>
                    <a:pt x="8507" y="129895"/>
                  </a:lnTo>
                  <a:lnTo>
                    <a:pt x="8507" y="117303"/>
                  </a:lnTo>
                  <a:cubicBezTo>
                    <a:pt x="8507" y="115745"/>
                    <a:pt x="8507" y="114074"/>
                    <a:pt x="8513" y="112290"/>
                  </a:cubicBezTo>
                  <a:cubicBezTo>
                    <a:pt x="8896" y="96255"/>
                    <a:pt x="14128" y="81649"/>
                    <a:pt x="15670" y="65277"/>
                  </a:cubicBezTo>
                  <a:cubicBezTo>
                    <a:pt x="15979" y="63505"/>
                    <a:pt x="15670" y="61288"/>
                    <a:pt x="15051" y="60421"/>
                  </a:cubicBezTo>
                  <a:cubicBezTo>
                    <a:pt x="12817" y="56303"/>
                    <a:pt x="7692" y="56303"/>
                    <a:pt x="6595" y="54199"/>
                  </a:cubicBezTo>
                  <a:cubicBezTo>
                    <a:pt x="0" y="37888"/>
                    <a:pt x="9886" y="18950"/>
                    <a:pt x="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6"/>
            <p:cNvSpPr/>
            <p:nvPr/>
          </p:nvSpPr>
          <p:spPr>
            <a:xfrm>
              <a:off x="5330650" y="1178725"/>
              <a:ext cx="369675" cy="3247250"/>
            </a:xfrm>
            <a:custGeom>
              <a:avLst/>
              <a:gdLst/>
              <a:ahLst/>
              <a:cxnLst/>
              <a:rect l="l" t="t" r="r" b="b"/>
              <a:pathLst>
                <a:path w="14787" h="129890" extrusionOk="0">
                  <a:moveTo>
                    <a:pt x="4029" y="1"/>
                  </a:moveTo>
                  <a:cubicBezTo>
                    <a:pt x="4394" y="12108"/>
                    <a:pt x="2560" y="23682"/>
                    <a:pt x="1829" y="35778"/>
                  </a:cubicBezTo>
                  <a:cubicBezTo>
                    <a:pt x="1463" y="39992"/>
                    <a:pt x="0" y="44724"/>
                    <a:pt x="2195" y="47357"/>
                  </a:cubicBezTo>
                  <a:cubicBezTo>
                    <a:pt x="4394" y="51042"/>
                    <a:pt x="9154" y="48938"/>
                    <a:pt x="10364" y="55375"/>
                  </a:cubicBezTo>
                  <a:cubicBezTo>
                    <a:pt x="10640" y="56438"/>
                    <a:pt x="10831" y="57518"/>
                    <a:pt x="10943" y="58615"/>
                  </a:cubicBezTo>
                  <a:cubicBezTo>
                    <a:pt x="11174" y="60843"/>
                    <a:pt x="11067" y="63206"/>
                    <a:pt x="10555" y="65716"/>
                  </a:cubicBezTo>
                  <a:cubicBezTo>
                    <a:pt x="8097" y="80316"/>
                    <a:pt x="4085" y="94483"/>
                    <a:pt x="4164" y="109562"/>
                  </a:cubicBezTo>
                  <a:lnTo>
                    <a:pt x="4164" y="129889"/>
                  </a:lnTo>
                  <a:lnTo>
                    <a:pt x="5250" y="129889"/>
                  </a:lnTo>
                  <a:lnTo>
                    <a:pt x="5250" y="106670"/>
                  </a:lnTo>
                  <a:cubicBezTo>
                    <a:pt x="5013" y="103778"/>
                    <a:pt x="5627" y="101122"/>
                    <a:pt x="5627" y="98028"/>
                  </a:cubicBezTo>
                  <a:cubicBezTo>
                    <a:pt x="6465" y="83686"/>
                    <a:pt x="14786" y="67910"/>
                    <a:pt x="11495" y="54896"/>
                  </a:cubicBezTo>
                  <a:cubicBezTo>
                    <a:pt x="11135" y="53445"/>
                    <a:pt x="10612" y="52044"/>
                    <a:pt x="9925" y="50722"/>
                  </a:cubicBezTo>
                  <a:cubicBezTo>
                    <a:pt x="4760" y="45782"/>
                    <a:pt x="2195" y="38411"/>
                    <a:pt x="3292" y="29471"/>
                  </a:cubicBezTo>
                  <a:cubicBezTo>
                    <a:pt x="4760" y="19468"/>
                    <a:pt x="5492" y="10004"/>
                    <a:pt x="5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6"/>
            <p:cNvSpPr/>
            <p:nvPr/>
          </p:nvSpPr>
          <p:spPr>
            <a:xfrm>
              <a:off x="5422075" y="1178725"/>
              <a:ext cx="302150" cy="3247250"/>
            </a:xfrm>
            <a:custGeom>
              <a:avLst/>
              <a:gdLst/>
              <a:ahLst/>
              <a:cxnLst/>
              <a:rect l="l" t="t" r="r" b="b"/>
              <a:pathLst>
                <a:path w="12086" h="129890" extrusionOk="0">
                  <a:moveTo>
                    <a:pt x="4029" y="1"/>
                  </a:moveTo>
                  <a:cubicBezTo>
                    <a:pt x="4395" y="16317"/>
                    <a:pt x="0" y="34732"/>
                    <a:pt x="9981" y="47132"/>
                  </a:cubicBezTo>
                  <a:cubicBezTo>
                    <a:pt x="10600" y="48235"/>
                    <a:pt x="10752" y="49563"/>
                    <a:pt x="10752" y="50941"/>
                  </a:cubicBezTo>
                  <a:cubicBezTo>
                    <a:pt x="10752" y="52320"/>
                    <a:pt x="10600" y="53771"/>
                    <a:pt x="10600" y="55093"/>
                  </a:cubicBezTo>
                  <a:cubicBezTo>
                    <a:pt x="9059" y="71916"/>
                    <a:pt x="3821" y="86955"/>
                    <a:pt x="4214" y="103648"/>
                  </a:cubicBezTo>
                  <a:cubicBezTo>
                    <a:pt x="4209" y="104678"/>
                    <a:pt x="4209" y="105685"/>
                    <a:pt x="4209" y="106675"/>
                  </a:cubicBezTo>
                  <a:lnTo>
                    <a:pt x="4209" y="129889"/>
                  </a:lnTo>
                  <a:lnTo>
                    <a:pt x="5283" y="129889"/>
                  </a:lnTo>
                  <a:lnTo>
                    <a:pt x="5283" y="103654"/>
                  </a:lnTo>
                  <a:cubicBezTo>
                    <a:pt x="5283" y="102624"/>
                    <a:pt x="5289" y="101578"/>
                    <a:pt x="5289" y="100503"/>
                  </a:cubicBezTo>
                  <a:cubicBezTo>
                    <a:pt x="5053" y="97139"/>
                    <a:pt x="5362" y="94039"/>
                    <a:pt x="5672" y="90500"/>
                  </a:cubicBezTo>
                  <a:cubicBezTo>
                    <a:pt x="7056" y="75894"/>
                    <a:pt x="12086" y="61288"/>
                    <a:pt x="10865" y="46688"/>
                  </a:cubicBezTo>
                  <a:cubicBezTo>
                    <a:pt x="10735" y="45062"/>
                    <a:pt x="10516" y="43447"/>
                    <a:pt x="10207" y="41849"/>
                  </a:cubicBezTo>
                  <a:cubicBezTo>
                    <a:pt x="2566" y="30000"/>
                    <a:pt x="4760" y="14736"/>
                    <a:pt x="5503" y="12"/>
                  </a:cubicBezTo>
                  <a:cubicBezTo>
                    <a:pt x="5492" y="12"/>
                    <a:pt x="5492" y="12"/>
                    <a:pt x="54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6"/>
            <p:cNvSpPr/>
            <p:nvPr/>
          </p:nvSpPr>
          <p:spPr>
            <a:xfrm>
              <a:off x="5577775" y="1200675"/>
              <a:ext cx="209475" cy="3225425"/>
            </a:xfrm>
            <a:custGeom>
              <a:avLst/>
              <a:gdLst/>
              <a:ahLst/>
              <a:cxnLst/>
              <a:rect l="l" t="t" r="r" b="b"/>
              <a:pathLst>
                <a:path w="8379" h="129017" extrusionOk="0">
                  <a:moveTo>
                    <a:pt x="1964" y="0"/>
                  </a:moveTo>
                  <a:cubicBezTo>
                    <a:pt x="1931" y="186"/>
                    <a:pt x="1902" y="360"/>
                    <a:pt x="1869" y="546"/>
                  </a:cubicBezTo>
                  <a:cubicBezTo>
                    <a:pt x="1632" y="2009"/>
                    <a:pt x="1475" y="3489"/>
                    <a:pt x="1396" y="4968"/>
                  </a:cubicBezTo>
                  <a:cubicBezTo>
                    <a:pt x="1" y="16485"/>
                    <a:pt x="4766" y="26483"/>
                    <a:pt x="6156" y="37567"/>
                  </a:cubicBezTo>
                  <a:cubicBezTo>
                    <a:pt x="6313" y="39238"/>
                    <a:pt x="6409" y="40926"/>
                    <a:pt x="6460" y="42608"/>
                  </a:cubicBezTo>
                  <a:cubicBezTo>
                    <a:pt x="6870" y="56083"/>
                    <a:pt x="4265" y="69558"/>
                    <a:pt x="2212" y="83427"/>
                  </a:cubicBezTo>
                  <a:cubicBezTo>
                    <a:pt x="1599" y="87849"/>
                    <a:pt x="1289" y="91833"/>
                    <a:pt x="1677" y="96384"/>
                  </a:cubicBezTo>
                  <a:lnTo>
                    <a:pt x="1677" y="129017"/>
                  </a:lnTo>
                  <a:lnTo>
                    <a:pt x="2752" y="129017"/>
                  </a:lnTo>
                  <a:lnTo>
                    <a:pt x="2752" y="93037"/>
                  </a:lnTo>
                  <a:cubicBezTo>
                    <a:pt x="2831" y="77233"/>
                    <a:pt x="6831" y="62182"/>
                    <a:pt x="8069" y="46249"/>
                  </a:cubicBezTo>
                  <a:cubicBezTo>
                    <a:pt x="8378" y="43002"/>
                    <a:pt x="8170" y="40009"/>
                    <a:pt x="7714" y="37100"/>
                  </a:cubicBezTo>
                  <a:cubicBezTo>
                    <a:pt x="7489" y="35654"/>
                    <a:pt x="7197" y="34225"/>
                    <a:pt x="6870" y="32824"/>
                  </a:cubicBezTo>
                  <a:cubicBezTo>
                    <a:pt x="4035" y="23850"/>
                    <a:pt x="2932" y="13858"/>
                    <a:pt x="3016" y="4231"/>
                  </a:cubicBezTo>
                  <a:cubicBezTo>
                    <a:pt x="2994" y="2965"/>
                    <a:pt x="2971" y="1700"/>
                    <a:pt x="2943" y="445"/>
                  </a:cubicBezTo>
                  <a:cubicBezTo>
                    <a:pt x="2943" y="377"/>
                    <a:pt x="2938" y="304"/>
                    <a:pt x="2938" y="242"/>
                  </a:cubicBezTo>
                  <a:lnTo>
                    <a:pt x="19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5711975" y="1219800"/>
              <a:ext cx="167675" cy="3206300"/>
            </a:xfrm>
            <a:custGeom>
              <a:avLst/>
              <a:gdLst/>
              <a:ahLst/>
              <a:cxnLst/>
              <a:rect l="l" t="t" r="r" b="b"/>
              <a:pathLst>
                <a:path w="6707" h="128252" extrusionOk="0">
                  <a:moveTo>
                    <a:pt x="563" y="1"/>
                  </a:moveTo>
                  <a:cubicBezTo>
                    <a:pt x="563" y="2032"/>
                    <a:pt x="664" y="4068"/>
                    <a:pt x="867" y="6094"/>
                  </a:cubicBezTo>
                  <a:cubicBezTo>
                    <a:pt x="1041" y="7906"/>
                    <a:pt x="1277" y="9734"/>
                    <a:pt x="1542" y="11574"/>
                  </a:cubicBezTo>
                  <a:cubicBezTo>
                    <a:pt x="1958" y="15197"/>
                    <a:pt x="2690" y="18882"/>
                    <a:pt x="3337" y="22658"/>
                  </a:cubicBezTo>
                  <a:cubicBezTo>
                    <a:pt x="3624" y="24503"/>
                    <a:pt x="3894" y="26337"/>
                    <a:pt x="4102" y="28149"/>
                  </a:cubicBezTo>
                  <a:cubicBezTo>
                    <a:pt x="4316" y="29966"/>
                    <a:pt x="4473" y="31767"/>
                    <a:pt x="4552" y="33533"/>
                  </a:cubicBezTo>
                  <a:cubicBezTo>
                    <a:pt x="5165" y="51239"/>
                    <a:pt x="546" y="67612"/>
                    <a:pt x="23" y="85273"/>
                  </a:cubicBezTo>
                  <a:cubicBezTo>
                    <a:pt x="11" y="86488"/>
                    <a:pt x="11" y="87664"/>
                    <a:pt x="0" y="88823"/>
                  </a:cubicBezTo>
                  <a:lnTo>
                    <a:pt x="0" y="128252"/>
                  </a:lnTo>
                  <a:lnTo>
                    <a:pt x="1086" y="128252"/>
                  </a:lnTo>
                  <a:lnTo>
                    <a:pt x="1086" y="85306"/>
                  </a:lnTo>
                  <a:cubicBezTo>
                    <a:pt x="1165" y="65839"/>
                    <a:pt x="6707" y="47250"/>
                    <a:pt x="4856" y="27778"/>
                  </a:cubicBezTo>
                  <a:cubicBezTo>
                    <a:pt x="4175" y="18579"/>
                    <a:pt x="2808" y="9380"/>
                    <a:pt x="2149" y="175"/>
                  </a:cubicBezTo>
                  <a:cubicBezTo>
                    <a:pt x="1621" y="124"/>
                    <a:pt x="1092" y="68"/>
                    <a:pt x="5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046605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dk1"/>
        </a:solidFill>
        <a:effectLst/>
      </p:bgPr>
    </p:bg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610599" y="1185839"/>
            <a:ext cx="12192004" cy="9917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9132167" y="-3773095"/>
            <a:ext cx="12192004" cy="99178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0" name="Google Shape;580;p27"/>
          <p:cNvGrpSpPr/>
          <p:nvPr/>
        </p:nvGrpSpPr>
        <p:grpSpPr>
          <a:xfrm>
            <a:off x="9601834" y="1557201"/>
            <a:ext cx="1031733" cy="1032100"/>
            <a:chOff x="6239850" y="2222400"/>
            <a:chExt cx="773800" cy="774075"/>
          </a:xfrm>
        </p:grpSpPr>
        <p:sp>
          <p:nvSpPr>
            <p:cNvPr id="581" name="Google Shape;581;p27"/>
            <p:cNvSpPr/>
            <p:nvPr/>
          </p:nvSpPr>
          <p:spPr>
            <a:xfrm>
              <a:off x="6288375" y="2271225"/>
              <a:ext cx="725275" cy="725250"/>
            </a:xfrm>
            <a:custGeom>
              <a:avLst/>
              <a:gdLst/>
              <a:ahLst/>
              <a:cxnLst/>
              <a:rect l="l" t="t" r="r" b="b"/>
              <a:pathLst>
                <a:path w="29011" h="29010" extrusionOk="0">
                  <a:moveTo>
                    <a:pt x="4671" y="0"/>
                  </a:moveTo>
                  <a:lnTo>
                    <a:pt x="1" y="4670"/>
                  </a:lnTo>
                  <a:lnTo>
                    <a:pt x="9841" y="14499"/>
                  </a:lnTo>
                  <a:lnTo>
                    <a:pt x="1" y="24339"/>
                  </a:lnTo>
                  <a:lnTo>
                    <a:pt x="4671" y="29009"/>
                  </a:lnTo>
                  <a:lnTo>
                    <a:pt x="14511" y="19169"/>
                  </a:lnTo>
                  <a:lnTo>
                    <a:pt x="24340" y="29009"/>
                  </a:lnTo>
                  <a:lnTo>
                    <a:pt x="29010" y="24339"/>
                  </a:lnTo>
                  <a:lnTo>
                    <a:pt x="19181" y="14499"/>
                  </a:lnTo>
                  <a:lnTo>
                    <a:pt x="29010" y="4670"/>
                  </a:lnTo>
                  <a:lnTo>
                    <a:pt x="24340" y="0"/>
                  </a:lnTo>
                  <a:lnTo>
                    <a:pt x="14511" y="9829"/>
                  </a:lnTo>
                  <a:lnTo>
                    <a:pt x="467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2"/>
              </a:solidFill>
              <a:prstDash val="solid"/>
              <a:miter lim="562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6239850" y="2222400"/>
              <a:ext cx="725125" cy="725400"/>
            </a:xfrm>
            <a:custGeom>
              <a:avLst/>
              <a:gdLst/>
              <a:ahLst/>
              <a:cxnLst/>
              <a:rect l="l" t="t" r="r" b="b"/>
              <a:pathLst>
                <a:path w="29005" h="29016" extrusionOk="0">
                  <a:moveTo>
                    <a:pt x="4671" y="1"/>
                  </a:moveTo>
                  <a:lnTo>
                    <a:pt x="1" y="4671"/>
                  </a:lnTo>
                  <a:lnTo>
                    <a:pt x="9830" y="14505"/>
                  </a:lnTo>
                  <a:lnTo>
                    <a:pt x="1" y="24346"/>
                  </a:lnTo>
                  <a:lnTo>
                    <a:pt x="4671" y="29016"/>
                  </a:lnTo>
                  <a:lnTo>
                    <a:pt x="14500" y="19181"/>
                  </a:lnTo>
                  <a:lnTo>
                    <a:pt x="24335" y="29016"/>
                  </a:lnTo>
                  <a:lnTo>
                    <a:pt x="29005" y="24346"/>
                  </a:lnTo>
                  <a:lnTo>
                    <a:pt x="19170" y="14505"/>
                  </a:lnTo>
                  <a:lnTo>
                    <a:pt x="29005" y="4671"/>
                  </a:lnTo>
                  <a:lnTo>
                    <a:pt x="24335" y="1"/>
                  </a:lnTo>
                  <a:lnTo>
                    <a:pt x="14500" y="9836"/>
                  </a:lnTo>
                  <a:lnTo>
                    <a:pt x="467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2"/>
              </a:solidFill>
              <a:prstDash val="solid"/>
              <a:miter lim="562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83" name="Google Shape;583;p27"/>
          <p:cNvGrpSpPr/>
          <p:nvPr/>
        </p:nvGrpSpPr>
        <p:grpSpPr>
          <a:xfrm rot="10800000">
            <a:off x="2298892" y="5214375"/>
            <a:ext cx="890329" cy="357099"/>
            <a:chOff x="6784200" y="1508300"/>
            <a:chExt cx="594875" cy="238575"/>
          </a:xfrm>
        </p:grpSpPr>
        <p:sp>
          <p:nvSpPr>
            <p:cNvPr id="584" name="Google Shape;584;p27"/>
            <p:cNvSpPr/>
            <p:nvPr/>
          </p:nvSpPr>
          <p:spPr>
            <a:xfrm>
              <a:off x="6784200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50" y="602"/>
                  </a:moveTo>
                  <a:lnTo>
                    <a:pt x="3962" y="2684"/>
                  </a:lnTo>
                  <a:lnTo>
                    <a:pt x="7568" y="4777"/>
                  </a:lnTo>
                  <a:lnTo>
                    <a:pt x="3962" y="6859"/>
                  </a:lnTo>
                  <a:lnTo>
                    <a:pt x="350" y="8940"/>
                  </a:lnTo>
                  <a:lnTo>
                    <a:pt x="350" y="602"/>
                  </a:lnTo>
                  <a:close/>
                  <a:moveTo>
                    <a:pt x="1" y="0"/>
                  </a:moveTo>
                  <a:lnTo>
                    <a:pt x="1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6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7172425" y="1508300"/>
              <a:ext cx="206650" cy="238575"/>
            </a:xfrm>
            <a:custGeom>
              <a:avLst/>
              <a:gdLst/>
              <a:ahLst/>
              <a:cxnLst/>
              <a:rect l="l" t="t" r="r" b="b"/>
              <a:pathLst>
                <a:path w="8266" h="9543" extrusionOk="0">
                  <a:moveTo>
                    <a:pt x="344" y="602"/>
                  </a:moveTo>
                  <a:lnTo>
                    <a:pt x="3950" y="2684"/>
                  </a:lnTo>
                  <a:lnTo>
                    <a:pt x="7568" y="4777"/>
                  </a:lnTo>
                  <a:lnTo>
                    <a:pt x="3950" y="6859"/>
                  </a:lnTo>
                  <a:lnTo>
                    <a:pt x="344" y="8940"/>
                  </a:lnTo>
                  <a:lnTo>
                    <a:pt x="344" y="602"/>
                  </a:lnTo>
                  <a:close/>
                  <a:moveTo>
                    <a:pt x="0" y="0"/>
                  </a:moveTo>
                  <a:lnTo>
                    <a:pt x="0" y="9542"/>
                  </a:lnTo>
                  <a:lnTo>
                    <a:pt x="518" y="9238"/>
                  </a:lnTo>
                  <a:lnTo>
                    <a:pt x="4130" y="7157"/>
                  </a:lnTo>
                  <a:lnTo>
                    <a:pt x="7737" y="5075"/>
                  </a:lnTo>
                  <a:lnTo>
                    <a:pt x="8265" y="4771"/>
                  </a:lnTo>
                  <a:lnTo>
                    <a:pt x="7737" y="4473"/>
                  </a:lnTo>
                  <a:lnTo>
                    <a:pt x="4130" y="2380"/>
                  </a:lnTo>
                  <a:lnTo>
                    <a:pt x="518" y="3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86" name="Google Shape;586;p27"/>
          <p:cNvGrpSpPr/>
          <p:nvPr/>
        </p:nvGrpSpPr>
        <p:grpSpPr>
          <a:xfrm>
            <a:off x="950967" y="719334"/>
            <a:ext cx="303667" cy="911100"/>
            <a:chOff x="6719375" y="3585800"/>
            <a:chExt cx="227750" cy="683325"/>
          </a:xfrm>
        </p:grpSpPr>
        <p:sp>
          <p:nvSpPr>
            <p:cNvPr id="587" name="Google Shape;587;p27"/>
            <p:cNvSpPr/>
            <p:nvPr/>
          </p:nvSpPr>
          <p:spPr>
            <a:xfrm>
              <a:off x="6833300" y="3585800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8"/>
                  </a:lnTo>
                  <a:lnTo>
                    <a:pt x="4552" y="4558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6719375" y="3699725"/>
              <a:ext cx="113950" cy="113975"/>
            </a:xfrm>
            <a:custGeom>
              <a:avLst/>
              <a:gdLst/>
              <a:ahLst/>
              <a:cxnLst/>
              <a:rect l="l" t="t" r="r" b="b"/>
              <a:pathLst>
                <a:path w="4558" h="4559" extrusionOk="0">
                  <a:moveTo>
                    <a:pt x="0" y="1"/>
                  </a:moveTo>
                  <a:lnTo>
                    <a:pt x="0" y="4558"/>
                  </a:lnTo>
                  <a:lnTo>
                    <a:pt x="4557" y="4558"/>
                  </a:lnTo>
                  <a:lnTo>
                    <a:pt x="45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6833300" y="3813675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2" y="45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6719375" y="3927325"/>
              <a:ext cx="113950" cy="113950"/>
            </a:xfrm>
            <a:custGeom>
              <a:avLst/>
              <a:gdLst/>
              <a:ahLst/>
              <a:cxnLst/>
              <a:rect l="l" t="t" r="r" b="b"/>
              <a:pathLst>
                <a:path w="4558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7" y="4557"/>
                  </a:lnTo>
                  <a:lnTo>
                    <a:pt x="4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6833300" y="4041400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2" y="45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6719375" y="4155175"/>
              <a:ext cx="113950" cy="113950"/>
            </a:xfrm>
            <a:custGeom>
              <a:avLst/>
              <a:gdLst/>
              <a:ahLst/>
              <a:cxnLst/>
              <a:rect l="l" t="t" r="r" b="b"/>
              <a:pathLst>
                <a:path w="4558" h="4558" extrusionOk="0">
                  <a:moveTo>
                    <a:pt x="0" y="1"/>
                  </a:moveTo>
                  <a:lnTo>
                    <a:pt x="0" y="4558"/>
                  </a:lnTo>
                  <a:lnTo>
                    <a:pt x="4557" y="4558"/>
                  </a:lnTo>
                  <a:lnTo>
                    <a:pt x="45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93" name="Google Shape;593;p27"/>
          <p:cNvGrpSpPr/>
          <p:nvPr/>
        </p:nvGrpSpPr>
        <p:grpSpPr>
          <a:xfrm>
            <a:off x="10937367" y="5214367"/>
            <a:ext cx="303667" cy="911100"/>
            <a:chOff x="6719375" y="3585800"/>
            <a:chExt cx="227750" cy="683325"/>
          </a:xfrm>
        </p:grpSpPr>
        <p:sp>
          <p:nvSpPr>
            <p:cNvPr id="594" name="Google Shape;594;p27"/>
            <p:cNvSpPr/>
            <p:nvPr/>
          </p:nvSpPr>
          <p:spPr>
            <a:xfrm>
              <a:off x="6833300" y="3585800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8"/>
                  </a:lnTo>
                  <a:lnTo>
                    <a:pt x="4552" y="4558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6719375" y="3699725"/>
              <a:ext cx="113950" cy="113975"/>
            </a:xfrm>
            <a:custGeom>
              <a:avLst/>
              <a:gdLst/>
              <a:ahLst/>
              <a:cxnLst/>
              <a:rect l="l" t="t" r="r" b="b"/>
              <a:pathLst>
                <a:path w="4558" h="4559" extrusionOk="0">
                  <a:moveTo>
                    <a:pt x="0" y="1"/>
                  </a:moveTo>
                  <a:lnTo>
                    <a:pt x="0" y="4558"/>
                  </a:lnTo>
                  <a:lnTo>
                    <a:pt x="4557" y="4558"/>
                  </a:lnTo>
                  <a:lnTo>
                    <a:pt x="45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6833300" y="3813675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2" y="45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6719375" y="3927325"/>
              <a:ext cx="113950" cy="113950"/>
            </a:xfrm>
            <a:custGeom>
              <a:avLst/>
              <a:gdLst/>
              <a:ahLst/>
              <a:cxnLst/>
              <a:rect l="l" t="t" r="r" b="b"/>
              <a:pathLst>
                <a:path w="4558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7" y="4557"/>
                  </a:lnTo>
                  <a:lnTo>
                    <a:pt x="4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6833300" y="4041400"/>
              <a:ext cx="113825" cy="113950"/>
            </a:xfrm>
            <a:custGeom>
              <a:avLst/>
              <a:gdLst/>
              <a:ahLst/>
              <a:cxnLst/>
              <a:rect l="l" t="t" r="r" b="b"/>
              <a:pathLst>
                <a:path w="4553" h="4558" extrusionOk="0">
                  <a:moveTo>
                    <a:pt x="0" y="0"/>
                  </a:moveTo>
                  <a:lnTo>
                    <a:pt x="0" y="4557"/>
                  </a:lnTo>
                  <a:lnTo>
                    <a:pt x="4552" y="4557"/>
                  </a:lnTo>
                  <a:lnTo>
                    <a:pt x="4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6719375" y="4155175"/>
              <a:ext cx="113950" cy="113950"/>
            </a:xfrm>
            <a:custGeom>
              <a:avLst/>
              <a:gdLst/>
              <a:ahLst/>
              <a:cxnLst/>
              <a:rect l="l" t="t" r="r" b="b"/>
              <a:pathLst>
                <a:path w="4558" h="4558" extrusionOk="0">
                  <a:moveTo>
                    <a:pt x="0" y="1"/>
                  </a:moveTo>
                  <a:lnTo>
                    <a:pt x="0" y="4558"/>
                  </a:lnTo>
                  <a:lnTo>
                    <a:pt x="4557" y="4558"/>
                  </a:lnTo>
                  <a:lnTo>
                    <a:pt x="45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9283006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95987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0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29752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-21938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960000" y="1451567"/>
            <a:ext cx="10272000" cy="4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 sz="1667"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27" name="Google Shape;2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900534" y="5773301"/>
            <a:ext cx="4521868" cy="12121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094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solidFill>
          <a:schemeClr val="dk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"/>
          <p:cNvPicPr preferRelativeResize="0"/>
          <p:nvPr/>
        </p:nvPicPr>
        <p:blipFill rotWithShape="1">
          <a:blip r:embed="rId2">
            <a:alphaModFix/>
          </a:blip>
          <a:srcRect l="32298" t="8293" r="6725" b="23279"/>
          <a:stretch/>
        </p:blipFill>
        <p:spPr>
          <a:xfrm flipH="1">
            <a:off x="4611800" y="1"/>
            <a:ext cx="75802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/>
          <p:nvPr/>
        </p:nvSpPr>
        <p:spPr>
          <a:xfrm>
            <a:off x="-21938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1" name="Google Shape;3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0534" y="5773301"/>
            <a:ext cx="4521868" cy="1212167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951181" y="3196167"/>
            <a:ext cx="3959600" cy="7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800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 idx="2"/>
          </p:nvPr>
        </p:nvSpPr>
        <p:spPr>
          <a:xfrm>
            <a:off x="5962857" y="3196167"/>
            <a:ext cx="3960000" cy="7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2800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5962876" y="3774999"/>
            <a:ext cx="39600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950967" y="3774999"/>
            <a:ext cx="3959600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 idx="4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Bebas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4667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4225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dk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>
            <a:off x="9515467" y="-2399800"/>
            <a:ext cx="4698000" cy="4698000"/>
          </a:xfrm>
          <a:prstGeom prst="ellipse">
            <a:avLst/>
          </a:prstGeom>
          <a:gradFill>
            <a:gsLst>
              <a:gs pos="0">
                <a:schemeClr val="accent3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0733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950967" y="1514300"/>
            <a:ext cx="55876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950967" y="2277900"/>
            <a:ext cx="5587600" cy="3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naheim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-2021467" y="4559800"/>
            <a:ext cx="4698000" cy="4698000"/>
          </a:xfrm>
          <a:prstGeom prst="ellipse">
            <a:avLst/>
          </a:prstGeom>
          <a:gradFill>
            <a:gsLst>
              <a:gs pos="0">
                <a:schemeClr val="accent1"/>
              </a:gs>
              <a:gs pos="38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4" name="Google Shape;44;p7"/>
          <p:cNvGrpSpPr/>
          <p:nvPr/>
        </p:nvGrpSpPr>
        <p:grpSpPr>
          <a:xfrm rot="10800000">
            <a:off x="9463549" y="-3286193"/>
            <a:ext cx="8480896" cy="7071236"/>
            <a:chOff x="672550" y="236425"/>
            <a:chExt cx="6278425" cy="5234850"/>
          </a:xfrm>
        </p:grpSpPr>
        <p:sp>
          <p:nvSpPr>
            <p:cNvPr id="45" name="Google Shape;45;p7"/>
            <p:cNvSpPr/>
            <p:nvPr/>
          </p:nvSpPr>
          <p:spPr>
            <a:xfrm>
              <a:off x="1487425" y="236425"/>
              <a:ext cx="5463550" cy="4415875"/>
            </a:xfrm>
            <a:custGeom>
              <a:avLst/>
              <a:gdLst/>
              <a:ahLst/>
              <a:cxnLst/>
              <a:rect l="l" t="t" r="r" b="b"/>
              <a:pathLst>
                <a:path w="218542" h="176635" extrusionOk="0">
                  <a:moveTo>
                    <a:pt x="2495" y="262"/>
                  </a:moveTo>
                  <a:cubicBezTo>
                    <a:pt x="1838" y="2241"/>
                    <a:pt x="1188" y="4287"/>
                    <a:pt x="725" y="6654"/>
                  </a:cubicBezTo>
                  <a:cubicBezTo>
                    <a:pt x="486" y="7879"/>
                    <a:pt x="1" y="10478"/>
                    <a:pt x="427" y="12188"/>
                  </a:cubicBezTo>
                  <a:cubicBezTo>
                    <a:pt x="651" y="13106"/>
                    <a:pt x="1002" y="12695"/>
                    <a:pt x="1226" y="13442"/>
                  </a:cubicBezTo>
                  <a:cubicBezTo>
                    <a:pt x="1450" y="14189"/>
                    <a:pt x="815" y="15817"/>
                    <a:pt x="1689" y="15996"/>
                  </a:cubicBezTo>
                  <a:cubicBezTo>
                    <a:pt x="1718" y="16003"/>
                    <a:pt x="1748" y="16078"/>
                    <a:pt x="1748" y="16130"/>
                  </a:cubicBezTo>
                  <a:cubicBezTo>
                    <a:pt x="1054" y="21828"/>
                    <a:pt x="1420" y="27735"/>
                    <a:pt x="1636" y="33514"/>
                  </a:cubicBezTo>
                  <a:cubicBezTo>
                    <a:pt x="1681" y="34762"/>
                    <a:pt x="1711" y="36009"/>
                    <a:pt x="1696" y="37218"/>
                  </a:cubicBezTo>
                  <a:cubicBezTo>
                    <a:pt x="1696" y="37412"/>
                    <a:pt x="1606" y="39384"/>
                    <a:pt x="1621" y="39421"/>
                  </a:cubicBezTo>
                  <a:cubicBezTo>
                    <a:pt x="1786" y="39690"/>
                    <a:pt x="3511" y="37726"/>
                    <a:pt x="3667" y="37562"/>
                  </a:cubicBezTo>
                  <a:cubicBezTo>
                    <a:pt x="3824" y="37405"/>
                    <a:pt x="3742" y="37577"/>
                    <a:pt x="3750" y="37651"/>
                  </a:cubicBezTo>
                  <a:cubicBezTo>
                    <a:pt x="6057" y="53042"/>
                    <a:pt x="12113" y="64736"/>
                    <a:pt x="21074" y="71486"/>
                  </a:cubicBezTo>
                  <a:cubicBezTo>
                    <a:pt x="25435" y="74817"/>
                    <a:pt x="30363" y="77064"/>
                    <a:pt x="35598" y="78618"/>
                  </a:cubicBezTo>
                  <a:cubicBezTo>
                    <a:pt x="38129" y="79357"/>
                    <a:pt x="40698" y="79962"/>
                    <a:pt x="43289" y="80417"/>
                  </a:cubicBezTo>
                  <a:cubicBezTo>
                    <a:pt x="44589" y="80649"/>
                    <a:pt x="45903" y="80858"/>
                    <a:pt x="47232" y="81044"/>
                  </a:cubicBezTo>
                  <a:cubicBezTo>
                    <a:pt x="48882" y="81268"/>
                    <a:pt x="50331" y="81037"/>
                    <a:pt x="52161" y="80679"/>
                  </a:cubicBezTo>
                  <a:cubicBezTo>
                    <a:pt x="57806" y="79581"/>
                    <a:pt x="63391" y="79006"/>
                    <a:pt x="69089" y="78169"/>
                  </a:cubicBezTo>
                  <a:cubicBezTo>
                    <a:pt x="72173" y="77721"/>
                    <a:pt x="75302" y="77161"/>
                    <a:pt x="78483" y="76377"/>
                  </a:cubicBezTo>
                  <a:cubicBezTo>
                    <a:pt x="80111" y="75974"/>
                    <a:pt x="81754" y="75526"/>
                    <a:pt x="83411" y="75003"/>
                  </a:cubicBezTo>
                  <a:cubicBezTo>
                    <a:pt x="84464" y="74675"/>
                    <a:pt x="85562" y="74115"/>
                    <a:pt x="86391" y="74331"/>
                  </a:cubicBezTo>
                  <a:cubicBezTo>
                    <a:pt x="87063" y="74510"/>
                    <a:pt x="87421" y="74996"/>
                    <a:pt x="87825" y="75384"/>
                  </a:cubicBezTo>
                  <a:cubicBezTo>
                    <a:pt x="88228" y="75780"/>
                    <a:pt x="88415" y="76056"/>
                    <a:pt x="88893" y="76198"/>
                  </a:cubicBezTo>
                  <a:cubicBezTo>
                    <a:pt x="89721" y="76452"/>
                    <a:pt x="90782" y="76101"/>
                    <a:pt x="91857" y="75899"/>
                  </a:cubicBezTo>
                  <a:cubicBezTo>
                    <a:pt x="94851" y="75309"/>
                    <a:pt x="97644" y="75168"/>
                    <a:pt x="100407" y="75041"/>
                  </a:cubicBezTo>
                  <a:cubicBezTo>
                    <a:pt x="103529" y="74899"/>
                    <a:pt x="106672" y="74742"/>
                    <a:pt x="110100" y="73973"/>
                  </a:cubicBezTo>
                  <a:cubicBezTo>
                    <a:pt x="111466" y="73659"/>
                    <a:pt x="112527" y="73435"/>
                    <a:pt x="113781" y="73368"/>
                  </a:cubicBezTo>
                  <a:cubicBezTo>
                    <a:pt x="115043" y="73301"/>
                    <a:pt x="116074" y="73248"/>
                    <a:pt x="117201" y="73211"/>
                  </a:cubicBezTo>
                  <a:cubicBezTo>
                    <a:pt x="122466" y="73032"/>
                    <a:pt x="127693" y="73069"/>
                    <a:pt x="133413" y="72031"/>
                  </a:cubicBezTo>
                  <a:cubicBezTo>
                    <a:pt x="136564" y="71464"/>
                    <a:pt x="139641" y="70568"/>
                    <a:pt x="142598" y="69343"/>
                  </a:cubicBezTo>
                  <a:cubicBezTo>
                    <a:pt x="144196" y="68686"/>
                    <a:pt x="146003" y="67924"/>
                    <a:pt x="147384" y="66894"/>
                  </a:cubicBezTo>
                  <a:cubicBezTo>
                    <a:pt x="148169" y="66296"/>
                    <a:pt x="148631" y="65296"/>
                    <a:pt x="149475" y="64766"/>
                  </a:cubicBezTo>
                  <a:cubicBezTo>
                    <a:pt x="149505" y="64743"/>
                    <a:pt x="149543" y="64736"/>
                    <a:pt x="149572" y="64751"/>
                  </a:cubicBezTo>
                  <a:cubicBezTo>
                    <a:pt x="149677" y="64810"/>
                    <a:pt x="149513" y="64922"/>
                    <a:pt x="149505" y="65027"/>
                  </a:cubicBezTo>
                  <a:cubicBezTo>
                    <a:pt x="149498" y="65124"/>
                    <a:pt x="149042" y="65647"/>
                    <a:pt x="148945" y="65796"/>
                  </a:cubicBezTo>
                  <a:cubicBezTo>
                    <a:pt x="148714" y="66192"/>
                    <a:pt x="148609" y="66095"/>
                    <a:pt x="148669" y="66520"/>
                  </a:cubicBezTo>
                  <a:cubicBezTo>
                    <a:pt x="148721" y="66939"/>
                    <a:pt x="148669" y="66804"/>
                    <a:pt x="149080" y="66528"/>
                  </a:cubicBezTo>
                  <a:cubicBezTo>
                    <a:pt x="149490" y="66244"/>
                    <a:pt x="149572" y="65930"/>
                    <a:pt x="149983" y="65833"/>
                  </a:cubicBezTo>
                  <a:cubicBezTo>
                    <a:pt x="150073" y="65811"/>
                    <a:pt x="149901" y="66207"/>
                    <a:pt x="149946" y="66207"/>
                  </a:cubicBezTo>
                  <a:cubicBezTo>
                    <a:pt x="150319" y="66184"/>
                    <a:pt x="151663" y="64698"/>
                    <a:pt x="151895" y="64467"/>
                  </a:cubicBezTo>
                  <a:cubicBezTo>
                    <a:pt x="153209" y="63108"/>
                    <a:pt x="154389" y="61719"/>
                    <a:pt x="155688" y="60375"/>
                  </a:cubicBezTo>
                  <a:cubicBezTo>
                    <a:pt x="156375" y="59665"/>
                    <a:pt x="157085" y="58911"/>
                    <a:pt x="158048" y="58433"/>
                  </a:cubicBezTo>
                  <a:cubicBezTo>
                    <a:pt x="159773" y="57567"/>
                    <a:pt x="161528" y="56551"/>
                    <a:pt x="163320" y="55782"/>
                  </a:cubicBezTo>
                  <a:cubicBezTo>
                    <a:pt x="167382" y="54035"/>
                    <a:pt x="171571" y="53228"/>
                    <a:pt x="175327" y="53423"/>
                  </a:cubicBezTo>
                  <a:cubicBezTo>
                    <a:pt x="177090" y="53497"/>
                    <a:pt x="178830" y="53848"/>
                    <a:pt x="180487" y="54453"/>
                  </a:cubicBezTo>
                  <a:cubicBezTo>
                    <a:pt x="181234" y="54722"/>
                    <a:pt x="181951" y="55065"/>
                    <a:pt x="182630" y="55476"/>
                  </a:cubicBezTo>
                  <a:cubicBezTo>
                    <a:pt x="183138" y="55775"/>
                    <a:pt x="184124" y="56215"/>
                    <a:pt x="184340" y="56731"/>
                  </a:cubicBezTo>
                  <a:cubicBezTo>
                    <a:pt x="184557" y="57238"/>
                    <a:pt x="184333" y="58747"/>
                    <a:pt x="184370" y="59359"/>
                  </a:cubicBezTo>
                  <a:cubicBezTo>
                    <a:pt x="184415" y="60367"/>
                    <a:pt x="184557" y="61360"/>
                    <a:pt x="184796" y="62339"/>
                  </a:cubicBezTo>
                  <a:cubicBezTo>
                    <a:pt x="185281" y="64205"/>
                    <a:pt x="186289" y="65789"/>
                    <a:pt x="188037" y="66871"/>
                  </a:cubicBezTo>
                  <a:cubicBezTo>
                    <a:pt x="191950" y="69291"/>
                    <a:pt x="195579" y="72285"/>
                    <a:pt x="198573" y="76191"/>
                  </a:cubicBezTo>
                  <a:cubicBezTo>
                    <a:pt x="200291" y="78431"/>
                    <a:pt x="201747" y="80858"/>
                    <a:pt x="202904" y="83434"/>
                  </a:cubicBezTo>
                  <a:cubicBezTo>
                    <a:pt x="204114" y="86077"/>
                    <a:pt x="204950" y="88960"/>
                    <a:pt x="206056" y="91835"/>
                  </a:cubicBezTo>
                  <a:cubicBezTo>
                    <a:pt x="208341" y="97801"/>
                    <a:pt x="211066" y="103932"/>
                    <a:pt x="212926" y="111138"/>
                  </a:cubicBezTo>
                  <a:cubicBezTo>
                    <a:pt x="213359" y="112856"/>
                    <a:pt x="213762" y="114625"/>
                    <a:pt x="214098" y="116447"/>
                  </a:cubicBezTo>
                  <a:cubicBezTo>
                    <a:pt x="214217" y="117082"/>
                    <a:pt x="214695" y="119128"/>
                    <a:pt x="214621" y="119740"/>
                  </a:cubicBezTo>
                  <a:cubicBezTo>
                    <a:pt x="214546" y="120360"/>
                    <a:pt x="214195" y="120368"/>
                    <a:pt x="214688" y="120256"/>
                  </a:cubicBezTo>
                  <a:cubicBezTo>
                    <a:pt x="215427" y="120091"/>
                    <a:pt x="216159" y="119031"/>
                    <a:pt x="216771" y="118456"/>
                  </a:cubicBezTo>
                  <a:cubicBezTo>
                    <a:pt x="216809" y="118419"/>
                    <a:pt x="216846" y="118493"/>
                    <a:pt x="216846" y="118568"/>
                  </a:cubicBezTo>
                  <a:cubicBezTo>
                    <a:pt x="216980" y="127447"/>
                    <a:pt x="217421" y="136968"/>
                    <a:pt x="217787" y="147482"/>
                  </a:cubicBezTo>
                  <a:cubicBezTo>
                    <a:pt x="218100" y="156495"/>
                    <a:pt x="218317" y="166218"/>
                    <a:pt x="218048" y="176478"/>
                  </a:cubicBezTo>
                  <a:cubicBezTo>
                    <a:pt x="218041" y="176635"/>
                    <a:pt x="217974" y="176560"/>
                    <a:pt x="217981" y="176403"/>
                  </a:cubicBezTo>
                  <a:cubicBezTo>
                    <a:pt x="218541" y="156204"/>
                    <a:pt x="217264" y="138663"/>
                    <a:pt x="216853" y="123302"/>
                  </a:cubicBezTo>
                  <a:cubicBezTo>
                    <a:pt x="216824" y="122235"/>
                    <a:pt x="216809" y="121174"/>
                    <a:pt x="216786" y="120129"/>
                  </a:cubicBezTo>
                  <a:cubicBezTo>
                    <a:pt x="216771" y="119083"/>
                    <a:pt x="216674" y="118971"/>
                    <a:pt x="216249" y="119165"/>
                  </a:cubicBezTo>
                  <a:cubicBezTo>
                    <a:pt x="215815" y="119360"/>
                    <a:pt x="215278" y="120151"/>
                    <a:pt x="214733" y="120435"/>
                  </a:cubicBezTo>
                  <a:cubicBezTo>
                    <a:pt x="214434" y="120592"/>
                    <a:pt x="214427" y="120651"/>
                    <a:pt x="214270" y="120293"/>
                  </a:cubicBezTo>
                  <a:cubicBezTo>
                    <a:pt x="214247" y="120256"/>
                    <a:pt x="214344" y="120062"/>
                    <a:pt x="214329" y="120054"/>
                  </a:cubicBezTo>
                  <a:cubicBezTo>
                    <a:pt x="214322" y="120039"/>
                    <a:pt x="214427" y="119890"/>
                    <a:pt x="214434" y="119808"/>
                  </a:cubicBezTo>
                  <a:cubicBezTo>
                    <a:pt x="214501" y="119270"/>
                    <a:pt x="214397" y="118822"/>
                    <a:pt x="214315" y="118232"/>
                  </a:cubicBezTo>
                  <a:cubicBezTo>
                    <a:pt x="214031" y="116156"/>
                    <a:pt x="213560" y="114080"/>
                    <a:pt x="213082" y="112139"/>
                  </a:cubicBezTo>
                  <a:cubicBezTo>
                    <a:pt x="212186" y="108517"/>
                    <a:pt x="211066" y="105142"/>
                    <a:pt x="209871" y="101946"/>
                  </a:cubicBezTo>
                  <a:cubicBezTo>
                    <a:pt x="208677" y="98742"/>
                    <a:pt x="207437" y="95718"/>
                    <a:pt x="206287" y="92738"/>
                  </a:cubicBezTo>
                  <a:cubicBezTo>
                    <a:pt x="205018" y="89475"/>
                    <a:pt x="204062" y="86197"/>
                    <a:pt x="202695" y="83225"/>
                  </a:cubicBezTo>
                  <a:cubicBezTo>
                    <a:pt x="199873" y="77161"/>
                    <a:pt x="195773" y="72539"/>
                    <a:pt x="191061" y="69067"/>
                  </a:cubicBezTo>
                  <a:cubicBezTo>
                    <a:pt x="189456" y="67872"/>
                    <a:pt x="187424" y="66968"/>
                    <a:pt x="186177" y="65475"/>
                  </a:cubicBezTo>
                  <a:cubicBezTo>
                    <a:pt x="185087" y="64176"/>
                    <a:pt x="184594" y="62518"/>
                    <a:pt x="184370" y="60875"/>
                  </a:cubicBezTo>
                  <a:cubicBezTo>
                    <a:pt x="184228" y="59844"/>
                    <a:pt x="184258" y="58799"/>
                    <a:pt x="184191" y="57761"/>
                  </a:cubicBezTo>
                  <a:cubicBezTo>
                    <a:pt x="184109" y="56365"/>
                    <a:pt x="183064" y="55812"/>
                    <a:pt x="181816" y="55185"/>
                  </a:cubicBezTo>
                  <a:cubicBezTo>
                    <a:pt x="180017" y="54266"/>
                    <a:pt x="177919" y="53729"/>
                    <a:pt x="175678" y="53564"/>
                  </a:cubicBezTo>
                  <a:cubicBezTo>
                    <a:pt x="172990" y="53378"/>
                    <a:pt x="170085" y="53706"/>
                    <a:pt x="167143" y="54535"/>
                  </a:cubicBezTo>
                  <a:cubicBezTo>
                    <a:pt x="165538" y="54991"/>
                    <a:pt x="163962" y="55581"/>
                    <a:pt x="162439" y="56290"/>
                  </a:cubicBezTo>
                  <a:cubicBezTo>
                    <a:pt x="161087" y="56917"/>
                    <a:pt x="159803" y="57851"/>
                    <a:pt x="158459" y="58463"/>
                  </a:cubicBezTo>
                  <a:cubicBezTo>
                    <a:pt x="157622" y="58859"/>
                    <a:pt x="157174" y="59060"/>
                    <a:pt x="156465" y="59740"/>
                  </a:cubicBezTo>
                  <a:cubicBezTo>
                    <a:pt x="155755" y="60427"/>
                    <a:pt x="154912" y="61345"/>
                    <a:pt x="154165" y="62167"/>
                  </a:cubicBezTo>
                  <a:cubicBezTo>
                    <a:pt x="152880" y="63578"/>
                    <a:pt x="151559" y="65258"/>
                    <a:pt x="149804" y="66423"/>
                  </a:cubicBezTo>
                  <a:cubicBezTo>
                    <a:pt x="149744" y="66461"/>
                    <a:pt x="149684" y="66438"/>
                    <a:pt x="149699" y="66386"/>
                  </a:cubicBezTo>
                  <a:cubicBezTo>
                    <a:pt x="150065" y="65482"/>
                    <a:pt x="149147" y="66744"/>
                    <a:pt x="148751" y="66939"/>
                  </a:cubicBezTo>
                  <a:cubicBezTo>
                    <a:pt x="148348" y="67133"/>
                    <a:pt x="148385" y="67118"/>
                    <a:pt x="148176" y="66961"/>
                  </a:cubicBezTo>
                  <a:cubicBezTo>
                    <a:pt x="148124" y="66901"/>
                    <a:pt x="148139" y="66662"/>
                    <a:pt x="148161" y="66595"/>
                  </a:cubicBezTo>
                  <a:cubicBezTo>
                    <a:pt x="148213" y="66349"/>
                    <a:pt x="148870" y="65744"/>
                    <a:pt x="149065" y="65475"/>
                  </a:cubicBezTo>
                  <a:cubicBezTo>
                    <a:pt x="149259" y="65206"/>
                    <a:pt x="149625" y="64855"/>
                    <a:pt x="149363" y="64990"/>
                  </a:cubicBezTo>
                  <a:cubicBezTo>
                    <a:pt x="148751" y="65281"/>
                    <a:pt x="148266" y="66498"/>
                    <a:pt x="147803" y="66894"/>
                  </a:cubicBezTo>
                  <a:cubicBezTo>
                    <a:pt x="147347" y="67282"/>
                    <a:pt x="146518" y="67611"/>
                    <a:pt x="146010" y="67864"/>
                  </a:cubicBezTo>
                  <a:cubicBezTo>
                    <a:pt x="139267" y="71337"/>
                    <a:pt x="132472" y="72576"/>
                    <a:pt x="126125" y="72995"/>
                  </a:cubicBezTo>
                  <a:cubicBezTo>
                    <a:pt x="123071" y="73196"/>
                    <a:pt x="120099" y="73234"/>
                    <a:pt x="117112" y="73331"/>
                  </a:cubicBezTo>
                  <a:cubicBezTo>
                    <a:pt x="115282" y="73398"/>
                    <a:pt x="113363" y="73346"/>
                    <a:pt x="111354" y="73771"/>
                  </a:cubicBezTo>
                  <a:cubicBezTo>
                    <a:pt x="109062" y="74264"/>
                    <a:pt x="106881" y="74705"/>
                    <a:pt x="104716" y="74899"/>
                  </a:cubicBezTo>
                  <a:cubicBezTo>
                    <a:pt x="100601" y="75265"/>
                    <a:pt x="96748" y="75145"/>
                    <a:pt x="92425" y="75899"/>
                  </a:cubicBezTo>
                  <a:cubicBezTo>
                    <a:pt x="90827" y="76183"/>
                    <a:pt x="89385" y="76743"/>
                    <a:pt x="88415" y="76123"/>
                  </a:cubicBezTo>
                  <a:cubicBezTo>
                    <a:pt x="87989" y="75870"/>
                    <a:pt x="87720" y="75511"/>
                    <a:pt x="87392" y="75190"/>
                  </a:cubicBezTo>
                  <a:cubicBezTo>
                    <a:pt x="87265" y="75056"/>
                    <a:pt x="87130" y="74929"/>
                    <a:pt x="86981" y="74817"/>
                  </a:cubicBezTo>
                  <a:cubicBezTo>
                    <a:pt x="86286" y="74294"/>
                    <a:pt x="85667" y="74428"/>
                    <a:pt x="84367" y="74809"/>
                  </a:cubicBezTo>
                  <a:cubicBezTo>
                    <a:pt x="80051" y="76079"/>
                    <a:pt x="75869" y="77169"/>
                    <a:pt x="71703" y="77871"/>
                  </a:cubicBezTo>
                  <a:cubicBezTo>
                    <a:pt x="67543" y="78573"/>
                    <a:pt x="63451" y="79006"/>
                    <a:pt x="59352" y="79596"/>
                  </a:cubicBezTo>
                  <a:cubicBezTo>
                    <a:pt x="57335" y="79880"/>
                    <a:pt x="55319" y="80201"/>
                    <a:pt x="53303" y="80574"/>
                  </a:cubicBezTo>
                  <a:cubicBezTo>
                    <a:pt x="52325" y="80753"/>
                    <a:pt x="51354" y="80947"/>
                    <a:pt x="50383" y="81156"/>
                  </a:cubicBezTo>
                  <a:cubicBezTo>
                    <a:pt x="49099" y="81425"/>
                    <a:pt x="48337" y="81321"/>
                    <a:pt x="47180" y="81156"/>
                  </a:cubicBezTo>
                  <a:cubicBezTo>
                    <a:pt x="43521" y="80649"/>
                    <a:pt x="39936" y="79969"/>
                    <a:pt x="36487" y="79006"/>
                  </a:cubicBezTo>
                  <a:cubicBezTo>
                    <a:pt x="22515" y="75302"/>
                    <a:pt x="10724" y="65803"/>
                    <a:pt x="5684" y="47307"/>
                  </a:cubicBezTo>
                  <a:cubicBezTo>
                    <a:pt x="5318" y="46000"/>
                    <a:pt x="4989" y="44678"/>
                    <a:pt x="4690" y="43327"/>
                  </a:cubicBezTo>
                  <a:cubicBezTo>
                    <a:pt x="4392" y="41968"/>
                    <a:pt x="4257" y="40399"/>
                    <a:pt x="3884" y="39108"/>
                  </a:cubicBezTo>
                  <a:cubicBezTo>
                    <a:pt x="3593" y="38077"/>
                    <a:pt x="3712" y="38032"/>
                    <a:pt x="3152" y="38286"/>
                  </a:cubicBezTo>
                  <a:cubicBezTo>
                    <a:pt x="2921" y="38398"/>
                    <a:pt x="2704" y="38734"/>
                    <a:pt x="2503" y="38928"/>
                  </a:cubicBezTo>
                  <a:cubicBezTo>
                    <a:pt x="2293" y="39122"/>
                    <a:pt x="1995" y="39608"/>
                    <a:pt x="1763" y="39578"/>
                  </a:cubicBezTo>
                  <a:cubicBezTo>
                    <a:pt x="1532" y="39556"/>
                    <a:pt x="1629" y="39720"/>
                    <a:pt x="1517" y="39533"/>
                  </a:cubicBezTo>
                  <a:cubicBezTo>
                    <a:pt x="1405" y="39346"/>
                    <a:pt x="1606" y="36330"/>
                    <a:pt x="1606" y="35904"/>
                  </a:cubicBezTo>
                  <a:cubicBezTo>
                    <a:pt x="1539" y="31244"/>
                    <a:pt x="1031" y="26211"/>
                    <a:pt x="1218" y="21320"/>
                  </a:cubicBezTo>
                  <a:cubicBezTo>
                    <a:pt x="1278" y="19886"/>
                    <a:pt x="1472" y="18542"/>
                    <a:pt x="1539" y="17101"/>
                  </a:cubicBezTo>
                  <a:cubicBezTo>
                    <a:pt x="1584" y="15899"/>
                    <a:pt x="1420" y="16519"/>
                    <a:pt x="1278" y="15921"/>
                  </a:cubicBezTo>
                  <a:cubicBezTo>
                    <a:pt x="1061" y="15010"/>
                    <a:pt x="1360" y="13143"/>
                    <a:pt x="576" y="13128"/>
                  </a:cubicBezTo>
                  <a:cubicBezTo>
                    <a:pt x="561" y="13128"/>
                    <a:pt x="539" y="13106"/>
                    <a:pt x="531" y="13061"/>
                  </a:cubicBezTo>
                  <a:cubicBezTo>
                    <a:pt x="83" y="11291"/>
                    <a:pt x="195" y="9499"/>
                    <a:pt x="412" y="7939"/>
                  </a:cubicBezTo>
                  <a:cubicBezTo>
                    <a:pt x="830" y="4914"/>
                    <a:pt x="1651" y="2443"/>
                    <a:pt x="2435" y="98"/>
                  </a:cubicBezTo>
                  <a:cubicBezTo>
                    <a:pt x="2465" y="1"/>
                    <a:pt x="2525" y="180"/>
                    <a:pt x="2495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1470825" y="254350"/>
              <a:ext cx="5464450" cy="4412875"/>
            </a:xfrm>
            <a:custGeom>
              <a:avLst/>
              <a:gdLst/>
              <a:ahLst/>
              <a:cxnLst/>
              <a:rect l="l" t="t" r="r" b="b"/>
              <a:pathLst>
                <a:path w="218578" h="176515" extrusionOk="0">
                  <a:moveTo>
                    <a:pt x="2502" y="269"/>
                  </a:moveTo>
                  <a:cubicBezTo>
                    <a:pt x="1852" y="2233"/>
                    <a:pt x="1195" y="4287"/>
                    <a:pt x="732" y="6662"/>
                  </a:cubicBezTo>
                  <a:cubicBezTo>
                    <a:pt x="486" y="7894"/>
                    <a:pt x="0" y="10500"/>
                    <a:pt x="419" y="12202"/>
                  </a:cubicBezTo>
                  <a:cubicBezTo>
                    <a:pt x="657" y="13136"/>
                    <a:pt x="1001" y="12725"/>
                    <a:pt x="1218" y="13472"/>
                  </a:cubicBezTo>
                  <a:cubicBezTo>
                    <a:pt x="1427" y="14219"/>
                    <a:pt x="807" y="15846"/>
                    <a:pt x="1680" y="16041"/>
                  </a:cubicBezTo>
                  <a:cubicBezTo>
                    <a:pt x="1710" y="16041"/>
                    <a:pt x="1740" y="16115"/>
                    <a:pt x="1725" y="16175"/>
                  </a:cubicBezTo>
                  <a:cubicBezTo>
                    <a:pt x="1038" y="21873"/>
                    <a:pt x="1404" y="27809"/>
                    <a:pt x="1598" y="33611"/>
                  </a:cubicBezTo>
                  <a:cubicBezTo>
                    <a:pt x="1643" y="34858"/>
                    <a:pt x="1673" y="36098"/>
                    <a:pt x="1666" y="37323"/>
                  </a:cubicBezTo>
                  <a:cubicBezTo>
                    <a:pt x="1666" y="37517"/>
                    <a:pt x="1568" y="39488"/>
                    <a:pt x="1591" y="39526"/>
                  </a:cubicBezTo>
                  <a:cubicBezTo>
                    <a:pt x="1748" y="39809"/>
                    <a:pt x="3465" y="37838"/>
                    <a:pt x="3622" y="37681"/>
                  </a:cubicBezTo>
                  <a:cubicBezTo>
                    <a:pt x="3779" y="37517"/>
                    <a:pt x="3697" y="37696"/>
                    <a:pt x="3704" y="37763"/>
                  </a:cubicBezTo>
                  <a:cubicBezTo>
                    <a:pt x="5997" y="53213"/>
                    <a:pt x="12023" y="64974"/>
                    <a:pt x="20954" y="71770"/>
                  </a:cubicBezTo>
                  <a:cubicBezTo>
                    <a:pt x="25307" y="75130"/>
                    <a:pt x="30213" y="77408"/>
                    <a:pt x="35440" y="78976"/>
                  </a:cubicBezTo>
                  <a:cubicBezTo>
                    <a:pt x="37964" y="79723"/>
                    <a:pt x="40533" y="80335"/>
                    <a:pt x="43124" y="80790"/>
                  </a:cubicBezTo>
                  <a:cubicBezTo>
                    <a:pt x="44424" y="81037"/>
                    <a:pt x="45738" y="81253"/>
                    <a:pt x="47067" y="81440"/>
                  </a:cubicBezTo>
                  <a:cubicBezTo>
                    <a:pt x="48717" y="81672"/>
                    <a:pt x="50151" y="81440"/>
                    <a:pt x="51996" y="81089"/>
                  </a:cubicBezTo>
                  <a:cubicBezTo>
                    <a:pt x="57634" y="79999"/>
                    <a:pt x="63204" y="79446"/>
                    <a:pt x="68894" y="78617"/>
                  </a:cubicBezTo>
                  <a:cubicBezTo>
                    <a:pt x="71978" y="78169"/>
                    <a:pt x="75107" y="77617"/>
                    <a:pt x="78288" y="76833"/>
                  </a:cubicBezTo>
                  <a:cubicBezTo>
                    <a:pt x="79924" y="76444"/>
                    <a:pt x="81566" y="75989"/>
                    <a:pt x="83217" y="75474"/>
                  </a:cubicBezTo>
                  <a:cubicBezTo>
                    <a:pt x="84270" y="75145"/>
                    <a:pt x="85360" y="74585"/>
                    <a:pt x="86181" y="74802"/>
                  </a:cubicBezTo>
                  <a:cubicBezTo>
                    <a:pt x="87003" y="75011"/>
                    <a:pt x="87219" y="75459"/>
                    <a:pt x="87622" y="75854"/>
                  </a:cubicBezTo>
                  <a:cubicBezTo>
                    <a:pt x="88026" y="76243"/>
                    <a:pt x="88205" y="76534"/>
                    <a:pt x="88690" y="76676"/>
                  </a:cubicBezTo>
                  <a:cubicBezTo>
                    <a:pt x="89512" y="76915"/>
                    <a:pt x="90580" y="76571"/>
                    <a:pt x="91662" y="76370"/>
                  </a:cubicBezTo>
                  <a:cubicBezTo>
                    <a:pt x="94649" y="75787"/>
                    <a:pt x="97442" y="75645"/>
                    <a:pt x="100205" y="75518"/>
                  </a:cubicBezTo>
                  <a:cubicBezTo>
                    <a:pt x="103311" y="75377"/>
                    <a:pt x="106455" y="75227"/>
                    <a:pt x="109890" y="74451"/>
                  </a:cubicBezTo>
                  <a:cubicBezTo>
                    <a:pt x="111264" y="74144"/>
                    <a:pt x="112317" y="73920"/>
                    <a:pt x="113579" y="73846"/>
                  </a:cubicBezTo>
                  <a:cubicBezTo>
                    <a:pt x="114841" y="73771"/>
                    <a:pt x="115864" y="73734"/>
                    <a:pt x="116992" y="73689"/>
                  </a:cubicBezTo>
                  <a:cubicBezTo>
                    <a:pt x="122249" y="73510"/>
                    <a:pt x="127483" y="73540"/>
                    <a:pt x="133218" y="72494"/>
                  </a:cubicBezTo>
                  <a:cubicBezTo>
                    <a:pt x="136369" y="71927"/>
                    <a:pt x="139446" y="71023"/>
                    <a:pt x="142403" y="69798"/>
                  </a:cubicBezTo>
                  <a:cubicBezTo>
                    <a:pt x="144001" y="69134"/>
                    <a:pt x="145816" y="68380"/>
                    <a:pt x="147190" y="67334"/>
                  </a:cubicBezTo>
                  <a:cubicBezTo>
                    <a:pt x="147974" y="66744"/>
                    <a:pt x="148444" y="65744"/>
                    <a:pt x="149281" y="65213"/>
                  </a:cubicBezTo>
                  <a:cubicBezTo>
                    <a:pt x="149310" y="65198"/>
                    <a:pt x="149340" y="65191"/>
                    <a:pt x="149378" y="65191"/>
                  </a:cubicBezTo>
                  <a:cubicBezTo>
                    <a:pt x="149490" y="65251"/>
                    <a:pt x="149318" y="65370"/>
                    <a:pt x="149318" y="65467"/>
                  </a:cubicBezTo>
                  <a:cubicBezTo>
                    <a:pt x="149318" y="65557"/>
                    <a:pt x="148855" y="66102"/>
                    <a:pt x="148758" y="66251"/>
                  </a:cubicBezTo>
                  <a:cubicBezTo>
                    <a:pt x="148519" y="66632"/>
                    <a:pt x="148414" y="66550"/>
                    <a:pt x="148482" y="66968"/>
                  </a:cubicBezTo>
                  <a:cubicBezTo>
                    <a:pt x="148549" y="67386"/>
                    <a:pt x="148482" y="67259"/>
                    <a:pt x="148877" y="66976"/>
                  </a:cubicBezTo>
                  <a:cubicBezTo>
                    <a:pt x="149281" y="66699"/>
                    <a:pt x="149378" y="66378"/>
                    <a:pt x="149796" y="66274"/>
                  </a:cubicBezTo>
                  <a:cubicBezTo>
                    <a:pt x="149878" y="66259"/>
                    <a:pt x="149699" y="66662"/>
                    <a:pt x="149758" y="66647"/>
                  </a:cubicBezTo>
                  <a:cubicBezTo>
                    <a:pt x="150124" y="66632"/>
                    <a:pt x="151476" y="65139"/>
                    <a:pt x="151707" y="64907"/>
                  </a:cubicBezTo>
                  <a:cubicBezTo>
                    <a:pt x="153022" y="63548"/>
                    <a:pt x="154194" y="62152"/>
                    <a:pt x="155501" y="60808"/>
                  </a:cubicBezTo>
                  <a:cubicBezTo>
                    <a:pt x="156180" y="60098"/>
                    <a:pt x="156897" y="59352"/>
                    <a:pt x="157861" y="58866"/>
                  </a:cubicBezTo>
                  <a:cubicBezTo>
                    <a:pt x="159586" y="58000"/>
                    <a:pt x="161340" y="56977"/>
                    <a:pt x="163133" y="56208"/>
                  </a:cubicBezTo>
                  <a:cubicBezTo>
                    <a:pt x="167195" y="54460"/>
                    <a:pt x="171391" y="53631"/>
                    <a:pt x="175155" y="53818"/>
                  </a:cubicBezTo>
                  <a:cubicBezTo>
                    <a:pt x="176992" y="53908"/>
                    <a:pt x="178739" y="54244"/>
                    <a:pt x="180322" y="54834"/>
                  </a:cubicBezTo>
                  <a:cubicBezTo>
                    <a:pt x="181069" y="55103"/>
                    <a:pt x="181786" y="55446"/>
                    <a:pt x="182473" y="55849"/>
                  </a:cubicBezTo>
                  <a:cubicBezTo>
                    <a:pt x="182981" y="56148"/>
                    <a:pt x="183974" y="56581"/>
                    <a:pt x="184183" y="57081"/>
                  </a:cubicBezTo>
                  <a:cubicBezTo>
                    <a:pt x="184392" y="57589"/>
                    <a:pt x="184176" y="59098"/>
                    <a:pt x="184213" y="59717"/>
                  </a:cubicBezTo>
                  <a:cubicBezTo>
                    <a:pt x="184250" y="60718"/>
                    <a:pt x="184400" y="61719"/>
                    <a:pt x="184654" y="62689"/>
                  </a:cubicBezTo>
                  <a:cubicBezTo>
                    <a:pt x="185139" y="64549"/>
                    <a:pt x="186147" y="66139"/>
                    <a:pt x="187902" y="67207"/>
                  </a:cubicBezTo>
                  <a:cubicBezTo>
                    <a:pt x="191822" y="69612"/>
                    <a:pt x="195459" y="72584"/>
                    <a:pt x="198468" y="76459"/>
                  </a:cubicBezTo>
                  <a:cubicBezTo>
                    <a:pt x="200186" y="78692"/>
                    <a:pt x="201642" y="81104"/>
                    <a:pt x="202814" y="83665"/>
                  </a:cubicBezTo>
                  <a:cubicBezTo>
                    <a:pt x="204016" y="86301"/>
                    <a:pt x="204868" y="89176"/>
                    <a:pt x="205973" y="92036"/>
                  </a:cubicBezTo>
                  <a:cubicBezTo>
                    <a:pt x="208265" y="97965"/>
                    <a:pt x="210998" y="104081"/>
                    <a:pt x="212880" y="111250"/>
                  </a:cubicBezTo>
                  <a:cubicBezTo>
                    <a:pt x="213328" y="112960"/>
                    <a:pt x="213724" y="114722"/>
                    <a:pt x="214060" y="116529"/>
                  </a:cubicBezTo>
                  <a:cubicBezTo>
                    <a:pt x="214194" y="117164"/>
                    <a:pt x="214672" y="119203"/>
                    <a:pt x="214598" y="119815"/>
                  </a:cubicBezTo>
                  <a:cubicBezTo>
                    <a:pt x="214516" y="120435"/>
                    <a:pt x="214165" y="120450"/>
                    <a:pt x="214657" y="120330"/>
                  </a:cubicBezTo>
                  <a:cubicBezTo>
                    <a:pt x="215397" y="120151"/>
                    <a:pt x="216136" y="119113"/>
                    <a:pt x="216748" y="118523"/>
                  </a:cubicBezTo>
                  <a:cubicBezTo>
                    <a:pt x="216778" y="118493"/>
                    <a:pt x="216823" y="118560"/>
                    <a:pt x="216823" y="118635"/>
                  </a:cubicBezTo>
                  <a:cubicBezTo>
                    <a:pt x="216972" y="127491"/>
                    <a:pt x="217420" y="136975"/>
                    <a:pt x="217809" y="147459"/>
                  </a:cubicBezTo>
                  <a:cubicBezTo>
                    <a:pt x="218145" y="156435"/>
                    <a:pt x="218369" y="166128"/>
                    <a:pt x="218107" y="176358"/>
                  </a:cubicBezTo>
                  <a:cubicBezTo>
                    <a:pt x="218107" y="176515"/>
                    <a:pt x="218040" y="176440"/>
                    <a:pt x="218040" y="176283"/>
                  </a:cubicBezTo>
                  <a:cubicBezTo>
                    <a:pt x="218578" y="156144"/>
                    <a:pt x="217264" y="138678"/>
                    <a:pt x="216838" y="123355"/>
                  </a:cubicBezTo>
                  <a:cubicBezTo>
                    <a:pt x="216808" y="122294"/>
                    <a:pt x="216778" y="121234"/>
                    <a:pt x="216756" y="120188"/>
                  </a:cubicBezTo>
                  <a:cubicBezTo>
                    <a:pt x="216741" y="119143"/>
                    <a:pt x="216651" y="119046"/>
                    <a:pt x="216226" y="119240"/>
                  </a:cubicBezTo>
                  <a:cubicBezTo>
                    <a:pt x="215807" y="119434"/>
                    <a:pt x="215247" y="120226"/>
                    <a:pt x="214702" y="120509"/>
                  </a:cubicBezTo>
                  <a:cubicBezTo>
                    <a:pt x="214411" y="120666"/>
                    <a:pt x="214396" y="120726"/>
                    <a:pt x="214239" y="120368"/>
                  </a:cubicBezTo>
                  <a:cubicBezTo>
                    <a:pt x="214224" y="120338"/>
                    <a:pt x="214306" y="120136"/>
                    <a:pt x="214306" y="120129"/>
                  </a:cubicBezTo>
                  <a:cubicBezTo>
                    <a:pt x="214306" y="120114"/>
                    <a:pt x="214396" y="119964"/>
                    <a:pt x="214404" y="119890"/>
                  </a:cubicBezTo>
                  <a:cubicBezTo>
                    <a:pt x="214471" y="119352"/>
                    <a:pt x="214366" y="118904"/>
                    <a:pt x="214284" y="118314"/>
                  </a:cubicBezTo>
                  <a:cubicBezTo>
                    <a:pt x="213993" y="116253"/>
                    <a:pt x="213522" y="114177"/>
                    <a:pt x="213037" y="112251"/>
                  </a:cubicBezTo>
                  <a:cubicBezTo>
                    <a:pt x="212141" y="108636"/>
                    <a:pt x="211006" y="105276"/>
                    <a:pt x="209811" y="102102"/>
                  </a:cubicBezTo>
                  <a:cubicBezTo>
                    <a:pt x="208616" y="98929"/>
                    <a:pt x="207362" y="95904"/>
                    <a:pt x="206204" y="92932"/>
                  </a:cubicBezTo>
                  <a:cubicBezTo>
                    <a:pt x="204935" y="89677"/>
                    <a:pt x="203972" y="86413"/>
                    <a:pt x="202590" y="83464"/>
                  </a:cubicBezTo>
                  <a:cubicBezTo>
                    <a:pt x="199760" y="77423"/>
                    <a:pt x="195653" y="72838"/>
                    <a:pt x="190919" y="69388"/>
                  </a:cubicBezTo>
                  <a:cubicBezTo>
                    <a:pt x="189313" y="68200"/>
                    <a:pt x="187282" y="67304"/>
                    <a:pt x="186027" y="65818"/>
                  </a:cubicBezTo>
                  <a:cubicBezTo>
                    <a:pt x="184937" y="64519"/>
                    <a:pt x="184444" y="62869"/>
                    <a:pt x="184220" y="61226"/>
                  </a:cubicBezTo>
                  <a:cubicBezTo>
                    <a:pt x="184071" y="60203"/>
                    <a:pt x="184108" y="59157"/>
                    <a:pt x="184041" y="58127"/>
                  </a:cubicBezTo>
                  <a:cubicBezTo>
                    <a:pt x="183952" y="56730"/>
                    <a:pt x="182906" y="56185"/>
                    <a:pt x="181659" y="55551"/>
                  </a:cubicBezTo>
                  <a:cubicBezTo>
                    <a:pt x="179852" y="54640"/>
                    <a:pt x="177754" y="54117"/>
                    <a:pt x="175499" y="53968"/>
                  </a:cubicBezTo>
                  <a:cubicBezTo>
                    <a:pt x="172825" y="53781"/>
                    <a:pt x="169913" y="54117"/>
                    <a:pt x="166971" y="54953"/>
                  </a:cubicBezTo>
                  <a:cubicBezTo>
                    <a:pt x="165358" y="55416"/>
                    <a:pt x="163782" y="56006"/>
                    <a:pt x="162259" y="56708"/>
                  </a:cubicBezTo>
                  <a:cubicBezTo>
                    <a:pt x="160900" y="57343"/>
                    <a:pt x="159615" y="58276"/>
                    <a:pt x="158271" y="58903"/>
                  </a:cubicBezTo>
                  <a:cubicBezTo>
                    <a:pt x="157442" y="59284"/>
                    <a:pt x="156994" y="59501"/>
                    <a:pt x="156285" y="60173"/>
                  </a:cubicBezTo>
                  <a:cubicBezTo>
                    <a:pt x="155576" y="60845"/>
                    <a:pt x="154724" y="61786"/>
                    <a:pt x="153978" y="62607"/>
                  </a:cubicBezTo>
                  <a:cubicBezTo>
                    <a:pt x="152701" y="64019"/>
                    <a:pt x="151371" y="65699"/>
                    <a:pt x="149617" y="66864"/>
                  </a:cubicBezTo>
                  <a:cubicBezTo>
                    <a:pt x="149564" y="66901"/>
                    <a:pt x="149497" y="66886"/>
                    <a:pt x="149512" y="66826"/>
                  </a:cubicBezTo>
                  <a:cubicBezTo>
                    <a:pt x="149878" y="65930"/>
                    <a:pt x="148967" y="67192"/>
                    <a:pt x="148564" y="67379"/>
                  </a:cubicBezTo>
                  <a:cubicBezTo>
                    <a:pt x="148160" y="67566"/>
                    <a:pt x="148190" y="67558"/>
                    <a:pt x="147996" y="67409"/>
                  </a:cubicBezTo>
                  <a:cubicBezTo>
                    <a:pt x="147795" y="67259"/>
                    <a:pt x="147944" y="67110"/>
                    <a:pt x="147966" y="67043"/>
                  </a:cubicBezTo>
                  <a:cubicBezTo>
                    <a:pt x="148034" y="66797"/>
                    <a:pt x="148676" y="66184"/>
                    <a:pt x="148870" y="65915"/>
                  </a:cubicBezTo>
                  <a:cubicBezTo>
                    <a:pt x="148974" y="65781"/>
                    <a:pt x="149430" y="65303"/>
                    <a:pt x="149169" y="65430"/>
                  </a:cubicBezTo>
                  <a:cubicBezTo>
                    <a:pt x="148556" y="65714"/>
                    <a:pt x="148071" y="66946"/>
                    <a:pt x="147608" y="67342"/>
                  </a:cubicBezTo>
                  <a:cubicBezTo>
                    <a:pt x="147152" y="67730"/>
                    <a:pt x="146331" y="68051"/>
                    <a:pt x="145831" y="68312"/>
                  </a:cubicBezTo>
                  <a:cubicBezTo>
                    <a:pt x="139058" y="71792"/>
                    <a:pt x="132262" y="73047"/>
                    <a:pt x="125915" y="73465"/>
                  </a:cubicBezTo>
                  <a:cubicBezTo>
                    <a:pt x="122868" y="73667"/>
                    <a:pt x="119896" y="73704"/>
                    <a:pt x="116910" y="73808"/>
                  </a:cubicBezTo>
                  <a:cubicBezTo>
                    <a:pt x="115080" y="73876"/>
                    <a:pt x="113161" y="73816"/>
                    <a:pt x="111152" y="74256"/>
                  </a:cubicBezTo>
                  <a:cubicBezTo>
                    <a:pt x="108852" y="74749"/>
                    <a:pt x="106679" y="75182"/>
                    <a:pt x="104506" y="75377"/>
                  </a:cubicBezTo>
                  <a:cubicBezTo>
                    <a:pt x="100392" y="75742"/>
                    <a:pt x="96546" y="75623"/>
                    <a:pt x="92222" y="76377"/>
                  </a:cubicBezTo>
                  <a:cubicBezTo>
                    <a:pt x="90624" y="76653"/>
                    <a:pt x="89191" y="77206"/>
                    <a:pt x="88205" y="76601"/>
                  </a:cubicBezTo>
                  <a:cubicBezTo>
                    <a:pt x="87794" y="76340"/>
                    <a:pt x="87518" y="75974"/>
                    <a:pt x="87189" y="75660"/>
                  </a:cubicBezTo>
                  <a:cubicBezTo>
                    <a:pt x="87070" y="75526"/>
                    <a:pt x="86935" y="75399"/>
                    <a:pt x="86786" y="75287"/>
                  </a:cubicBezTo>
                  <a:cubicBezTo>
                    <a:pt x="86077" y="74764"/>
                    <a:pt x="85472" y="74891"/>
                    <a:pt x="84173" y="75272"/>
                  </a:cubicBezTo>
                  <a:cubicBezTo>
                    <a:pt x="79856" y="76534"/>
                    <a:pt x="75675" y="77624"/>
                    <a:pt x="71508" y="78319"/>
                  </a:cubicBezTo>
                  <a:cubicBezTo>
                    <a:pt x="67349" y="79006"/>
                    <a:pt x="63264" y="79446"/>
                    <a:pt x="59179" y="80014"/>
                  </a:cubicBezTo>
                  <a:cubicBezTo>
                    <a:pt x="57156" y="80298"/>
                    <a:pt x="55139" y="80611"/>
                    <a:pt x="53131" y="80985"/>
                  </a:cubicBezTo>
                  <a:cubicBezTo>
                    <a:pt x="52152" y="81164"/>
                    <a:pt x="51182" y="81350"/>
                    <a:pt x="50211" y="81560"/>
                  </a:cubicBezTo>
                  <a:cubicBezTo>
                    <a:pt x="48919" y="81828"/>
                    <a:pt x="48172" y="81716"/>
                    <a:pt x="47007" y="81560"/>
                  </a:cubicBezTo>
                  <a:cubicBezTo>
                    <a:pt x="43356" y="81037"/>
                    <a:pt x="39779" y="80342"/>
                    <a:pt x="36337" y="79364"/>
                  </a:cubicBezTo>
                  <a:cubicBezTo>
                    <a:pt x="22395" y="75601"/>
                    <a:pt x="10634" y="66027"/>
                    <a:pt x="5631" y="47456"/>
                  </a:cubicBezTo>
                  <a:cubicBezTo>
                    <a:pt x="5265" y="46149"/>
                    <a:pt x="4936" y="44820"/>
                    <a:pt x="4638" y="43453"/>
                  </a:cubicBezTo>
                  <a:cubicBezTo>
                    <a:pt x="4339" y="42094"/>
                    <a:pt x="4212" y="40526"/>
                    <a:pt x="3839" y="39227"/>
                  </a:cubicBezTo>
                  <a:cubicBezTo>
                    <a:pt x="3547" y="38196"/>
                    <a:pt x="3667" y="38144"/>
                    <a:pt x="3114" y="38398"/>
                  </a:cubicBezTo>
                  <a:cubicBezTo>
                    <a:pt x="2883" y="38510"/>
                    <a:pt x="2666" y="38831"/>
                    <a:pt x="2457" y="39040"/>
                  </a:cubicBezTo>
                  <a:cubicBezTo>
                    <a:pt x="2241" y="39242"/>
                    <a:pt x="1957" y="39712"/>
                    <a:pt x="1725" y="39690"/>
                  </a:cubicBezTo>
                  <a:cubicBezTo>
                    <a:pt x="1494" y="39675"/>
                    <a:pt x="1598" y="39832"/>
                    <a:pt x="1486" y="39645"/>
                  </a:cubicBezTo>
                  <a:cubicBezTo>
                    <a:pt x="1374" y="39458"/>
                    <a:pt x="1568" y="36427"/>
                    <a:pt x="1568" y="35994"/>
                  </a:cubicBezTo>
                  <a:cubicBezTo>
                    <a:pt x="1509" y="31326"/>
                    <a:pt x="1016" y="26278"/>
                    <a:pt x="1203" y="21372"/>
                  </a:cubicBezTo>
                  <a:cubicBezTo>
                    <a:pt x="1262" y="19931"/>
                    <a:pt x="1456" y="18587"/>
                    <a:pt x="1524" y="17138"/>
                  </a:cubicBezTo>
                  <a:cubicBezTo>
                    <a:pt x="1576" y="15936"/>
                    <a:pt x="1412" y="16563"/>
                    <a:pt x="1270" y="15958"/>
                  </a:cubicBezTo>
                  <a:cubicBezTo>
                    <a:pt x="1053" y="15040"/>
                    <a:pt x="1352" y="13173"/>
                    <a:pt x="568" y="13158"/>
                  </a:cubicBezTo>
                  <a:cubicBezTo>
                    <a:pt x="560" y="13158"/>
                    <a:pt x="531" y="13136"/>
                    <a:pt x="523" y="13091"/>
                  </a:cubicBezTo>
                  <a:cubicBezTo>
                    <a:pt x="82" y="11299"/>
                    <a:pt x="194" y="9507"/>
                    <a:pt x="411" y="7946"/>
                  </a:cubicBezTo>
                  <a:cubicBezTo>
                    <a:pt x="837" y="4914"/>
                    <a:pt x="1658" y="2443"/>
                    <a:pt x="2442" y="90"/>
                  </a:cubicBezTo>
                  <a:cubicBezTo>
                    <a:pt x="2472" y="1"/>
                    <a:pt x="2532" y="172"/>
                    <a:pt x="250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7"/>
            <p:cNvSpPr/>
            <p:nvPr/>
          </p:nvSpPr>
          <p:spPr>
            <a:xfrm>
              <a:off x="1454200" y="272100"/>
              <a:ext cx="5465225" cy="4409875"/>
            </a:xfrm>
            <a:custGeom>
              <a:avLst/>
              <a:gdLst/>
              <a:ahLst/>
              <a:cxnLst/>
              <a:rect l="l" t="t" r="r" b="b"/>
              <a:pathLst>
                <a:path w="218609" h="176395" extrusionOk="0">
                  <a:moveTo>
                    <a:pt x="2517" y="261"/>
                  </a:moveTo>
                  <a:cubicBezTo>
                    <a:pt x="1853" y="2240"/>
                    <a:pt x="1196" y="4301"/>
                    <a:pt x="740" y="6676"/>
                  </a:cubicBezTo>
                  <a:cubicBezTo>
                    <a:pt x="501" y="7901"/>
                    <a:pt x="1" y="10514"/>
                    <a:pt x="426" y="12232"/>
                  </a:cubicBezTo>
                  <a:cubicBezTo>
                    <a:pt x="650" y="13165"/>
                    <a:pt x="994" y="12754"/>
                    <a:pt x="1210" y="13509"/>
                  </a:cubicBezTo>
                  <a:cubicBezTo>
                    <a:pt x="1420" y="14263"/>
                    <a:pt x="807" y="15891"/>
                    <a:pt x="1673" y="16085"/>
                  </a:cubicBezTo>
                  <a:cubicBezTo>
                    <a:pt x="1703" y="16085"/>
                    <a:pt x="1733" y="16160"/>
                    <a:pt x="1718" y="16219"/>
                  </a:cubicBezTo>
                  <a:cubicBezTo>
                    <a:pt x="1024" y="21939"/>
                    <a:pt x="1375" y="27883"/>
                    <a:pt x="1569" y="33700"/>
                  </a:cubicBezTo>
                  <a:cubicBezTo>
                    <a:pt x="1606" y="34962"/>
                    <a:pt x="1636" y="36202"/>
                    <a:pt x="1629" y="37427"/>
                  </a:cubicBezTo>
                  <a:cubicBezTo>
                    <a:pt x="1629" y="37628"/>
                    <a:pt x="1524" y="39600"/>
                    <a:pt x="1554" y="39637"/>
                  </a:cubicBezTo>
                  <a:cubicBezTo>
                    <a:pt x="1703" y="39921"/>
                    <a:pt x="3428" y="37957"/>
                    <a:pt x="3585" y="37800"/>
                  </a:cubicBezTo>
                  <a:cubicBezTo>
                    <a:pt x="3749" y="37643"/>
                    <a:pt x="3652" y="37807"/>
                    <a:pt x="3660" y="37882"/>
                  </a:cubicBezTo>
                  <a:cubicBezTo>
                    <a:pt x="5922" y="53384"/>
                    <a:pt x="11926" y="65205"/>
                    <a:pt x="20835" y="72060"/>
                  </a:cubicBezTo>
                  <a:cubicBezTo>
                    <a:pt x="25173" y="75443"/>
                    <a:pt x="30079" y="77736"/>
                    <a:pt x="35299" y="79334"/>
                  </a:cubicBezTo>
                  <a:cubicBezTo>
                    <a:pt x="37816" y="80095"/>
                    <a:pt x="40377" y="80708"/>
                    <a:pt x="42968" y="81186"/>
                  </a:cubicBezTo>
                  <a:cubicBezTo>
                    <a:pt x="44267" y="81425"/>
                    <a:pt x="45574" y="81641"/>
                    <a:pt x="46888" y="81835"/>
                  </a:cubicBezTo>
                  <a:cubicBezTo>
                    <a:pt x="48554" y="82082"/>
                    <a:pt x="49987" y="81858"/>
                    <a:pt x="51817" y="81499"/>
                  </a:cubicBezTo>
                  <a:cubicBezTo>
                    <a:pt x="57447" y="80424"/>
                    <a:pt x="63018" y="79886"/>
                    <a:pt x="68708" y="79065"/>
                  </a:cubicBezTo>
                  <a:cubicBezTo>
                    <a:pt x="71785" y="78624"/>
                    <a:pt x="74898" y="78072"/>
                    <a:pt x="78095" y="77303"/>
                  </a:cubicBezTo>
                  <a:cubicBezTo>
                    <a:pt x="79715" y="76907"/>
                    <a:pt x="81358" y="76451"/>
                    <a:pt x="83008" y="75943"/>
                  </a:cubicBezTo>
                  <a:cubicBezTo>
                    <a:pt x="84068" y="75622"/>
                    <a:pt x="85166" y="75047"/>
                    <a:pt x="85988" y="75271"/>
                  </a:cubicBezTo>
                  <a:cubicBezTo>
                    <a:pt x="86660" y="75451"/>
                    <a:pt x="87025" y="75936"/>
                    <a:pt x="87414" y="76332"/>
                  </a:cubicBezTo>
                  <a:cubicBezTo>
                    <a:pt x="87810" y="76720"/>
                    <a:pt x="88004" y="77011"/>
                    <a:pt x="88489" y="77153"/>
                  </a:cubicBezTo>
                  <a:cubicBezTo>
                    <a:pt x="89311" y="77400"/>
                    <a:pt x="90378" y="77056"/>
                    <a:pt x="91461" y="76854"/>
                  </a:cubicBezTo>
                  <a:cubicBezTo>
                    <a:pt x="94448" y="76272"/>
                    <a:pt x="97241" y="76130"/>
                    <a:pt x="99989" y="76003"/>
                  </a:cubicBezTo>
                  <a:cubicBezTo>
                    <a:pt x="103110" y="75861"/>
                    <a:pt x="106254" y="75712"/>
                    <a:pt x="109681" y="74935"/>
                  </a:cubicBezTo>
                  <a:cubicBezTo>
                    <a:pt x="111063" y="74629"/>
                    <a:pt x="112116" y="74405"/>
                    <a:pt x="113370" y="74331"/>
                  </a:cubicBezTo>
                  <a:cubicBezTo>
                    <a:pt x="114617" y="74256"/>
                    <a:pt x="115655" y="74218"/>
                    <a:pt x="116790" y="74174"/>
                  </a:cubicBezTo>
                  <a:cubicBezTo>
                    <a:pt x="122047" y="73994"/>
                    <a:pt x="127297" y="74024"/>
                    <a:pt x="133017" y="72971"/>
                  </a:cubicBezTo>
                  <a:cubicBezTo>
                    <a:pt x="136168" y="72396"/>
                    <a:pt x="139252" y="71493"/>
                    <a:pt x="142209" y="70261"/>
                  </a:cubicBezTo>
                  <a:cubicBezTo>
                    <a:pt x="143807" y="69589"/>
                    <a:pt x="145622" y="68835"/>
                    <a:pt x="146996" y="67789"/>
                  </a:cubicBezTo>
                  <a:cubicBezTo>
                    <a:pt x="147795" y="67192"/>
                    <a:pt x="148250" y="66191"/>
                    <a:pt x="149102" y="65668"/>
                  </a:cubicBezTo>
                  <a:cubicBezTo>
                    <a:pt x="149124" y="65653"/>
                    <a:pt x="149154" y="65646"/>
                    <a:pt x="149184" y="65653"/>
                  </a:cubicBezTo>
                  <a:cubicBezTo>
                    <a:pt x="149296" y="65706"/>
                    <a:pt x="149139" y="65818"/>
                    <a:pt x="149124" y="65922"/>
                  </a:cubicBezTo>
                  <a:cubicBezTo>
                    <a:pt x="149117" y="66027"/>
                    <a:pt x="148661" y="66549"/>
                    <a:pt x="148564" y="66706"/>
                  </a:cubicBezTo>
                  <a:cubicBezTo>
                    <a:pt x="148333" y="67087"/>
                    <a:pt x="148221" y="66998"/>
                    <a:pt x="148288" y="67416"/>
                  </a:cubicBezTo>
                  <a:cubicBezTo>
                    <a:pt x="148355" y="67834"/>
                    <a:pt x="148288" y="67714"/>
                    <a:pt x="148691" y="67423"/>
                  </a:cubicBezTo>
                  <a:cubicBezTo>
                    <a:pt x="149087" y="67132"/>
                    <a:pt x="149191" y="66826"/>
                    <a:pt x="149602" y="66721"/>
                  </a:cubicBezTo>
                  <a:cubicBezTo>
                    <a:pt x="149699" y="66706"/>
                    <a:pt x="149520" y="67110"/>
                    <a:pt x="149565" y="67110"/>
                  </a:cubicBezTo>
                  <a:cubicBezTo>
                    <a:pt x="149938" y="67080"/>
                    <a:pt x="151282" y="65594"/>
                    <a:pt x="151514" y="65355"/>
                  </a:cubicBezTo>
                  <a:cubicBezTo>
                    <a:pt x="152843" y="63996"/>
                    <a:pt x="154008" y="62599"/>
                    <a:pt x="155315" y="61255"/>
                  </a:cubicBezTo>
                  <a:cubicBezTo>
                    <a:pt x="155994" y="60546"/>
                    <a:pt x="156718" y="59791"/>
                    <a:pt x="157667" y="59314"/>
                  </a:cubicBezTo>
                  <a:cubicBezTo>
                    <a:pt x="159414" y="58432"/>
                    <a:pt x="161169" y="57417"/>
                    <a:pt x="162954" y="56640"/>
                  </a:cubicBezTo>
                  <a:cubicBezTo>
                    <a:pt x="167023" y="54885"/>
                    <a:pt x="171220" y="54049"/>
                    <a:pt x="174991" y="54228"/>
                  </a:cubicBezTo>
                  <a:cubicBezTo>
                    <a:pt x="176753" y="54295"/>
                    <a:pt x="178501" y="54624"/>
                    <a:pt x="180166" y="55214"/>
                  </a:cubicBezTo>
                  <a:cubicBezTo>
                    <a:pt x="180913" y="55490"/>
                    <a:pt x="181630" y="55826"/>
                    <a:pt x="182317" y="56230"/>
                  </a:cubicBezTo>
                  <a:cubicBezTo>
                    <a:pt x="182824" y="56521"/>
                    <a:pt x="183825" y="56954"/>
                    <a:pt x="184034" y="57454"/>
                  </a:cubicBezTo>
                  <a:cubicBezTo>
                    <a:pt x="184251" y="57962"/>
                    <a:pt x="184027" y="59470"/>
                    <a:pt x="184064" y="60090"/>
                  </a:cubicBezTo>
                  <a:cubicBezTo>
                    <a:pt x="184109" y="61083"/>
                    <a:pt x="184251" y="62077"/>
                    <a:pt x="184497" y="63047"/>
                  </a:cubicBezTo>
                  <a:cubicBezTo>
                    <a:pt x="184990" y="64907"/>
                    <a:pt x="185998" y="66490"/>
                    <a:pt x="187760" y="67558"/>
                  </a:cubicBezTo>
                  <a:cubicBezTo>
                    <a:pt x="191681" y="69932"/>
                    <a:pt x="195340" y="72882"/>
                    <a:pt x="198357" y="76742"/>
                  </a:cubicBezTo>
                  <a:cubicBezTo>
                    <a:pt x="200081" y="78960"/>
                    <a:pt x="201545" y="81365"/>
                    <a:pt x="202717" y="83919"/>
                  </a:cubicBezTo>
                  <a:cubicBezTo>
                    <a:pt x="203927" y="86532"/>
                    <a:pt x="204778" y="89385"/>
                    <a:pt x="205891" y="92245"/>
                  </a:cubicBezTo>
                  <a:cubicBezTo>
                    <a:pt x="208191" y="98151"/>
                    <a:pt x="210947" y="104230"/>
                    <a:pt x="212836" y="111369"/>
                  </a:cubicBezTo>
                  <a:cubicBezTo>
                    <a:pt x="213291" y="113079"/>
                    <a:pt x="213695" y="114834"/>
                    <a:pt x="214038" y="116633"/>
                  </a:cubicBezTo>
                  <a:cubicBezTo>
                    <a:pt x="214157" y="117268"/>
                    <a:pt x="214635" y="119292"/>
                    <a:pt x="214561" y="119911"/>
                  </a:cubicBezTo>
                  <a:cubicBezTo>
                    <a:pt x="214486" y="120524"/>
                    <a:pt x="214143" y="120539"/>
                    <a:pt x="214635" y="120412"/>
                  </a:cubicBezTo>
                  <a:cubicBezTo>
                    <a:pt x="215375" y="120240"/>
                    <a:pt x="216106" y="119180"/>
                    <a:pt x="216726" y="118597"/>
                  </a:cubicBezTo>
                  <a:cubicBezTo>
                    <a:pt x="216764" y="118567"/>
                    <a:pt x="216801" y="118635"/>
                    <a:pt x="216801" y="118717"/>
                  </a:cubicBezTo>
                  <a:cubicBezTo>
                    <a:pt x="216958" y="127536"/>
                    <a:pt x="217428" y="136989"/>
                    <a:pt x="217824" y="147444"/>
                  </a:cubicBezTo>
                  <a:cubicBezTo>
                    <a:pt x="218175" y="156390"/>
                    <a:pt x="218414" y="166045"/>
                    <a:pt x="218175" y="176245"/>
                  </a:cubicBezTo>
                  <a:cubicBezTo>
                    <a:pt x="218160" y="176395"/>
                    <a:pt x="218100" y="176328"/>
                    <a:pt x="218108" y="176171"/>
                  </a:cubicBezTo>
                  <a:cubicBezTo>
                    <a:pt x="218608" y="156098"/>
                    <a:pt x="217264" y="138685"/>
                    <a:pt x="216816" y="123421"/>
                  </a:cubicBezTo>
                  <a:cubicBezTo>
                    <a:pt x="216793" y="122353"/>
                    <a:pt x="216764" y="121300"/>
                    <a:pt x="216741" y="120262"/>
                  </a:cubicBezTo>
                  <a:cubicBezTo>
                    <a:pt x="216726" y="119232"/>
                    <a:pt x="216622" y="119120"/>
                    <a:pt x="216204" y="119314"/>
                  </a:cubicBezTo>
                  <a:cubicBezTo>
                    <a:pt x="215785" y="119508"/>
                    <a:pt x="215225" y="120315"/>
                    <a:pt x="214680" y="120591"/>
                  </a:cubicBezTo>
                  <a:cubicBezTo>
                    <a:pt x="214382" y="120748"/>
                    <a:pt x="214374" y="120808"/>
                    <a:pt x="214217" y="120464"/>
                  </a:cubicBezTo>
                  <a:cubicBezTo>
                    <a:pt x="214195" y="120427"/>
                    <a:pt x="214277" y="120225"/>
                    <a:pt x="214277" y="120218"/>
                  </a:cubicBezTo>
                  <a:cubicBezTo>
                    <a:pt x="214277" y="120210"/>
                    <a:pt x="214374" y="120061"/>
                    <a:pt x="214382" y="119979"/>
                  </a:cubicBezTo>
                  <a:cubicBezTo>
                    <a:pt x="214449" y="119441"/>
                    <a:pt x="214337" y="118993"/>
                    <a:pt x="214262" y="118411"/>
                  </a:cubicBezTo>
                  <a:cubicBezTo>
                    <a:pt x="213971" y="116357"/>
                    <a:pt x="213485" y="114281"/>
                    <a:pt x="212993" y="112362"/>
                  </a:cubicBezTo>
                  <a:cubicBezTo>
                    <a:pt x="212082" y="108770"/>
                    <a:pt x="210954" y="105425"/>
                    <a:pt x="209752" y="102259"/>
                  </a:cubicBezTo>
                  <a:cubicBezTo>
                    <a:pt x="208550" y="99092"/>
                    <a:pt x="207288" y="96098"/>
                    <a:pt x="206123" y="93141"/>
                  </a:cubicBezTo>
                  <a:cubicBezTo>
                    <a:pt x="204846" y="89900"/>
                    <a:pt x="203882" y="86652"/>
                    <a:pt x="202486" y="83702"/>
                  </a:cubicBezTo>
                  <a:cubicBezTo>
                    <a:pt x="199648" y="77691"/>
                    <a:pt x="195534" y="73136"/>
                    <a:pt x="190792" y="69708"/>
                  </a:cubicBezTo>
                  <a:cubicBezTo>
                    <a:pt x="189179" y="68536"/>
                    <a:pt x="187141" y="67647"/>
                    <a:pt x="185886" y="66176"/>
                  </a:cubicBezTo>
                  <a:cubicBezTo>
                    <a:pt x="184788" y="64877"/>
                    <a:pt x="184295" y="63234"/>
                    <a:pt x="184064" y="61591"/>
                  </a:cubicBezTo>
                  <a:cubicBezTo>
                    <a:pt x="183922" y="60561"/>
                    <a:pt x="183952" y="59530"/>
                    <a:pt x="183885" y="58500"/>
                  </a:cubicBezTo>
                  <a:cubicBezTo>
                    <a:pt x="183795" y="57103"/>
                    <a:pt x="182750" y="56558"/>
                    <a:pt x="181503" y="55931"/>
                  </a:cubicBezTo>
                  <a:cubicBezTo>
                    <a:pt x="179688" y="55027"/>
                    <a:pt x="177582" y="54512"/>
                    <a:pt x="175335" y="54363"/>
                  </a:cubicBezTo>
                  <a:cubicBezTo>
                    <a:pt x="172646" y="54191"/>
                    <a:pt x="169734" y="54534"/>
                    <a:pt x="166792" y="55371"/>
                  </a:cubicBezTo>
                  <a:cubicBezTo>
                    <a:pt x="165179" y="55841"/>
                    <a:pt x="163603" y="56431"/>
                    <a:pt x="162080" y="57148"/>
                  </a:cubicBezTo>
                  <a:cubicBezTo>
                    <a:pt x="160721" y="57783"/>
                    <a:pt x="159429" y="58716"/>
                    <a:pt x="158085" y="59343"/>
                  </a:cubicBezTo>
                  <a:cubicBezTo>
                    <a:pt x="157256" y="59732"/>
                    <a:pt x="156808" y="59941"/>
                    <a:pt x="156099" y="60620"/>
                  </a:cubicBezTo>
                  <a:cubicBezTo>
                    <a:pt x="155389" y="61300"/>
                    <a:pt x="154538" y="62233"/>
                    <a:pt x="153791" y="63055"/>
                  </a:cubicBezTo>
                  <a:cubicBezTo>
                    <a:pt x="152514" y="64466"/>
                    <a:pt x="151185" y="66146"/>
                    <a:pt x="149423" y="67311"/>
                  </a:cubicBezTo>
                  <a:cubicBezTo>
                    <a:pt x="149371" y="67363"/>
                    <a:pt x="149303" y="67334"/>
                    <a:pt x="149318" y="67289"/>
                  </a:cubicBezTo>
                  <a:cubicBezTo>
                    <a:pt x="149684" y="66378"/>
                    <a:pt x="148773" y="67640"/>
                    <a:pt x="148370" y="67834"/>
                  </a:cubicBezTo>
                  <a:cubicBezTo>
                    <a:pt x="147967" y="68035"/>
                    <a:pt x="147997" y="68013"/>
                    <a:pt x="147802" y="67856"/>
                  </a:cubicBezTo>
                  <a:cubicBezTo>
                    <a:pt x="147608" y="67699"/>
                    <a:pt x="147765" y="67565"/>
                    <a:pt x="147773" y="67498"/>
                  </a:cubicBezTo>
                  <a:cubicBezTo>
                    <a:pt x="147840" y="67251"/>
                    <a:pt x="148489" y="66639"/>
                    <a:pt x="148676" y="66370"/>
                  </a:cubicBezTo>
                  <a:cubicBezTo>
                    <a:pt x="148863" y="66101"/>
                    <a:pt x="149236" y="65765"/>
                    <a:pt x="148982" y="65885"/>
                  </a:cubicBezTo>
                  <a:cubicBezTo>
                    <a:pt x="148362" y="66176"/>
                    <a:pt x="147885" y="67408"/>
                    <a:pt x="147422" y="67789"/>
                  </a:cubicBezTo>
                  <a:cubicBezTo>
                    <a:pt x="146951" y="68170"/>
                    <a:pt x="146137" y="68506"/>
                    <a:pt x="145637" y="68767"/>
                  </a:cubicBezTo>
                  <a:cubicBezTo>
                    <a:pt x="138871" y="72262"/>
                    <a:pt x="132061" y="73524"/>
                    <a:pt x="125714" y="73950"/>
                  </a:cubicBezTo>
                  <a:cubicBezTo>
                    <a:pt x="122660" y="74159"/>
                    <a:pt x="119695" y="74196"/>
                    <a:pt x="116701" y="74293"/>
                  </a:cubicBezTo>
                  <a:cubicBezTo>
                    <a:pt x="114879" y="74360"/>
                    <a:pt x="112945" y="74308"/>
                    <a:pt x="110943" y="74741"/>
                  </a:cubicBezTo>
                  <a:cubicBezTo>
                    <a:pt x="108644" y="75234"/>
                    <a:pt x="106478" y="75667"/>
                    <a:pt x="104305" y="75861"/>
                  </a:cubicBezTo>
                  <a:cubicBezTo>
                    <a:pt x="100190" y="76235"/>
                    <a:pt x="96345" y="76100"/>
                    <a:pt x="92021" y="76854"/>
                  </a:cubicBezTo>
                  <a:cubicBezTo>
                    <a:pt x="90423" y="77131"/>
                    <a:pt x="88989" y="77683"/>
                    <a:pt x="88004" y="77079"/>
                  </a:cubicBezTo>
                  <a:cubicBezTo>
                    <a:pt x="87593" y="76817"/>
                    <a:pt x="87324" y="76451"/>
                    <a:pt x="86988" y="76138"/>
                  </a:cubicBezTo>
                  <a:cubicBezTo>
                    <a:pt x="86869" y="75996"/>
                    <a:pt x="86734" y="75876"/>
                    <a:pt x="86585" y="75764"/>
                  </a:cubicBezTo>
                  <a:cubicBezTo>
                    <a:pt x="85876" y="75234"/>
                    <a:pt x="85271" y="75368"/>
                    <a:pt x="83971" y="75749"/>
                  </a:cubicBezTo>
                  <a:cubicBezTo>
                    <a:pt x="79663" y="77004"/>
                    <a:pt x="75481" y="78094"/>
                    <a:pt x="71329" y="78774"/>
                  </a:cubicBezTo>
                  <a:cubicBezTo>
                    <a:pt x="67170" y="79453"/>
                    <a:pt x="63085" y="79886"/>
                    <a:pt x="58993" y="80454"/>
                  </a:cubicBezTo>
                  <a:cubicBezTo>
                    <a:pt x="56977" y="80723"/>
                    <a:pt x="54968" y="81044"/>
                    <a:pt x="52959" y="81410"/>
                  </a:cubicBezTo>
                  <a:cubicBezTo>
                    <a:pt x="51981" y="81581"/>
                    <a:pt x="51010" y="81768"/>
                    <a:pt x="50047" y="81970"/>
                  </a:cubicBezTo>
                  <a:cubicBezTo>
                    <a:pt x="48755" y="82238"/>
                    <a:pt x="48008" y="82126"/>
                    <a:pt x="46844" y="81955"/>
                  </a:cubicBezTo>
                  <a:cubicBezTo>
                    <a:pt x="43199" y="81425"/>
                    <a:pt x="39630" y="80715"/>
                    <a:pt x="36180" y="79729"/>
                  </a:cubicBezTo>
                  <a:cubicBezTo>
                    <a:pt x="22261" y="75921"/>
                    <a:pt x="10537" y="66258"/>
                    <a:pt x="5564" y="47620"/>
                  </a:cubicBezTo>
                  <a:cubicBezTo>
                    <a:pt x="5213" y="46298"/>
                    <a:pt x="4884" y="44969"/>
                    <a:pt x="4593" y="43595"/>
                  </a:cubicBezTo>
                  <a:cubicBezTo>
                    <a:pt x="4309" y="42221"/>
                    <a:pt x="4168" y="40653"/>
                    <a:pt x="3794" y="39346"/>
                  </a:cubicBezTo>
                  <a:cubicBezTo>
                    <a:pt x="3503" y="38323"/>
                    <a:pt x="3622" y="38270"/>
                    <a:pt x="3070" y="38517"/>
                  </a:cubicBezTo>
                  <a:cubicBezTo>
                    <a:pt x="2838" y="38621"/>
                    <a:pt x="2622" y="38957"/>
                    <a:pt x="2420" y="39152"/>
                  </a:cubicBezTo>
                  <a:cubicBezTo>
                    <a:pt x="2211" y="39346"/>
                    <a:pt x="1920" y="39831"/>
                    <a:pt x="1681" y="39801"/>
                  </a:cubicBezTo>
                  <a:cubicBezTo>
                    <a:pt x="1449" y="39779"/>
                    <a:pt x="1561" y="39943"/>
                    <a:pt x="1442" y="39756"/>
                  </a:cubicBezTo>
                  <a:cubicBezTo>
                    <a:pt x="1315" y="39570"/>
                    <a:pt x="1532" y="36531"/>
                    <a:pt x="1532" y="36097"/>
                  </a:cubicBezTo>
                  <a:cubicBezTo>
                    <a:pt x="1487" y="31423"/>
                    <a:pt x="994" y="26352"/>
                    <a:pt x="1196" y="21431"/>
                  </a:cubicBezTo>
                  <a:cubicBezTo>
                    <a:pt x="1255" y="19990"/>
                    <a:pt x="1449" y="18631"/>
                    <a:pt x="1517" y="17190"/>
                  </a:cubicBezTo>
                  <a:cubicBezTo>
                    <a:pt x="1569" y="15980"/>
                    <a:pt x="1405" y="16608"/>
                    <a:pt x="1263" y="15995"/>
                  </a:cubicBezTo>
                  <a:cubicBezTo>
                    <a:pt x="1046" y="15077"/>
                    <a:pt x="1345" y="13210"/>
                    <a:pt x="568" y="13180"/>
                  </a:cubicBezTo>
                  <a:cubicBezTo>
                    <a:pt x="553" y="13180"/>
                    <a:pt x="531" y="13165"/>
                    <a:pt x="523" y="13120"/>
                  </a:cubicBezTo>
                  <a:cubicBezTo>
                    <a:pt x="83" y="11313"/>
                    <a:pt x="195" y="9521"/>
                    <a:pt x="419" y="7953"/>
                  </a:cubicBezTo>
                  <a:cubicBezTo>
                    <a:pt x="852" y="4921"/>
                    <a:pt x="1673" y="2442"/>
                    <a:pt x="2450" y="97"/>
                  </a:cubicBezTo>
                  <a:cubicBezTo>
                    <a:pt x="2487" y="0"/>
                    <a:pt x="2540" y="179"/>
                    <a:pt x="2517" y="26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7"/>
            <p:cNvSpPr/>
            <p:nvPr/>
          </p:nvSpPr>
          <p:spPr>
            <a:xfrm>
              <a:off x="1437775" y="290000"/>
              <a:ext cx="5465775" cy="4406925"/>
            </a:xfrm>
            <a:custGeom>
              <a:avLst/>
              <a:gdLst/>
              <a:ahLst/>
              <a:cxnLst/>
              <a:rect l="l" t="t" r="r" b="b"/>
              <a:pathLst>
                <a:path w="218631" h="176277" extrusionOk="0">
                  <a:moveTo>
                    <a:pt x="2517" y="262"/>
                  </a:moveTo>
                  <a:cubicBezTo>
                    <a:pt x="1853" y="2241"/>
                    <a:pt x="1203" y="4295"/>
                    <a:pt x="732" y="6684"/>
                  </a:cubicBezTo>
                  <a:cubicBezTo>
                    <a:pt x="493" y="7916"/>
                    <a:pt x="1" y="10515"/>
                    <a:pt x="419" y="12255"/>
                  </a:cubicBezTo>
                  <a:cubicBezTo>
                    <a:pt x="643" y="13188"/>
                    <a:pt x="986" y="12785"/>
                    <a:pt x="1203" y="13532"/>
                  </a:cubicBezTo>
                  <a:cubicBezTo>
                    <a:pt x="1457" y="14420"/>
                    <a:pt x="792" y="15921"/>
                    <a:pt x="1658" y="16116"/>
                  </a:cubicBezTo>
                  <a:cubicBezTo>
                    <a:pt x="1688" y="16123"/>
                    <a:pt x="1718" y="16205"/>
                    <a:pt x="1703" y="16257"/>
                  </a:cubicBezTo>
                  <a:cubicBezTo>
                    <a:pt x="994" y="21985"/>
                    <a:pt x="1345" y="27959"/>
                    <a:pt x="1531" y="33791"/>
                  </a:cubicBezTo>
                  <a:cubicBezTo>
                    <a:pt x="1576" y="35060"/>
                    <a:pt x="1591" y="36300"/>
                    <a:pt x="1584" y="37525"/>
                  </a:cubicBezTo>
                  <a:cubicBezTo>
                    <a:pt x="1584" y="37726"/>
                    <a:pt x="1479" y="39705"/>
                    <a:pt x="1502" y="39742"/>
                  </a:cubicBezTo>
                  <a:cubicBezTo>
                    <a:pt x="1658" y="40026"/>
                    <a:pt x="3376" y="38070"/>
                    <a:pt x="3533" y="37913"/>
                  </a:cubicBezTo>
                  <a:cubicBezTo>
                    <a:pt x="3697" y="37756"/>
                    <a:pt x="3600" y="37920"/>
                    <a:pt x="3622" y="37988"/>
                  </a:cubicBezTo>
                  <a:cubicBezTo>
                    <a:pt x="5848" y="53557"/>
                    <a:pt x="11821" y="65438"/>
                    <a:pt x="20708" y="72345"/>
                  </a:cubicBezTo>
                  <a:cubicBezTo>
                    <a:pt x="25039" y="75758"/>
                    <a:pt x="29930" y="78065"/>
                    <a:pt x="35142" y="79685"/>
                  </a:cubicBezTo>
                  <a:cubicBezTo>
                    <a:pt x="37651" y="80462"/>
                    <a:pt x="40212" y="81089"/>
                    <a:pt x="42796" y="81567"/>
                  </a:cubicBezTo>
                  <a:cubicBezTo>
                    <a:pt x="44095" y="81814"/>
                    <a:pt x="45402" y="82038"/>
                    <a:pt x="46716" y="82232"/>
                  </a:cubicBezTo>
                  <a:cubicBezTo>
                    <a:pt x="48367" y="82478"/>
                    <a:pt x="49808" y="82262"/>
                    <a:pt x="51637" y="81918"/>
                  </a:cubicBezTo>
                  <a:cubicBezTo>
                    <a:pt x="57260" y="80850"/>
                    <a:pt x="62824" y="80320"/>
                    <a:pt x="68514" y="79514"/>
                  </a:cubicBezTo>
                  <a:cubicBezTo>
                    <a:pt x="71590" y="79081"/>
                    <a:pt x="74712" y="78536"/>
                    <a:pt x="77893" y="77759"/>
                  </a:cubicBezTo>
                  <a:cubicBezTo>
                    <a:pt x="79513" y="77371"/>
                    <a:pt x="81156" y="76915"/>
                    <a:pt x="82814" y="76407"/>
                  </a:cubicBezTo>
                  <a:cubicBezTo>
                    <a:pt x="83867" y="76094"/>
                    <a:pt x="84957" y="75519"/>
                    <a:pt x="85778" y="75743"/>
                  </a:cubicBezTo>
                  <a:cubicBezTo>
                    <a:pt x="86450" y="75922"/>
                    <a:pt x="86816" y="76407"/>
                    <a:pt x="87220" y="76811"/>
                  </a:cubicBezTo>
                  <a:cubicBezTo>
                    <a:pt x="87615" y="77214"/>
                    <a:pt x="87802" y="77483"/>
                    <a:pt x="88280" y="77632"/>
                  </a:cubicBezTo>
                  <a:cubicBezTo>
                    <a:pt x="89101" y="77871"/>
                    <a:pt x="90169" y="77527"/>
                    <a:pt x="91252" y="77326"/>
                  </a:cubicBezTo>
                  <a:cubicBezTo>
                    <a:pt x="94239" y="76751"/>
                    <a:pt x="97024" y="76616"/>
                    <a:pt x="99780" y="76482"/>
                  </a:cubicBezTo>
                  <a:cubicBezTo>
                    <a:pt x="102901" y="76340"/>
                    <a:pt x="106045" y="76191"/>
                    <a:pt x="109472" y="75422"/>
                  </a:cubicBezTo>
                  <a:cubicBezTo>
                    <a:pt x="110854" y="75108"/>
                    <a:pt x="111907" y="74884"/>
                    <a:pt x="113154" y="74809"/>
                  </a:cubicBezTo>
                  <a:cubicBezTo>
                    <a:pt x="114408" y="74735"/>
                    <a:pt x="115446" y="74697"/>
                    <a:pt x="116581" y="74660"/>
                  </a:cubicBezTo>
                  <a:cubicBezTo>
                    <a:pt x="121838" y="74473"/>
                    <a:pt x="127080" y="74496"/>
                    <a:pt x="132808" y="73443"/>
                  </a:cubicBezTo>
                  <a:cubicBezTo>
                    <a:pt x="135959" y="72860"/>
                    <a:pt x="139043" y="71949"/>
                    <a:pt x="142008" y="70717"/>
                  </a:cubicBezTo>
                  <a:cubicBezTo>
                    <a:pt x="143606" y="70053"/>
                    <a:pt x="145428" y="69283"/>
                    <a:pt x="146794" y="68238"/>
                  </a:cubicBezTo>
                  <a:cubicBezTo>
                    <a:pt x="147593" y="67641"/>
                    <a:pt x="148049" y="66647"/>
                    <a:pt x="148900" y="66110"/>
                  </a:cubicBezTo>
                  <a:cubicBezTo>
                    <a:pt x="148922" y="66087"/>
                    <a:pt x="148960" y="66087"/>
                    <a:pt x="148990" y="66102"/>
                  </a:cubicBezTo>
                  <a:cubicBezTo>
                    <a:pt x="149094" y="66162"/>
                    <a:pt x="148937" y="66274"/>
                    <a:pt x="148937" y="66371"/>
                  </a:cubicBezTo>
                  <a:cubicBezTo>
                    <a:pt x="148937" y="66476"/>
                    <a:pt x="148459" y="66998"/>
                    <a:pt x="148362" y="67155"/>
                  </a:cubicBezTo>
                  <a:cubicBezTo>
                    <a:pt x="148131" y="67544"/>
                    <a:pt x="148026" y="67446"/>
                    <a:pt x="148086" y="67865"/>
                  </a:cubicBezTo>
                  <a:cubicBezTo>
                    <a:pt x="148138" y="68290"/>
                    <a:pt x="148094" y="68156"/>
                    <a:pt x="148497" y="67880"/>
                  </a:cubicBezTo>
                  <a:cubicBezTo>
                    <a:pt x="148900" y="67596"/>
                    <a:pt x="148990" y="67282"/>
                    <a:pt x="149400" y="67178"/>
                  </a:cubicBezTo>
                  <a:cubicBezTo>
                    <a:pt x="149497" y="67155"/>
                    <a:pt x="149318" y="67558"/>
                    <a:pt x="149370" y="67551"/>
                  </a:cubicBezTo>
                  <a:cubicBezTo>
                    <a:pt x="149736" y="67521"/>
                    <a:pt x="151088" y="66035"/>
                    <a:pt x="151327" y="65796"/>
                  </a:cubicBezTo>
                  <a:cubicBezTo>
                    <a:pt x="152641" y="64452"/>
                    <a:pt x="153814" y="63041"/>
                    <a:pt x="155113" y="61697"/>
                  </a:cubicBezTo>
                  <a:cubicBezTo>
                    <a:pt x="155807" y="60987"/>
                    <a:pt x="156524" y="60233"/>
                    <a:pt x="157473" y="59748"/>
                  </a:cubicBezTo>
                  <a:cubicBezTo>
                    <a:pt x="159220" y="58881"/>
                    <a:pt x="160975" y="57851"/>
                    <a:pt x="162767" y="57067"/>
                  </a:cubicBezTo>
                  <a:cubicBezTo>
                    <a:pt x="166837" y="55304"/>
                    <a:pt x="171041" y="54453"/>
                    <a:pt x="174812" y="54625"/>
                  </a:cubicBezTo>
                  <a:cubicBezTo>
                    <a:pt x="176574" y="54685"/>
                    <a:pt x="178321" y="55021"/>
                    <a:pt x="179987" y="55603"/>
                  </a:cubicBezTo>
                  <a:cubicBezTo>
                    <a:pt x="180741" y="55865"/>
                    <a:pt x="181465" y="56201"/>
                    <a:pt x="182152" y="56604"/>
                  </a:cubicBezTo>
                  <a:cubicBezTo>
                    <a:pt x="182660" y="56902"/>
                    <a:pt x="183661" y="57321"/>
                    <a:pt x="183870" y="57821"/>
                  </a:cubicBezTo>
                  <a:cubicBezTo>
                    <a:pt x="184086" y="58329"/>
                    <a:pt x="183862" y="59837"/>
                    <a:pt x="183900" y="60457"/>
                  </a:cubicBezTo>
                  <a:cubicBezTo>
                    <a:pt x="183944" y="61450"/>
                    <a:pt x="184094" y="62436"/>
                    <a:pt x="184340" y="63407"/>
                  </a:cubicBezTo>
                  <a:cubicBezTo>
                    <a:pt x="184833" y="65266"/>
                    <a:pt x="185849" y="66834"/>
                    <a:pt x="187603" y="67887"/>
                  </a:cubicBezTo>
                  <a:cubicBezTo>
                    <a:pt x="191546" y="70247"/>
                    <a:pt x="195205" y="73189"/>
                    <a:pt x="198229" y="77012"/>
                  </a:cubicBezTo>
                  <a:cubicBezTo>
                    <a:pt x="199962" y="79215"/>
                    <a:pt x="201433" y="81612"/>
                    <a:pt x="202613" y="84158"/>
                  </a:cubicBezTo>
                  <a:cubicBezTo>
                    <a:pt x="203830" y="86757"/>
                    <a:pt x="204689" y="89617"/>
                    <a:pt x="205801" y="92455"/>
                  </a:cubicBezTo>
                  <a:cubicBezTo>
                    <a:pt x="208116" y="98332"/>
                    <a:pt x="210887" y="104380"/>
                    <a:pt x="212783" y="111489"/>
                  </a:cubicBezTo>
                  <a:cubicBezTo>
                    <a:pt x="213239" y="113184"/>
                    <a:pt x="213650" y="114939"/>
                    <a:pt x="213993" y="116731"/>
                  </a:cubicBezTo>
                  <a:cubicBezTo>
                    <a:pt x="214113" y="117366"/>
                    <a:pt x="214598" y="119382"/>
                    <a:pt x="214523" y="120002"/>
                  </a:cubicBezTo>
                  <a:cubicBezTo>
                    <a:pt x="214449" y="120614"/>
                    <a:pt x="214105" y="120622"/>
                    <a:pt x="214598" y="120502"/>
                  </a:cubicBezTo>
                  <a:cubicBezTo>
                    <a:pt x="215337" y="120316"/>
                    <a:pt x="216076" y="119263"/>
                    <a:pt x="216689" y="118673"/>
                  </a:cubicBezTo>
                  <a:cubicBezTo>
                    <a:pt x="216726" y="118643"/>
                    <a:pt x="216763" y="118710"/>
                    <a:pt x="216763" y="118785"/>
                  </a:cubicBezTo>
                  <a:cubicBezTo>
                    <a:pt x="216943" y="127589"/>
                    <a:pt x="217421" y="137013"/>
                    <a:pt x="217839" y="147422"/>
                  </a:cubicBezTo>
                  <a:cubicBezTo>
                    <a:pt x="218197" y="156338"/>
                    <a:pt x="218459" y="165964"/>
                    <a:pt x="218220" y="176127"/>
                  </a:cubicBezTo>
                  <a:cubicBezTo>
                    <a:pt x="218220" y="176276"/>
                    <a:pt x="218160" y="176209"/>
                    <a:pt x="218160" y="176052"/>
                  </a:cubicBezTo>
                  <a:cubicBezTo>
                    <a:pt x="218630" y="156047"/>
                    <a:pt x="217264" y="138693"/>
                    <a:pt x="216793" y="123482"/>
                  </a:cubicBezTo>
                  <a:cubicBezTo>
                    <a:pt x="216756" y="122414"/>
                    <a:pt x="216741" y="121368"/>
                    <a:pt x="216711" y="120338"/>
                  </a:cubicBezTo>
                  <a:cubicBezTo>
                    <a:pt x="216681" y="119300"/>
                    <a:pt x="216599" y="119188"/>
                    <a:pt x="216166" y="119390"/>
                  </a:cubicBezTo>
                  <a:cubicBezTo>
                    <a:pt x="215740" y="119599"/>
                    <a:pt x="215188" y="120390"/>
                    <a:pt x="214635" y="120681"/>
                  </a:cubicBezTo>
                  <a:cubicBezTo>
                    <a:pt x="214352" y="120838"/>
                    <a:pt x="214337" y="120898"/>
                    <a:pt x="214172" y="120547"/>
                  </a:cubicBezTo>
                  <a:cubicBezTo>
                    <a:pt x="214150" y="120510"/>
                    <a:pt x="214247" y="120316"/>
                    <a:pt x="214247" y="120308"/>
                  </a:cubicBezTo>
                  <a:cubicBezTo>
                    <a:pt x="214247" y="120301"/>
                    <a:pt x="214337" y="120151"/>
                    <a:pt x="214352" y="120062"/>
                  </a:cubicBezTo>
                  <a:cubicBezTo>
                    <a:pt x="214411" y="119532"/>
                    <a:pt x="214299" y="119083"/>
                    <a:pt x="214217" y="118508"/>
                  </a:cubicBezTo>
                  <a:cubicBezTo>
                    <a:pt x="213926" y="116455"/>
                    <a:pt x="213433" y="114401"/>
                    <a:pt x="212948" y="112475"/>
                  </a:cubicBezTo>
                  <a:cubicBezTo>
                    <a:pt x="212037" y="108898"/>
                    <a:pt x="210887" y="105575"/>
                    <a:pt x="209684" y="102424"/>
                  </a:cubicBezTo>
                  <a:cubicBezTo>
                    <a:pt x="208475" y="99265"/>
                    <a:pt x="207205" y="96278"/>
                    <a:pt x="206033" y="93343"/>
                  </a:cubicBezTo>
                  <a:cubicBezTo>
                    <a:pt x="204741" y="90117"/>
                    <a:pt x="203785" y="86884"/>
                    <a:pt x="202381" y="83949"/>
                  </a:cubicBezTo>
                  <a:cubicBezTo>
                    <a:pt x="199536" y="77968"/>
                    <a:pt x="195399" y="73428"/>
                    <a:pt x="190650" y="70030"/>
                  </a:cubicBezTo>
                  <a:cubicBezTo>
                    <a:pt x="189037" y="68865"/>
                    <a:pt x="186991" y="67992"/>
                    <a:pt x="185737" y="66520"/>
                  </a:cubicBezTo>
                  <a:cubicBezTo>
                    <a:pt x="184639" y="65236"/>
                    <a:pt x="184146" y="63593"/>
                    <a:pt x="183907" y="61950"/>
                  </a:cubicBezTo>
                  <a:cubicBezTo>
                    <a:pt x="183758" y="60935"/>
                    <a:pt x="183795" y="59897"/>
                    <a:pt x="183720" y="58866"/>
                  </a:cubicBezTo>
                  <a:cubicBezTo>
                    <a:pt x="183631" y="57470"/>
                    <a:pt x="182585" y="56940"/>
                    <a:pt x="181331" y="56320"/>
                  </a:cubicBezTo>
                  <a:cubicBezTo>
                    <a:pt x="179524" y="55416"/>
                    <a:pt x="177410" y="54909"/>
                    <a:pt x="175163" y="54759"/>
                  </a:cubicBezTo>
                  <a:cubicBezTo>
                    <a:pt x="172474" y="54595"/>
                    <a:pt x="169555" y="54946"/>
                    <a:pt x="166605" y="55797"/>
                  </a:cubicBezTo>
                  <a:cubicBezTo>
                    <a:pt x="164985" y="56268"/>
                    <a:pt x="163409" y="56865"/>
                    <a:pt x="161893" y="57582"/>
                  </a:cubicBezTo>
                  <a:cubicBezTo>
                    <a:pt x="160527" y="58217"/>
                    <a:pt x="159242" y="59150"/>
                    <a:pt x="157898" y="59777"/>
                  </a:cubicBezTo>
                  <a:cubicBezTo>
                    <a:pt x="157062" y="60166"/>
                    <a:pt x="156614" y="60382"/>
                    <a:pt x="155897" y="61062"/>
                  </a:cubicBezTo>
                  <a:cubicBezTo>
                    <a:pt x="155180" y="61741"/>
                    <a:pt x="154336" y="62675"/>
                    <a:pt x="153590" y="63496"/>
                  </a:cubicBezTo>
                  <a:cubicBezTo>
                    <a:pt x="152313" y="64908"/>
                    <a:pt x="150991" y="66588"/>
                    <a:pt x="149236" y="67768"/>
                  </a:cubicBezTo>
                  <a:cubicBezTo>
                    <a:pt x="149176" y="67805"/>
                    <a:pt x="149109" y="67782"/>
                    <a:pt x="149131" y="67730"/>
                  </a:cubicBezTo>
                  <a:cubicBezTo>
                    <a:pt x="149497" y="66834"/>
                    <a:pt x="148571" y="68089"/>
                    <a:pt x="148168" y="68275"/>
                  </a:cubicBezTo>
                  <a:cubicBezTo>
                    <a:pt x="147765" y="68462"/>
                    <a:pt x="147802" y="68462"/>
                    <a:pt x="147601" y="68305"/>
                  </a:cubicBezTo>
                  <a:cubicBezTo>
                    <a:pt x="147541" y="68260"/>
                    <a:pt x="147563" y="68014"/>
                    <a:pt x="147578" y="67939"/>
                  </a:cubicBezTo>
                  <a:cubicBezTo>
                    <a:pt x="147638" y="67700"/>
                    <a:pt x="148288" y="67095"/>
                    <a:pt x="148489" y="66819"/>
                  </a:cubicBezTo>
                  <a:cubicBezTo>
                    <a:pt x="148683" y="66550"/>
                    <a:pt x="149049" y="66207"/>
                    <a:pt x="148788" y="66334"/>
                  </a:cubicBezTo>
                  <a:cubicBezTo>
                    <a:pt x="148168" y="66625"/>
                    <a:pt x="147683" y="67857"/>
                    <a:pt x="147227" y="68238"/>
                  </a:cubicBezTo>
                  <a:cubicBezTo>
                    <a:pt x="146772" y="68626"/>
                    <a:pt x="145935" y="68970"/>
                    <a:pt x="145435" y="69224"/>
                  </a:cubicBezTo>
                  <a:cubicBezTo>
                    <a:pt x="138670" y="72718"/>
                    <a:pt x="131859" y="73988"/>
                    <a:pt x="125512" y="74421"/>
                  </a:cubicBezTo>
                  <a:cubicBezTo>
                    <a:pt x="122451" y="74623"/>
                    <a:pt x="119486" y="74675"/>
                    <a:pt x="116492" y="74772"/>
                  </a:cubicBezTo>
                  <a:cubicBezTo>
                    <a:pt x="114670" y="74839"/>
                    <a:pt x="112736" y="74794"/>
                    <a:pt x="110727" y="75220"/>
                  </a:cubicBezTo>
                  <a:cubicBezTo>
                    <a:pt x="108434" y="75720"/>
                    <a:pt x="106269" y="76153"/>
                    <a:pt x="104096" y="76340"/>
                  </a:cubicBezTo>
                  <a:cubicBezTo>
                    <a:pt x="99974" y="76713"/>
                    <a:pt x="96128" y="76579"/>
                    <a:pt x="91812" y="77333"/>
                  </a:cubicBezTo>
                  <a:cubicBezTo>
                    <a:pt x="90214" y="77610"/>
                    <a:pt x="88773" y="78162"/>
                    <a:pt x="87795" y="77550"/>
                  </a:cubicBezTo>
                  <a:cubicBezTo>
                    <a:pt x="87384" y="77288"/>
                    <a:pt x="87115" y="76923"/>
                    <a:pt x="86786" y="76601"/>
                  </a:cubicBezTo>
                  <a:cubicBezTo>
                    <a:pt x="86659" y="76467"/>
                    <a:pt x="86518" y="76348"/>
                    <a:pt x="86376" y="76228"/>
                  </a:cubicBezTo>
                  <a:cubicBezTo>
                    <a:pt x="85674" y="75698"/>
                    <a:pt x="85069" y="75840"/>
                    <a:pt x="83770" y="76213"/>
                  </a:cubicBezTo>
                  <a:cubicBezTo>
                    <a:pt x="79453" y="77475"/>
                    <a:pt x="75279" y="78543"/>
                    <a:pt x="71127" y="79230"/>
                  </a:cubicBezTo>
                  <a:cubicBezTo>
                    <a:pt x="66968" y="79910"/>
                    <a:pt x="62891" y="80320"/>
                    <a:pt x="58806" y="80880"/>
                  </a:cubicBezTo>
                  <a:cubicBezTo>
                    <a:pt x="56797" y="81149"/>
                    <a:pt x="54781" y="81455"/>
                    <a:pt x="52773" y="81821"/>
                  </a:cubicBezTo>
                  <a:cubicBezTo>
                    <a:pt x="51802" y="81993"/>
                    <a:pt x="50831" y="82180"/>
                    <a:pt x="49860" y="82374"/>
                  </a:cubicBezTo>
                  <a:cubicBezTo>
                    <a:pt x="48583" y="82635"/>
                    <a:pt x="47829" y="82523"/>
                    <a:pt x="46672" y="82351"/>
                  </a:cubicBezTo>
                  <a:cubicBezTo>
                    <a:pt x="43028" y="81806"/>
                    <a:pt x="39466" y="81097"/>
                    <a:pt x="36031" y="80089"/>
                  </a:cubicBezTo>
                  <a:cubicBezTo>
                    <a:pt x="22126" y="76221"/>
                    <a:pt x="10440" y="66483"/>
                    <a:pt x="5504" y="47762"/>
                  </a:cubicBezTo>
                  <a:cubicBezTo>
                    <a:pt x="5153" y="46441"/>
                    <a:pt x="4825" y="45104"/>
                    <a:pt x="4533" y="43730"/>
                  </a:cubicBezTo>
                  <a:cubicBezTo>
                    <a:pt x="4242" y="42356"/>
                    <a:pt x="4115" y="40780"/>
                    <a:pt x="3742" y="39466"/>
                  </a:cubicBezTo>
                  <a:cubicBezTo>
                    <a:pt x="3458" y="38428"/>
                    <a:pt x="3585" y="38383"/>
                    <a:pt x="3032" y="38630"/>
                  </a:cubicBezTo>
                  <a:cubicBezTo>
                    <a:pt x="2801" y="38734"/>
                    <a:pt x="2584" y="39063"/>
                    <a:pt x="2368" y="39264"/>
                  </a:cubicBezTo>
                  <a:cubicBezTo>
                    <a:pt x="2151" y="39474"/>
                    <a:pt x="1875" y="39937"/>
                    <a:pt x="1643" y="39914"/>
                  </a:cubicBezTo>
                  <a:cubicBezTo>
                    <a:pt x="1404" y="39884"/>
                    <a:pt x="1509" y="40049"/>
                    <a:pt x="1397" y="39862"/>
                  </a:cubicBezTo>
                  <a:cubicBezTo>
                    <a:pt x="1285" y="39675"/>
                    <a:pt x="1487" y="36629"/>
                    <a:pt x="1487" y="36195"/>
                  </a:cubicBezTo>
                  <a:cubicBezTo>
                    <a:pt x="1442" y="31498"/>
                    <a:pt x="964" y="26413"/>
                    <a:pt x="1173" y="21485"/>
                  </a:cubicBezTo>
                  <a:cubicBezTo>
                    <a:pt x="1233" y="20028"/>
                    <a:pt x="1427" y="18684"/>
                    <a:pt x="1502" y="17228"/>
                  </a:cubicBezTo>
                  <a:cubicBezTo>
                    <a:pt x="1554" y="16026"/>
                    <a:pt x="1390" y="16638"/>
                    <a:pt x="1248" y="16033"/>
                  </a:cubicBezTo>
                  <a:cubicBezTo>
                    <a:pt x="1031" y="15107"/>
                    <a:pt x="1345" y="13233"/>
                    <a:pt x="568" y="13203"/>
                  </a:cubicBezTo>
                  <a:cubicBezTo>
                    <a:pt x="546" y="13203"/>
                    <a:pt x="531" y="13188"/>
                    <a:pt x="523" y="13144"/>
                  </a:cubicBezTo>
                  <a:cubicBezTo>
                    <a:pt x="83" y="11336"/>
                    <a:pt x="202" y="9529"/>
                    <a:pt x="419" y="7969"/>
                  </a:cubicBezTo>
                  <a:cubicBezTo>
                    <a:pt x="844" y="4929"/>
                    <a:pt x="1681" y="2435"/>
                    <a:pt x="2450" y="91"/>
                  </a:cubicBezTo>
                  <a:cubicBezTo>
                    <a:pt x="2487" y="1"/>
                    <a:pt x="2547" y="173"/>
                    <a:pt x="2517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7"/>
            <p:cNvSpPr/>
            <p:nvPr/>
          </p:nvSpPr>
          <p:spPr>
            <a:xfrm>
              <a:off x="1421350" y="307750"/>
              <a:ext cx="5466325" cy="4404300"/>
            </a:xfrm>
            <a:custGeom>
              <a:avLst/>
              <a:gdLst/>
              <a:ahLst/>
              <a:cxnLst/>
              <a:rect l="l" t="t" r="r" b="b"/>
              <a:pathLst>
                <a:path w="218653" h="176172" extrusionOk="0">
                  <a:moveTo>
                    <a:pt x="2524" y="262"/>
                  </a:moveTo>
                  <a:cubicBezTo>
                    <a:pt x="1860" y="2248"/>
                    <a:pt x="1203" y="4302"/>
                    <a:pt x="740" y="6684"/>
                  </a:cubicBezTo>
                  <a:cubicBezTo>
                    <a:pt x="493" y="7923"/>
                    <a:pt x="0" y="10537"/>
                    <a:pt x="411" y="12269"/>
                  </a:cubicBezTo>
                  <a:cubicBezTo>
                    <a:pt x="635" y="13218"/>
                    <a:pt x="979" y="12814"/>
                    <a:pt x="1188" y="13569"/>
                  </a:cubicBezTo>
                  <a:cubicBezTo>
                    <a:pt x="1389" y="14323"/>
                    <a:pt x="777" y="15958"/>
                    <a:pt x="1643" y="16167"/>
                  </a:cubicBezTo>
                  <a:cubicBezTo>
                    <a:pt x="1673" y="16175"/>
                    <a:pt x="1703" y="16249"/>
                    <a:pt x="1688" y="16302"/>
                  </a:cubicBezTo>
                  <a:cubicBezTo>
                    <a:pt x="979" y="22044"/>
                    <a:pt x="1315" y="28040"/>
                    <a:pt x="1494" y="33880"/>
                  </a:cubicBezTo>
                  <a:cubicBezTo>
                    <a:pt x="1531" y="35149"/>
                    <a:pt x="1554" y="36404"/>
                    <a:pt x="1539" y="37621"/>
                  </a:cubicBezTo>
                  <a:cubicBezTo>
                    <a:pt x="1539" y="37830"/>
                    <a:pt x="1434" y="39816"/>
                    <a:pt x="1457" y="39854"/>
                  </a:cubicBezTo>
                  <a:cubicBezTo>
                    <a:pt x="1613" y="40138"/>
                    <a:pt x="3331" y="38181"/>
                    <a:pt x="3495" y="38024"/>
                  </a:cubicBezTo>
                  <a:cubicBezTo>
                    <a:pt x="3652" y="37867"/>
                    <a:pt x="3555" y="38047"/>
                    <a:pt x="3570" y="38106"/>
                  </a:cubicBezTo>
                  <a:cubicBezTo>
                    <a:pt x="5780" y="53728"/>
                    <a:pt x="11724" y="65676"/>
                    <a:pt x="20595" y="72636"/>
                  </a:cubicBezTo>
                  <a:cubicBezTo>
                    <a:pt x="24904" y="76071"/>
                    <a:pt x="29788" y="78415"/>
                    <a:pt x="34985" y="80051"/>
                  </a:cubicBezTo>
                  <a:cubicBezTo>
                    <a:pt x="37494" y="80827"/>
                    <a:pt x="40048" y="81470"/>
                    <a:pt x="42632" y="81962"/>
                  </a:cubicBezTo>
                  <a:cubicBezTo>
                    <a:pt x="43916" y="82216"/>
                    <a:pt x="45223" y="82425"/>
                    <a:pt x="46537" y="82635"/>
                  </a:cubicBezTo>
                  <a:cubicBezTo>
                    <a:pt x="48195" y="82888"/>
                    <a:pt x="49629" y="82672"/>
                    <a:pt x="51451" y="82328"/>
                  </a:cubicBezTo>
                  <a:cubicBezTo>
                    <a:pt x="57081" y="81283"/>
                    <a:pt x="62629" y="80760"/>
                    <a:pt x="68319" y="79961"/>
                  </a:cubicBezTo>
                  <a:cubicBezTo>
                    <a:pt x="71389" y="79536"/>
                    <a:pt x="74502" y="78990"/>
                    <a:pt x="77691" y="78229"/>
                  </a:cubicBezTo>
                  <a:cubicBezTo>
                    <a:pt x="79311" y="77833"/>
                    <a:pt x="80947" y="77385"/>
                    <a:pt x="82597" y="76885"/>
                  </a:cubicBezTo>
                  <a:cubicBezTo>
                    <a:pt x="83650" y="76556"/>
                    <a:pt x="84755" y="75996"/>
                    <a:pt x="85569" y="76213"/>
                  </a:cubicBezTo>
                  <a:cubicBezTo>
                    <a:pt x="86376" y="76429"/>
                    <a:pt x="86600" y="76885"/>
                    <a:pt x="87003" y="77288"/>
                  </a:cubicBezTo>
                  <a:cubicBezTo>
                    <a:pt x="87406" y="77684"/>
                    <a:pt x="87593" y="77960"/>
                    <a:pt x="88071" y="78109"/>
                  </a:cubicBezTo>
                  <a:cubicBezTo>
                    <a:pt x="88900" y="78348"/>
                    <a:pt x="89967" y="78012"/>
                    <a:pt x="91035" y="77811"/>
                  </a:cubicBezTo>
                  <a:cubicBezTo>
                    <a:pt x="94022" y="77236"/>
                    <a:pt x="96807" y="77101"/>
                    <a:pt x="99570" y="76974"/>
                  </a:cubicBezTo>
                  <a:cubicBezTo>
                    <a:pt x="102684" y="76825"/>
                    <a:pt x="105836" y="76690"/>
                    <a:pt x="109256" y="75914"/>
                  </a:cubicBezTo>
                  <a:cubicBezTo>
                    <a:pt x="110637" y="75593"/>
                    <a:pt x="111697" y="75369"/>
                    <a:pt x="112944" y="75294"/>
                  </a:cubicBezTo>
                  <a:cubicBezTo>
                    <a:pt x="114199" y="75219"/>
                    <a:pt x="115229" y="75182"/>
                    <a:pt x="116365" y="75145"/>
                  </a:cubicBezTo>
                  <a:cubicBezTo>
                    <a:pt x="121629" y="74958"/>
                    <a:pt x="126871" y="74980"/>
                    <a:pt x="132606" y="73913"/>
                  </a:cubicBezTo>
                  <a:cubicBezTo>
                    <a:pt x="135757" y="73330"/>
                    <a:pt x="138841" y="72412"/>
                    <a:pt x="141806" y="71180"/>
                  </a:cubicBezTo>
                  <a:cubicBezTo>
                    <a:pt x="143404" y="70507"/>
                    <a:pt x="145218" y="69746"/>
                    <a:pt x="146607" y="68700"/>
                  </a:cubicBezTo>
                  <a:cubicBezTo>
                    <a:pt x="147391" y="68103"/>
                    <a:pt x="147847" y="67102"/>
                    <a:pt x="148698" y="66572"/>
                  </a:cubicBezTo>
                  <a:cubicBezTo>
                    <a:pt x="148721" y="66550"/>
                    <a:pt x="148758" y="66542"/>
                    <a:pt x="148788" y="66550"/>
                  </a:cubicBezTo>
                  <a:cubicBezTo>
                    <a:pt x="148900" y="66617"/>
                    <a:pt x="148743" y="66729"/>
                    <a:pt x="148736" y="66834"/>
                  </a:cubicBezTo>
                  <a:cubicBezTo>
                    <a:pt x="148721" y="66931"/>
                    <a:pt x="148265" y="67453"/>
                    <a:pt x="148176" y="67603"/>
                  </a:cubicBezTo>
                  <a:cubicBezTo>
                    <a:pt x="147929" y="67998"/>
                    <a:pt x="147825" y="67901"/>
                    <a:pt x="147892" y="68327"/>
                  </a:cubicBezTo>
                  <a:cubicBezTo>
                    <a:pt x="147959" y="68745"/>
                    <a:pt x="147892" y="68611"/>
                    <a:pt x="148295" y="68334"/>
                  </a:cubicBezTo>
                  <a:cubicBezTo>
                    <a:pt x="148698" y="68051"/>
                    <a:pt x="148788" y="67737"/>
                    <a:pt x="149206" y="67633"/>
                  </a:cubicBezTo>
                  <a:cubicBezTo>
                    <a:pt x="149303" y="67603"/>
                    <a:pt x="149116" y="68006"/>
                    <a:pt x="149169" y="68006"/>
                  </a:cubicBezTo>
                  <a:cubicBezTo>
                    <a:pt x="149542" y="67976"/>
                    <a:pt x="150886" y="66483"/>
                    <a:pt x="151133" y="66251"/>
                  </a:cubicBezTo>
                  <a:cubicBezTo>
                    <a:pt x="152447" y="64899"/>
                    <a:pt x="153612" y="63496"/>
                    <a:pt x="154919" y="62144"/>
                  </a:cubicBezTo>
                  <a:cubicBezTo>
                    <a:pt x="155613" y="61435"/>
                    <a:pt x="156330" y="60680"/>
                    <a:pt x="157278" y="60195"/>
                  </a:cubicBezTo>
                  <a:cubicBezTo>
                    <a:pt x="159026" y="59314"/>
                    <a:pt x="160780" y="58291"/>
                    <a:pt x="162573" y="57507"/>
                  </a:cubicBezTo>
                  <a:cubicBezTo>
                    <a:pt x="166642" y="55730"/>
                    <a:pt x="170854" y="54871"/>
                    <a:pt x="174632" y="55035"/>
                  </a:cubicBezTo>
                  <a:cubicBezTo>
                    <a:pt x="176402" y="55087"/>
                    <a:pt x="178150" y="55416"/>
                    <a:pt x="179822" y="55991"/>
                  </a:cubicBezTo>
                  <a:cubicBezTo>
                    <a:pt x="180576" y="56260"/>
                    <a:pt x="181301" y="56588"/>
                    <a:pt x="181988" y="56984"/>
                  </a:cubicBezTo>
                  <a:cubicBezTo>
                    <a:pt x="182496" y="57275"/>
                    <a:pt x="183489" y="57701"/>
                    <a:pt x="183705" y="58194"/>
                  </a:cubicBezTo>
                  <a:cubicBezTo>
                    <a:pt x="183922" y="58694"/>
                    <a:pt x="183698" y="60202"/>
                    <a:pt x="183735" y="60822"/>
                  </a:cubicBezTo>
                  <a:cubicBezTo>
                    <a:pt x="183787" y="61815"/>
                    <a:pt x="183937" y="62801"/>
                    <a:pt x="184183" y="63772"/>
                  </a:cubicBezTo>
                  <a:cubicBezTo>
                    <a:pt x="184676" y="65616"/>
                    <a:pt x="185692" y="67184"/>
                    <a:pt x="187461" y="68230"/>
                  </a:cubicBezTo>
                  <a:cubicBezTo>
                    <a:pt x="191397" y="70575"/>
                    <a:pt x="195078" y="73487"/>
                    <a:pt x="198110" y="77303"/>
                  </a:cubicBezTo>
                  <a:cubicBezTo>
                    <a:pt x="199842" y="79491"/>
                    <a:pt x="201321" y="81880"/>
                    <a:pt x="202508" y="84404"/>
                  </a:cubicBezTo>
                  <a:cubicBezTo>
                    <a:pt x="203718" y="86995"/>
                    <a:pt x="204584" y="89841"/>
                    <a:pt x="205704" y="92671"/>
                  </a:cubicBezTo>
                  <a:cubicBezTo>
                    <a:pt x="208041" y="98518"/>
                    <a:pt x="210812" y="104544"/>
                    <a:pt x="212724" y="111615"/>
                  </a:cubicBezTo>
                  <a:cubicBezTo>
                    <a:pt x="213186" y="113311"/>
                    <a:pt x="213597" y="115050"/>
                    <a:pt x="213948" y="116843"/>
                  </a:cubicBezTo>
                  <a:cubicBezTo>
                    <a:pt x="214068" y="117470"/>
                    <a:pt x="214568" y="119479"/>
                    <a:pt x="214493" y="120084"/>
                  </a:cubicBezTo>
                  <a:cubicBezTo>
                    <a:pt x="214419" y="120688"/>
                    <a:pt x="214060" y="120718"/>
                    <a:pt x="214568" y="120584"/>
                  </a:cubicBezTo>
                  <a:cubicBezTo>
                    <a:pt x="215307" y="120412"/>
                    <a:pt x="216039" y="119344"/>
                    <a:pt x="216659" y="118754"/>
                  </a:cubicBezTo>
                  <a:cubicBezTo>
                    <a:pt x="216696" y="118732"/>
                    <a:pt x="216733" y="118792"/>
                    <a:pt x="216733" y="118866"/>
                  </a:cubicBezTo>
                  <a:cubicBezTo>
                    <a:pt x="216920" y="127641"/>
                    <a:pt x="217413" y="137042"/>
                    <a:pt x="217846" y="147414"/>
                  </a:cubicBezTo>
                  <a:cubicBezTo>
                    <a:pt x="218219" y="156300"/>
                    <a:pt x="218488" y="165888"/>
                    <a:pt x="218272" y="176014"/>
                  </a:cubicBezTo>
                  <a:cubicBezTo>
                    <a:pt x="218272" y="176171"/>
                    <a:pt x="218205" y="176096"/>
                    <a:pt x="218205" y="175947"/>
                  </a:cubicBezTo>
                  <a:cubicBezTo>
                    <a:pt x="218653" y="156002"/>
                    <a:pt x="217256" y="138722"/>
                    <a:pt x="216763" y="123548"/>
                  </a:cubicBezTo>
                  <a:cubicBezTo>
                    <a:pt x="216733" y="122488"/>
                    <a:pt x="216704" y="121443"/>
                    <a:pt x="216674" y="120412"/>
                  </a:cubicBezTo>
                  <a:cubicBezTo>
                    <a:pt x="216659" y="119352"/>
                    <a:pt x="216562" y="119270"/>
                    <a:pt x="216136" y="119479"/>
                  </a:cubicBezTo>
                  <a:cubicBezTo>
                    <a:pt x="215703" y="119680"/>
                    <a:pt x="215158" y="120472"/>
                    <a:pt x="214605" y="120771"/>
                  </a:cubicBezTo>
                  <a:cubicBezTo>
                    <a:pt x="214307" y="120935"/>
                    <a:pt x="214292" y="120987"/>
                    <a:pt x="214135" y="120644"/>
                  </a:cubicBezTo>
                  <a:cubicBezTo>
                    <a:pt x="214120" y="120606"/>
                    <a:pt x="214202" y="120412"/>
                    <a:pt x="214202" y="120397"/>
                  </a:cubicBezTo>
                  <a:cubicBezTo>
                    <a:pt x="214202" y="120390"/>
                    <a:pt x="214292" y="120240"/>
                    <a:pt x="214307" y="120158"/>
                  </a:cubicBezTo>
                  <a:cubicBezTo>
                    <a:pt x="214366" y="119628"/>
                    <a:pt x="214254" y="119180"/>
                    <a:pt x="214172" y="118597"/>
                  </a:cubicBezTo>
                  <a:cubicBezTo>
                    <a:pt x="213881" y="116551"/>
                    <a:pt x="213388" y="114513"/>
                    <a:pt x="212895" y="112609"/>
                  </a:cubicBezTo>
                  <a:cubicBezTo>
                    <a:pt x="211969" y="109039"/>
                    <a:pt x="210827" y="105724"/>
                    <a:pt x="209610" y="102587"/>
                  </a:cubicBezTo>
                  <a:cubicBezTo>
                    <a:pt x="208400" y="99451"/>
                    <a:pt x="207116" y="96487"/>
                    <a:pt x="205943" y="93552"/>
                  </a:cubicBezTo>
                  <a:cubicBezTo>
                    <a:pt x="204651" y="90341"/>
                    <a:pt x="203681" y="87115"/>
                    <a:pt x="202284" y="84203"/>
                  </a:cubicBezTo>
                  <a:cubicBezTo>
                    <a:pt x="199409" y="78244"/>
                    <a:pt x="195272" y="73741"/>
                    <a:pt x="190516" y="70366"/>
                  </a:cubicBezTo>
                  <a:cubicBezTo>
                    <a:pt x="188888" y="69201"/>
                    <a:pt x="186842" y="68334"/>
                    <a:pt x="185580" y="66878"/>
                  </a:cubicBezTo>
                  <a:cubicBezTo>
                    <a:pt x="184482" y="65586"/>
                    <a:pt x="183982" y="63959"/>
                    <a:pt x="183743" y="62323"/>
                  </a:cubicBezTo>
                  <a:cubicBezTo>
                    <a:pt x="183608" y="61308"/>
                    <a:pt x="183631" y="60270"/>
                    <a:pt x="183556" y="59239"/>
                  </a:cubicBezTo>
                  <a:cubicBezTo>
                    <a:pt x="183466" y="57843"/>
                    <a:pt x="182421" y="57320"/>
                    <a:pt x="181166" y="56700"/>
                  </a:cubicBezTo>
                  <a:cubicBezTo>
                    <a:pt x="179352" y="55804"/>
                    <a:pt x="177239" y="55304"/>
                    <a:pt x="174991" y="55169"/>
                  </a:cubicBezTo>
                  <a:cubicBezTo>
                    <a:pt x="172295" y="55005"/>
                    <a:pt x="169368" y="55371"/>
                    <a:pt x="166418" y="56230"/>
                  </a:cubicBezTo>
                  <a:cubicBezTo>
                    <a:pt x="164805" y="56700"/>
                    <a:pt x="163222" y="57298"/>
                    <a:pt x="161699" y="58007"/>
                  </a:cubicBezTo>
                  <a:cubicBezTo>
                    <a:pt x="160347" y="58657"/>
                    <a:pt x="159048" y="59590"/>
                    <a:pt x="157704" y="60225"/>
                  </a:cubicBezTo>
                  <a:cubicBezTo>
                    <a:pt x="156860" y="60613"/>
                    <a:pt x="156427" y="60830"/>
                    <a:pt x="155703" y="61502"/>
                  </a:cubicBezTo>
                  <a:cubicBezTo>
                    <a:pt x="154986" y="62174"/>
                    <a:pt x="154149" y="63122"/>
                    <a:pt x="153403" y="63944"/>
                  </a:cubicBezTo>
                  <a:cubicBezTo>
                    <a:pt x="152118" y="65355"/>
                    <a:pt x="150797" y="67043"/>
                    <a:pt x="149034" y="68222"/>
                  </a:cubicBezTo>
                  <a:cubicBezTo>
                    <a:pt x="148975" y="68260"/>
                    <a:pt x="148907" y="68230"/>
                    <a:pt x="148930" y="68185"/>
                  </a:cubicBezTo>
                  <a:cubicBezTo>
                    <a:pt x="149296" y="67282"/>
                    <a:pt x="148377" y="68551"/>
                    <a:pt x="147974" y="68738"/>
                  </a:cubicBezTo>
                  <a:cubicBezTo>
                    <a:pt x="147578" y="68924"/>
                    <a:pt x="147601" y="68924"/>
                    <a:pt x="147406" y="68760"/>
                  </a:cubicBezTo>
                  <a:cubicBezTo>
                    <a:pt x="147212" y="68603"/>
                    <a:pt x="147362" y="68476"/>
                    <a:pt x="147377" y="68402"/>
                  </a:cubicBezTo>
                  <a:cubicBezTo>
                    <a:pt x="147444" y="68155"/>
                    <a:pt x="148086" y="67550"/>
                    <a:pt x="148288" y="67267"/>
                  </a:cubicBezTo>
                  <a:cubicBezTo>
                    <a:pt x="148385" y="67140"/>
                    <a:pt x="148848" y="66662"/>
                    <a:pt x="148586" y="66781"/>
                  </a:cubicBezTo>
                  <a:cubicBezTo>
                    <a:pt x="147966" y="67080"/>
                    <a:pt x="147481" y="68312"/>
                    <a:pt x="147026" y="68700"/>
                  </a:cubicBezTo>
                  <a:cubicBezTo>
                    <a:pt x="146570" y="69081"/>
                    <a:pt x="145734" y="69425"/>
                    <a:pt x="145233" y="69686"/>
                  </a:cubicBezTo>
                  <a:cubicBezTo>
                    <a:pt x="138468" y="73188"/>
                    <a:pt x="131650" y="74465"/>
                    <a:pt x="125303" y="74906"/>
                  </a:cubicBezTo>
                  <a:cubicBezTo>
                    <a:pt x="122241" y="75107"/>
                    <a:pt x="119277" y="75160"/>
                    <a:pt x="116275" y="75272"/>
                  </a:cubicBezTo>
                  <a:cubicBezTo>
                    <a:pt x="114445" y="75324"/>
                    <a:pt x="112526" y="75279"/>
                    <a:pt x="110518" y="75705"/>
                  </a:cubicBezTo>
                  <a:cubicBezTo>
                    <a:pt x="108225" y="76205"/>
                    <a:pt x="106060" y="76638"/>
                    <a:pt x="103879" y="76840"/>
                  </a:cubicBezTo>
                  <a:cubicBezTo>
                    <a:pt x="99765" y="77198"/>
                    <a:pt x="95919" y="77064"/>
                    <a:pt x="91595" y="77811"/>
                  </a:cubicBezTo>
                  <a:cubicBezTo>
                    <a:pt x="90005" y="78087"/>
                    <a:pt x="88564" y="78639"/>
                    <a:pt x="87585" y="78020"/>
                  </a:cubicBezTo>
                  <a:cubicBezTo>
                    <a:pt x="87175" y="77773"/>
                    <a:pt x="86906" y="77400"/>
                    <a:pt x="86577" y="77079"/>
                  </a:cubicBezTo>
                  <a:cubicBezTo>
                    <a:pt x="86450" y="76944"/>
                    <a:pt x="86316" y="76817"/>
                    <a:pt x="86174" y="76705"/>
                  </a:cubicBezTo>
                  <a:cubicBezTo>
                    <a:pt x="85465" y="76175"/>
                    <a:pt x="84860" y="76317"/>
                    <a:pt x="83560" y="76690"/>
                  </a:cubicBezTo>
                  <a:cubicBezTo>
                    <a:pt x="79252" y="77938"/>
                    <a:pt x="75077" y="79013"/>
                    <a:pt x="70926" y="79685"/>
                  </a:cubicBezTo>
                  <a:cubicBezTo>
                    <a:pt x="66766" y="80357"/>
                    <a:pt x="62697" y="80768"/>
                    <a:pt x="58619" y="81305"/>
                  </a:cubicBezTo>
                  <a:cubicBezTo>
                    <a:pt x="56603" y="81582"/>
                    <a:pt x="54594" y="81880"/>
                    <a:pt x="52593" y="82231"/>
                  </a:cubicBezTo>
                  <a:cubicBezTo>
                    <a:pt x="51622" y="82410"/>
                    <a:pt x="50652" y="82582"/>
                    <a:pt x="49688" y="82784"/>
                  </a:cubicBezTo>
                  <a:cubicBezTo>
                    <a:pt x="48397" y="83045"/>
                    <a:pt x="47650" y="82933"/>
                    <a:pt x="46492" y="82754"/>
                  </a:cubicBezTo>
                  <a:cubicBezTo>
                    <a:pt x="42863" y="82194"/>
                    <a:pt x="39294" y="81470"/>
                    <a:pt x="35874" y="80447"/>
                  </a:cubicBezTo>
                  <a:cubicBezTo>
                    <a:pt x="21992" y="76526"/>
                    <a:pt x="10343" y="66714"/>
                    <a:pt x="5444" y="47919"/>
                  </a:cubicBezTo>
                  <a:cubicBezTo>
                    <a:pt x="5086" y="46589"/>
                    <a:pt x="4757" y="45245"/>
                    <a:pt x="4473" y="43864"/>
                  </a:cubicBezTo>
                  <a:cubicBezTo>
                    <a:pt x="4182" y="42490"/>
                    <a:pt x="4063" y="40907"/>
                    <a:pt x="3697" y="39585"/>
                  </a:cubicBezTo>
                  <a:cubicBezTo>
                    <a:pt x="3406" y="38547"/>
                    <a:pt x="3525" y="38502"/>
                    <a:pt x="2980" y="38741"/>
                  </a:cubicBezTo>
                  <a:cubicBezTo>
                    <a:pt x="2748" y="38846"/>
                    <a:pt x="2532" y="39182"/>
                    <a:pt x="2323" y="39376"/>
                  </a:cubicBezTo>
                  <a:cubicBezTo>
                    <a:pt x="2121" y="39578"/>
                    <a:pt x="1830" y="40048"/>
                    <a:pt x="1599" y="40026"/>
                  </a:cubicBezTo>
                  <a:cubicBezTo>
                    <a:pt x="1367" y="39996"/>
                    <a:pt x="1464" y="40160"/>
                    <a:pt x="1352" y="39966"/>
                  </a:cubicBezTo>
                  <a:cubicBezTo>
                    <a:pt x="1240" y="39772"/>
                    <a:pt x="1449" y="36725"/>
                    <a:pt x="1449" y="36299"/>
                  </a:cubicBezTo>
                  <a:cubicBezTo>
                    <a:pt x="1412" y="31580"/>
                    <a:pt x="941" y="26480"/>
                    <a:pt x="1150" y="21536"/>
                  </a:cubicBezTo>
                  <a:cubicBezTo>
                    <a:pt x="1210" y="20080"/>
                    <a:pt x="1412" y="18729"/>
                    <a:pt x="1486" y="17272"/>
                  </a:cubicBezTo>
                  <a:cubicBezTo>
                    <a:pt x="1539" y="16063"/>
                    <a:pt x="1374" y="16682"/>
                    <a:pt x="1233" y="16070"/>
                  </a:cubicBezTo>
                  <a:cubicBezTo>
                    <a:pt x="1031" y="15144"/>
                    <a:pt x="1330" y="13270"/>
                    <a:pt x="561" y="13233"/>
                  </a:cubicBezTo>
                  <a:cubicBezTo>
                    <a:pt x="546" y="13233"/>
                    <a:pt x="523" y="13210"/>
                    <a:pt x="501" y="13165"/>
                  </a:cubicBezTo>
                  <a:cubicBezTo>
                    <a:pt x="75" y="11343"/>
                    <a:pt x="195" y="9544"/>
                    <a:pt x="419" y="7968"/>
                  </a:cubicBezTo>
                  <a:cubicBezTo>
                    <a:pt x="852" y="4929"/>
                    <a:pt x="1681" y="2442"/>
                    <a:pt x="2465" y="90"/>
                  </a:cubicBezTo>
                  <a:cubicBezTo>
                    <a:pt x="2495" y="0"/>
                    <a:pt x="2547" y="172"/>
                    <a:pt x="2524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1404725" y="325300"/>
              <a:ext cx="5467075" cy="4401850"/>
            </a:xfrm>
            <a:custGeom>
              <a:avLst/>
              <a:gdLst/>
              <a:ahLst/>
              <a:cxnLst/>
              <a:rect l="l" t="t" r="r" b="b"/>
              <a:pathLst>
                <a:path w="218683" h="176074" extrusionOk="0">
                  <a:moveTo>
                    <a:pt x="2532" y="269"/>
                  </a:moveTo>
                  <a:cubicBezTo>
                    <a:pt x="1868" y="2248"/>
                    <a:pt x="1218" y="4309"/>
                    <a:pt x="748" y="6699"/>
                  </a:cubicBezTo>
                  <a:cubicBezTo>
                    <a:pt x="509" y="7931"/>
                    <a:pt x="1" y="10552"/>
                    <a:pt x="412" y="12299"/>
                  </a:cubicBezTo>
                  <a:cubicBezTo>
                    <a:pt x="636" y="13240"/>
                    <a:pt x="972" y="12837"/>
                    <a:pt x="1188" y="13606"/>
                  </a:cubicBezTo>
                  <a:cubicBezTo>
                    <a:pt x="1405" y="14368"/>
                    <a:pt x="777" y="15995"/>
                    <a:pt x="1636" y="16212"/>
                  </a:cubicBezTo>
                  <a:cubicBezTo>
                    <a:pt x="1666" y="16219"/>
                    <a:pt x="1696" y="16294"/>
                    <a:pt x="1681" y="16346"/>
                  </a:cubicBezTo>
                  <a:cubicBezTo>
                    <a:pt x="964" y="22096"/>
                    <a:pt x="1293" y="28108"/>
                    <a:pt x="1472" y="33984"/>
                  </a:cubicBezTo>
                  <a:cubicBezTo>
                    <a:pt x="1502" y="35254"/>
                    <a:pt x="1524" y="36508"/>
                    <a:pt x="1502" y="37733"/>
                  </a:cubicBezTo>
                  <a:cubicBezTo>
                    <a:pt x="1502" y="37942"/>
                    <a:pt x="1405" y="39928"/>
                    <a:pt x="1420" y="39966"/>
                  </a:cubicBezTo>
                  <a:cubicBezTo>
                    <a:pt x="1577" y="40257"/>
                    <a:pt x="3287" y="38301"/>
                    <a:pt x="3443" y="38151"/>
                  </a:cubicBezTo>
                  <a:cubicBezTo>
                    <a:pt x="3608" y="38002"/>
                    <a:pt x="3525" y="38166"/>
                    <a:pt x="3533" y="38226"/>
                  </a:cubicBezTo>
                  <a:cubicBezTo>
                    <a:pt x="5713" y="53907"/>
                    <a:pt x="11635" y="65915"/>
                    <a:pt x="20469" y="72927"/>
                  </a:cubicBezTo>
                  <a:cubicBezTo>
                    <a:pt x="24778" y="76384"/>
                    <a:pt x="29646" y="78759"/>
                    <a:pt x="34836" y="80409"/>
                  </a:cubicBezTo>
                  <a:cubicBezTo>
                    <a:pt x="37338" y="81201"/>
                    <a:pt x="39884" y="81850"/>
                    <a:pt x="42468" y="82351"/>
                  </a:cubicBezTo>
                  <a:cubicBezTo>
                    <a:pt x="43760" y="82605"/>
                    <a:pt x="45059" y="82836"/>
                    <a:pt x="46373" y="83045"/>
                  </a:cubicBezTo>
                  <a:cubicBezTo>
                    <a:pt x="48031" y="83292"/>
                    <a:pt x="49457" y="83082"/>
                    <a:pt x="51287" y="82754"/>
                  </a:cubicBezTo>
                  <a:cubicBezTo>
                    <a:pt x="56895" y="81716"/>
                    <a:pt x="62451" y="81216"/>
                    <a:pt x="68126" y="80417"/>
                  </a:cubicBezTo>
                  <a:cubicBezTo>
                    <a:pt x="71269" y="80006"/>
                    <a:pt x="74398" y="79431"/>
                    <a:pt x="77490" y="78699"/>
                  </a:cubicBezTo>
                  <a:cubicBezTo>
                    <a:pt x="79110" y="78311"/>
                    <a:pt x="80753" y="77863"/>
                    <a:pt x="82403" y="77355"/>
                  </a:cubicBezTo>
                  <a:cubicBezTo>
                    <a:pt x="83464" y="77041"/>
                    <a:pt x="84554" y="76481"/>
                    <a:pt x="85375" y="76698"/>
                  </a:cubicBezTo>
                  <a:cubicBezTo>
                    <a:pt x="86047" y="76885"/>
                    <a:pt x="86406" y="77370"/>
                    <a:pt x="86802" y="77766"/>
                  </a:cubicBezTo>
                  <a:cubicBezTo>
                    <a:pt x="87197" y="78169"/>
                    <a:pt x="87392" y="78438"/>
                    <a:pt x="87869" y="78587"/>
                  </a:cubicBezTo>
                  <a:cubicBezTo>
                    <a:pt x="88698" y="78841"/>
                    <a:pt x="89759" y="78498"/>
                    <a:pt x="90834" y="78288"/>
                  </a:cubicBezTo>
                  <a:cubicBezTo>
                    <a:pt x="93821" y="77721"/>
                    <a:pt x="96606" y="77586"/>
                    <a:pt x="99369" y="77467"/>
                  </a:cubicBezTo>
                  <a:cubicBezTo>
                    <a:pt x="102483" y="77333"/>
                    <a:pt x="105619" y="77183"/>
                    <a:pt x="109054" y="76407"/>
                  </a:cubicBezTo>
                  <a:cubicBezTo>
                    <a:pt x="110428" y="76100"/>
                    <a:pt x="111481" y="75876"/>
                    <a:pt x="112743" y="75802"/>
                  </a:cubicBezTo>
                  <a:cubicBezTo>
                    <a:pt x="114005" y="75727"/>
                    <a:pt x="115028" y="75675"/>
                    <a:pt x="116156" y="75638"/>
                  </a:cubicBezTo>
                  <a:cubicBezTo>
                    <a:pt x="121420" y="75451"/>
                    <a:pt x="126670" y="75466"/>
                    <a:pt x="132397" y="74398"/>
                  </a:cubicBezTo>
                  <a:cubicBezTo>
                    <a:pt x="135556" y="73808"/>
                    <a:pt x="138648" y="72890"/>
                    <a:pt x="141612" y="71657"/>
                  </a:cubicBezTo>
                  <a:cubicBezTo>
                    <a:pt x="143210" y="70985"/>
                    <a:pt x="145032" y="70216"/>
                    <a:pt x="146414" y="69163"/>
                  </a:cubicBezTo>
                  <a:cubicBezTo>
                    <a:pt x="147198" y="68566"/>
                    <a:pt x="147661" y="67565"/>
                    <a:pt x="148512" y="67035"/>
                  </a:cubicBezTo>
                  <a:cubicBezTo>
                    <a:pt x="148534" y="67013"/>
                    <a:pt x="148564" y="67005"/>
                    <a:pt x="148594" y="67013"/>
                  </a:cubicBezTo>
                  <a:cubicBezTo>
                    <a:pt x="148706" y="67072"/>
                    <a:pt x="148549" y="67192"/>
                    <a:pt x="148542" y="67289"/>
                  </a:cubicBezTo>
                  <a:cubicBezTo>
                    <a:pt x="148527" y="67379"/>
                    <a:pt x="148071" y="67916"/>
                    <a:pt x="147982" y="68066"/>
                  </a:cubicBezTo>
                  <a:cubicBezTo>
                    <a:pt x="147743" y="68461"/>
                    <a:pt x="147631" y="68372"/>
                    <a:pt x="147698" y="68790"/>
                  </a:cubicBezTo>
                  <a:cubicBezTo>
                    <a:pt x="147765" y="69208"/>
                    <a:pt x="147698" y="69081"/>
                    <a:pt x="148109" y="68797"/>
                  </a:cubicBezTo>
                  <a:cubicBezTo>
                    <a:pt x="148519" y="68521"/>
                    <a:pt x="148602" y="68193"/>
                    <a:pt x="149012" y="68088"/>
                  </a:cubicBezTo>
                  <a:cubicBezTo>
                    <a:pt x="149109" y="68066"/>
                    <a:pt x="148930" y="68469"/>
                    <a:pt x="148990" y="68461"/>
                  </a:cubicBezTo>
                  <a:cubicBezTo>
                    <a:pt x="149348" y="68431"/>
                    <a:pt x="150707" y="66945"/>
                    <a:pt x="150939" y="66707"/>
                  </a:cubicBezTo>
                  <a:cubicBezTo>
                    <a:pt x="152261" y="65355"/>
                    <a:pt x="153433" y="63951"/>
                    <a:pt x="154740" y="62599"/>
                  </a:cubicBezTo>
                  <a:cubicBezTo>
                    <a:pt x="155419" y="61890"/>
                    <a:pt x="156136" y="61128"/>
                    <a:pt x="157099" y="60650"/>
                  </a:cubicBezTo>
                  <a:cubicBezTo>
                    <a:pt x="158832" y="59762"/>
                    <a:pt x="160602" y="58739"/>
                    <a:pt x="162394" y="57955"/>
                  </a:cubicBezTo>
                  <a:cubicBezTo>
                    <a:pt x="166471" y="56170"/>
                    <a:pt x="170690" y="55304"/>
                    <a:pt x="174469" y="55453"/>
                  </a:cubicBezTo>
                  <a:cubicBezTo>
                    <a:pt x="176238" y="55498"/>
                    <a:pt x="177986" y="55819"/>
                    <a:pt x="179658" y="56394"/>
                  </a:cubicBezTo>
                  <a:cubicBezTo>
                    <a:pt x="180405" y="56655"/>
                    <a:pt x="181129" y="56984"/>
                    <a:pt x="181824" y="57372"/>
                  </a:cubicBezTo>
                  <a:cubicBezTo>
                    <a:pt x="182339" y="57663"/>
                    <a:pt x="183340" y="58082"/>
                    <a:pt x="183549" y="58589"/>
                  </a:cubicBezTo>
                  <a:cubicBezTo>
                    <a:pt x="183765" y="59090"/>
                    <a:pt x="183549" y="60583"/>
                    <a:pt x="183586" y="61203"/>
                  </a:cubicBezTo>
                  <a:cubicBezTo>
                    <a:pt x="183638" y="62196"/>
                    <a:pt x="183780" y="63182"/>
                    <a:pt x="184027" y="64153"/>
                  </a:cubicBezTo>
                  <a:cubicBezTo>
                    <a:pt x="184535" y="65990"/>
                    <a:pt x="185550" y="67550"/>
                    <a:pt x="187312" y="68596"/>
                  </a:cubicBezTo>
                  <a:cubicBezTo>
                    <a:pt x="191270" y="70918"/>
                    <a:pt x="194952" y="73801"/>
                    <a:pt x="197991" y="77594"/>
                  </a:cubicBezTo>
                  <a:cubicBezTo>
                    <a:pt x="199731" y="79767"/>
                    <a:pt x="201217" y="82142"/>
                    <a:pt x="202404" y="84666"/>
                  </a:cubicBezTo>
                  <a:cubicBezTo>
                    <a:pt x="203629" y="87242"/>
                    <a:pt x="204495" y="90072"/>
                    <a:pt x="205630" y="92887"/>
                  </a:cubicBezTo>
                  <a:cubicBezTo>
                    <a:pt x="207967" y="98727"/>
                    <a:pt x="210760" y="104708"/>
                    <a:pt x="212687" y="111750"/>
                  </a:cubicBezTo>
                  <a:cubicBezTo>
                    <a:pt x="213150" y="113437"/>
                    <a:pt x="213560" y="115170"/>
                    <a:pt x="213919" y="116955"/>
                  </a:cubicBezTo>
                  <a:cubicBezTo>
                    <a:pt x="214038" y="117582"/>
                    <a:pt x="214531" y="119576"/>
                    <a:pt x="214456" y="120195"/>
                  </a:cubicBezTo>
                  <a:cubicBezTo>
                    <a:pt x="214382" y="120808"/>
                    <a:pt x="214038" y="120815"/>
                    <a:pt x="214531" y="120688"/>
                  </a:cubicBezTo>
                  <a:cubicBezTo>
                    <a:pt x="215278" y="120502"/>
                    <a:pt x="216017" y="119449"/>
                    <a:pt x="216629" y="118844"/>
                  </a:cubicBezTo>
                  <a:cubicBezTo>
                    <a:pt x="216667" y="118821"/>
                    <a:pt x="216704" y="118889"/>
                    <a:pt x="216704" y="118963"/>
                  </a:cubicBezTo>
                  <a:cubicBezTo>
                    <a:pt x="216906" y="127708"/>
                    <a:pt x="217413" y="137079"/>
                    <a:pt x="217861" y="147414"/>
                  </a:cubicBezTo>
                  <a:cubicBezTo>
                    <a:pt x="218250" y="156270"/>
                    <a:pt x="218534" y="165821"/>
                    <a:pt x="218332" y="175917"/>
                  </a:cubicBezTo>
                  <a:cubicBezTo>
                    <a:pt x="218332" y="176074"/>
                    <a:pt x="218265" y="175999"/>
                    <a:pt x="218265" y="175850"/>
                  </a:cubicBezTo>
                  <a:cubicBezTo>
                    <a:pt x="218683" y="155972"/>
                    <a:pt x="217257" y="138752"/>
                    <a:pt x="216741" y="123630"/>
                  </a:cubicBezTo>
                  <a:cubicBezTo>
                    <a:pt x="216719" y="122570"/>
                    <a:pt x="216682" y="121525"/>
                    <a:pt x="216659" y="120502"/>
                  </a:cubicBezTo>
                  <a:cubicBezTo>
                    <a:pt x="216644" y="119471"/>
                    <a:pt x="216540" y="119359"/>
                    <a:pt x="216107" y="119568"/>
                  </a:cubicBezTo>
                  <a:cubicBezTo>
                    <a:pt x="215681" y="119770"/>
                    <a:pt x="215128" y="120576"/>
                    <a:pt x="214576" y="120868"/>
                  </a:cubicBezTo>
                  <a:cubicBezTo>
                    <a:pt x="214277" y="121032"/>
                    <a:pt x="214270" y="121092"/>
                    <a:pt x="214105" y="120741"/>
                  </a:cubicBezTo>
                  <a:cubicBezTo>
                    <a:pt x="214120" y="120658"/>
                    <a:pt x="214143" y="120576"/>
                    <a:pt x="214180" y="120502"/>
                  </a:cubicBezTo>
                  <a:cubicBezTo>
                    <a:pt x="214165" y="120405"/>
                    <a:pt x="214270" y="120345"/>
                    <a:pt x="214277" y="120270"/>
                  </a:cubicBezTo>
                  <a:cubicBezTo>
                    <a:pt x="214344" y="119725"/>
                    <a:pt x="214232" y="119284"/>
                    <a:pt x="214143" y="118709"/>
                  </a:cubicBezTo>
                  <a:cubicBezTo>
                    <a:pt x="213851" y="116671"/>
                    <a:pt x="213344" y="114640"/>
                    <a:pt x="212851" y="112736"/>
                  </a:cubicBezTo>
                  <a:cubicBezTo>
                    <a:pt x="211925" y="109189"/>
                    <a:pt x="210767" y="105895"/>
                    <a:pt x="209550" y="102767"/>
                  </a:cubicBezTo>
                  <a:cubicBezTo>
                    <a:pt x="208326" y="99638"/>
                    <a:pt x="207049" y="96688"/>
                    <a:pt x="205861" y="93776"/>
                  </a:cubicBezTo>
                  <a:cubicBezTo>
                    <a:pt x="204562" y="90572"/>
                    <a:pt x="203584" y="87361"/>
                    <a:pt x="202180" y="84464"/>
                  </a:cubicBezTo>
                  <a:cubicBezTo>
                    <a:pt x="199298" y="78527"/>
                    <a:pt x="195146" y="74054"/>
                    <a:pt x="190374" y="70702"/>
                  </a:cubicBezTo>
                  <a:cubicBezTo>
                    <a:pt x="188754" y="69552"/>
                    <a:pt x="186700" y="68685"/>
                    <a:pt x="185438" y="67237"/>
                  </a:cubicBezTo>
                  <a:cubicBezTo>
                    <a:pt x="184333" y="65960"/>
                    <a:pt x="183833" y="64324"/>
                    <a:pt x="183601" y="62697"/>
                  </a:cubicBezTo>
                  <a:cubicBezTo>
                    <a:pt x="183452" y="61673"/>
                    <a:pt x="183474" y="60650"/>
                    <a:pt x="183414" y="59620"/>
                  </a:cubicBezTo>
                  <a:cubicBezTo>
                    <a:pt x="183310" y="58231"/>
                    <a:pt x="182264" y="57708"/>
                    <a:pt x="181010" y="57096"/>
                  </a:cubicBezTo>
                  <a:cubicBezTo>
                    <a:pt x="179195" y="56207"/>
                    <a:pt x="177075" y="55715"/>
                    <a:pt x="174812" y="55580"/>
                  </a:cubicBezTo>
                  <a:cubicBezTo>
                    <a:pt x="172116" y="55431"/>
                    <a:pt x="169197" y="55797"/>
                    <a:pt x="166247" y="56663"/>
                  </a:cubicBezTo>
                  <a:cubicBezTo>
                    <a:pt x="164627" y="57133"/>
                    <a:pt x="163043" y="57738"/>
                    <a:pt x="161513" y="58455"/>
                  </a:cubicBezTo>
                  <a:cubicBezTo>
                    <a:pt x="160161" y="59097"/>
                    <a:pt x="158862" y="60046"/>
                    <a:pt x="157518" y="60665"/>
                  </a:cubicBezTo>
                  <a:cubicBezTo>
                    <a:pt x="156681" y="61069"/>
                    <a:pt x="156233" y="61278"/>
                    <a:pt x="155524" y="61957"/>
                  </a:cubicBezTo>
                  <a:cubicBezTo>
                    <a:pt x="154814" y="62637"/>
                    <a:pt x="153963" y="63578"/>
                    <a:pt x="153216" y="64399"/>
                  </a:cubicBezTo>
                  <a:cubicBezTo>
                    <a:pt x="151925" y="65818"/>
                    <a:pt x="150603" y="67498"/>
                    <a:pt x="148848" y="68678"/>
                  </a:cubicBezTo>
                  <a:cubicBezTo>
                    <a:pt x="148781" y="68715"/>
                    <a:pt x="148714" y="68693"/>
                    <a:pt x="148743" y="68648"/>
                  </a:cubicBezTo>
                  <a:cubicBezTo>
                    <a:pt x="149102" y="67744"/>
                    <a:pt x="148183" y="69006"/>
                    <a:pt x="147780" y="69201"/>
                  </a:cubicBezTo>
                  <a:cubicBezTo>
                    <a:pt x="147384" y="69395"/>
                    <a:pt x="147407" y="69387"/>
                    <a:pt x="147213" y="69230"/>
                  </a:cubicBezTo>
                  <a:cubicBezTo>
                    <a:pt x="147019" y="69066"/>
                    <a:pt x="147168" y="68939"/>
                    <a:pt x="147183" y="68865"/>
                  </a:cubicBezTo>
                  <a:cubicBezTo>
                    <a:pt x="147250" y="68618"/>
                    <a:pt x="147892" y="68013"/>
                    <a:pt x="148094" y="67737"/>
                  </a:cubicBezTo>
                  <a:cubicBezTo>
                    <a:pt x="148191" y="67603"/>
                    <a:pt x="148654" y="67125"/>
                    <a:pt x="148400" y="67252"/>
                  </a:cubicBezTo>
                  <a:cubicBezTo>
                    <a:pt x="147773" y="67550"/>
                    <a:pt x="147287" y="68768"/>
                    <a:pt x="146832" y="69163"/>
                  </a:cubicBezTo>
                  <a:cubicBezTo>
                    <a:pt x="146376" y="69552"/>
                    <a:pt x="145540" y="69888"/>
                    <a:pt x="145040" y="70149"/>
                  </a:cubicBezTo>
                  <a:cubicBezTo>
                    <a:pt x="138259" y="73659"/>
                    <a:pt x="131449" y="74951"/>
                    <a:pt x="125102" y="75399"/>
                  </a:cubicBezTo>
                  <a:cubicBezTo>
                    <a:pt x="122040" y="75600"/>
                    <a:pt x="119068" y="75652"/>
                    <a:pt x="116074" y="75764"/>
                  </a:cubicBezTo>
                  <a:cubicBezTo>
                    <a:pt x="114244" y="75824"/>
                    <a:pt x="112325" y="75772"/>
                    <a:pt x="110316" y="76212"/>
                  </a:cubicBezTo>
                  <a:cubicBezTo>
                    <a:pt x="108016" y="76705"/>
                    <a:pt x="105843" y="77131"/>
                    <a:pt x="103678" y="77333"/>
                  </a:cubicBezTo>
                  <a:cubicBezTo>
                    <a:pt x="99563" y="77691"/>
                    <a:pt x="95718" y="77557"/>
                    <a:pt x="91394" y="78303"/>
                  </a:cubicBezTo>
                  <a:cubicBezTo>
                    <a:pt x="89796" y="78572"/>
                    <a:pt x="88362" y="79125"/>
                    <a:pt x="87392" y="78505"/>
                  </a:cubicBezTo>
                  <a:cubicBezTo>
                    <a:pt x="86981" y="78251"/>
                    <a:pt x="86712" y="77878"/>
                    <a:pt x="86376" y="77564"/>
                  </a:cubicBezTo>
                  <a:cubicBezTo>
                    <a:pt x="86249" y="77430"/>
                    <a:pt x="86115" y="77303"/>
                    <a:pt x="85973" y="77191"/>
                  </a:cubicBezTo>
                  <a:cubicBezTo>
                    <a:pt x="85271" y="76661"/>
                    <a:pt x="84658" y="76795"/>
                    <a:pt x="83367" y="77168"/>
                  </a:cubicBezTo>
                  <a:cubicBezTo>
                    <a:pt x="79058" y="78415"/>
                    <a:pt x="74884" y="79476"/>
                    <a:pt x="70739" y="80140"/>
                  </a:cubicBezTo>
                  <a:cubicBezTo>
                    <a:pt x="66595" y="80805"/>
                    <a:pt x="62518" y="81216"/>
                    <a:pt x="58433" y="81746"/>
                  </a:cubicBezTo>
                  <a:cubicBezTo>
                    <a:pt x="56432" y="82015"/>
                    <a:pt x="54423" y="82306"/>
                    <a:pt x="52414" y="82657"/>
                  </a:cubicBezTo>
                  <a:cubicBezTo>
                    <a:pt x="51444" y="82829"/>
                    <a:pt x="50480" y="83008"/>
                    <a:pt x="49510" y="83202"/>
                  </a:cubicBezTo>
                  <a:cubicBezTo>
                    <a:pt x="48233" y="83456"/>
                    <a:pt x="47486" y="83344"/>
                    <a:pt x="46328" y="83165"/>
                  </a:cubicBezTo>
                  <a:cubicBezTo>
                    <a:pt x="42699" y="82597"/>
                    <a:pt x="39145" y="81858"/>
                    <a:pt x="35725" y="80820"/>
                  </a:cubicBezTo>
                  <a:cubicBezTo>
                    <a:pt x="21873" y="76847"/>
                    <a:pt x="10254" y="66960"/>
                    <a:pt x="5377" y="48075"/>
                  </a:cubicBezTo>
                  <a:cubicBezTo>
                    <a:pt x="5034" y="46746"/>
                    <a:pt x="4720" y="45395"/>
                    <a:pt x="4429" y="44013"/>
                  </a:cubicBezTo>
                  <a:cubicBezTo>
                    <a:pt x="4145" y="42661"/>
                    <a:pt x="4018" y="41041"/>
                    <a:pt x="3652" y="39712"/>
                  </a:cubicBezTo>
                  <a:cubicBezTo>
                    <a:pt x="3376" y="38666"/>
                    <a:pt x="3496" y="38622"/>
                    <a:pt x="2943" y="38861"/>
                  </a:cubicBezTo>
                  <a:cubicBezTo>
                    <a:pt x="2712" y="38965"/>
                    <a:pt x="2495" y="39294"/>
                    <a:pt x="2293" y="39488"/>
                  </a:cubicBezTo>
                  <a:cubicBezTo>
                    <a:pt x="2084" y="39682"/>
                    <a:pt x="1786" y="40167"/>
                    <a:pt x="1562" y="40130"/>
                  </a:cubicBezTo>
                  <a:cubicBezTo>
                    <a:pt x="1338" y="40093"/>
                    <a:pt x="1435" y="40272"/>
                    <a:pt x="1315" y="40078"/>
                  </a:cubicBezTo>
                  <a:cubicBezTo>
                    <a:pt x="1203" y="39876"/>
                    <a:pt x="1420" y="36829"/>
                    <a:pt x="1420" y="36396"/>
                  </a:cubicBezTo>
                  <a:cubicBezTo>
                    <a:pt x="1382" y="31677"/>
                    <a:pt x="927" y="26547"/>
                    <a:pt x="1143" y="21596"/>
                  </a:cubicBezTo>
                  <a:cubicBezTo>
                    <a:pt x="1203" y="20140"/>
                    <a:pt x="1405" y="18781"/>
                    <a:pt x="1479" y="17317"/>
                  </a:cubicBezTo>
                  <a:cubicBezTo>
                    <a:pt x="1532" y="16107"/>
                    <a:pt x="1367" y="16727"/>
                    <a:pt x="1226" y="16115"/>
                  </a:cubicBezTo>
                  <a:cubicBezTo>
                    <a:pt x="1024" y="15189"/>
                    <a:pt x="1330" y="13307"/>
                    <a:pt x="553" y="13255"/>
                  </a:cubicBezTo>
                  <a:cubicBezTo>
                    <a:pt x="546" y="13255"/>
                    <a:pt x="524" y="13240"/>
                    <a:pt x="509" y="13195"/>
                  </a:cubicBezTo>
                  <a:cubicBezTo>
                    <a:pt x="90" y="11373"/>
                    <a:pt x="210" y="9559"/>
                    <a:pt x="434" y="7983"/>
                  </a:cubicBezTo>
                  <a:cubicBezTo>
                    <a:pt x="860" y="4929"/>
                    <a:pt x="1696" y="2442"/>
                    <a:pt x="2480" y="90"/>
                  </a:cubicBezTo>
                  <a:cubicBezTo>
                    <a:pt x="2502" y="0"/>
                    <a:pt x="2562" y="179"/>
                    <a:pt x="253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1388500" y="342850"/>
              <a:ext cx="5467450" cy="4399425"/>
            </a:xfrm>
            <a:custGeom>
              <a:avLst/>
              <a:gdLst/>
              <a:ahLst/>
              <a:cxnLst/>
              <a:rect l="l" t="t" r="r" b="b"/>
              <a:pathLst>
                <a:path w="218698" h="175977" extrusionOk="0">
                  <a:moveTo>
                    <a:pt x="2532" y="262"/>
                  </a:moveTo>
                  <a:cubicBezTo>
                    <a:pt x="1867" y="2255"/>
                    <a:pt x="1210" y="4316"/>
                    <a:pt x="747" y="6706"/>
                  </a:cubicBezTo>
                  <a:cubicBezTo>
                    <a:pt x="493" y="7946"/>
                    <a:pt x="0" y="10567"/>
                    <a:pt x="403" y="12321"/>
                  </a:cubicBezTo>
                  <a:cubicBezTo>
                    <a:pt x="620" y="13277"/>
                    <a:pt x="964" y="12874"/>
                    <a:pt x="1173" y="13643"/>
                  </a:cubicBezTo>
                  <a:cubicBezTo>
                    <a:pt x="1389" y="14405"/>
                    <a:pt x="754" y="16040"/>
                    <a:pt x="1613" y="16257"/>
                  </a:cubicBezTo>
                  <a:cubicBezTo>
                    <a:pt x="1643" y="16264"/>
                    <a:pt x="1673" y="16339"/>
                    <a:pt x="1658" y="16391"/>
                  </a:cubicBezTo>
                  <a:cubicBezTo>
                    <a:pt x="941" y="22163"/>
                    <a:pt x="1255" y="28190"/>
                    <a:pt x="1426" y="34074"/>
                  </a:cubicBezTo>
                  <a:cubicBezTo>
                    <a:pt x="1456" y="35351"/>
                    <a:pt x="1471" y="36613"/>
                    <a:pt x="1464" y="37845"/>
                  </a:cubicBezTo>
                  <a:cubicBezTo>
                    <a:pt x="1456" y="38047"/>
                    <a:pt x="1352" y="40033"/>
                    <a:pt x="1367" y="40070"/>
                  </a:cubicBezTo>
                  <a:cubicBezTo>
                    <a:pt x="1531" y="40361"/>
                    <a:pt x="3241" y="38420"/>
                    <a:pt x="3398" y="38271"/>
                  </a:cubicBezTo>
                  <a:cubicBezTo>
                    <a:pt x="3555" y="38121"/>
                    <a:pt x="3458" y="38278"/>
                    <a:pt x="3473" y="38345"/>
                  </a:cubicBezTo>
                  <a:cubicBezTo>
                    <a:pt x="5638" y="54087"/>
                    <a:pt x="11530" y="66154"/>
                    <a:pt x="20349" y="73218"/>
                  </a:cubicBezTo>
                  <a:cubicBezTo>
                    <a:pt x="24628" y="76698"/>
                    <a:pt x="29496" y="79102"/>
                    <a:pt x="34679" y="80782"/>
                  </a:cubicBezTo>
                  <a:cubicBezTo>
                    <a:pt x="37173" y="81574"/>
                    <a:pt x="39719" y="82231"/>
                    <a:pt x="42295" y="82739"/>
                  </a:cubicBezTo>
                  <a:cubicBezTo>
                    <a:pt x="43580" y="83000"/>
                    <a:pt x="44887" y="83232"/>
                    <a:pt x="46193" y="83448"/>
                  </a:cubicBezTo>
                  <a:cubicBezTo>
                    <a:pt x="47836" y="83710"/>
                    <a:pt x="49277" y="83501"/>
                    <a:pt x="51092" y="83172"/>
                  </a:cubicBezTo>
                  <a:cubicBezTo>
                    <a:pt x="56707" y="82156"/>
                    <a:pt x="62248" y="81656"/>
                    <a:pt x="67923" y="80872"/>
                  </a:cubicBezTo>
                  <a:cubicBezTo>
                    <a:pt x="70985" y="80454"/>
                    <a:pt x="74106" y="79931"/>
                    <a:pt x="77280" y="79177"/>
                  </a:cubicBezTo>
                  <a:cubicBezTo>
                    <a:pt x="78900" y="78781"/>
                    <a:pt x="80543" y="78348"/>
                    <a:pt x="82186" y="77840"/>
                  </a:cubicBezTo>
                  <a:cubicBezTo>
                    <a:pt x="83239" y="77512"/>
                    <a:pt x="84344" y="76952"/>
                    <a:pt x="85151" y="77176"/>
                  </a:cubicBezTo>
                  <a:cubicBezTo>
                    <a:pt x="85965" y="77400"/>
                    <a:pt x="86189" y="77848"/>
                    <a:pt x="86584" y="78251"/>
                  </a:cubicBezTo>
                  <a:cubicBezTo>
                    <a:pt x="86973" y="78654"/>
                    <a:pt x="87167" y="78931"/>
                    <a:pt x="87652" y="79072"/>
                  </a:cubicBezTo>
                  <a:cubicBezTo>
                    <a:pt x="88474" y="79326"/>
                    <a:pt x="89541" y="78990"/>
                    <a:pt x="90617" y="78781"/>
                  </a:cubicBezTo>
                  <a:cubicBezTo>
                    <a:pt x="93604" y="78214"/>
                    <a:pt x="96382" y="78079"/>
                    <a:pt x="99145" y="77960"/>
                  </a:cubicBezTo>
                  <a:cubicBezTo>
                    <a:pt x="102258" y="77818"/>
                    <a:pt x="105402" y="77669"/>
                    <a:pt x="108830" y="76899"/>
                  </a:cubicBezTo>
                  <a:cubicBezTo>
                    <a:pt x="110211" y="76593"/>
                    <a:pt x="111264" y="76362"/>
                    <a:pt x="112526" y="76295"/>
                  </a:cubicBezTo>
                  <a:cubicBezTo>
                    <a:pt x="113781" y="76220"/>
                    <a:pt x="114811" y="76168"/>
                    <a:pt x="115939" y="76130"/>
                  </a:cubicBezTo>
                  <a:cubicBezTo>
                    <a:pt x="121203" y="75944"/>
                    <a:pt x="126445" y="75951"/>
                    <a:pt x="132188" y="74868"/>
                  </a:cubicBezTo>
                  <a:cubicBezTo>
                    <a:pt x="135346" y="74286"/>
                    <a:pt x="138438" y="73367"/>
                    <a:pt x="141402" y="72128"/>
                  </a:cubicBezTo>
                  <a:cubicBezTo>
                    <a:pt x="143000" y="71448"/>
                    <a:pt x="144815" y="70679"/>
                    <a:pt x="146196" y="69634"/>
                  </a:cubicBezTo>
                  <a:cubicBezTo>
                    <a:pt x="146995" y="69029"/>
                    <a:pt x="147451" y="68028"/>
                    <a:pt x="148302" y="67498"/>
                  </a:cubicBezTo>
                  <a:cubicBezTo>
                    <a:pt x="148325" y="67476"/>
                    <a:pt x="148362" y="67468"/>
                    <a:pt x="148392" y="67476"/>
                  </a:cubicBezTo>
                  <a:cubicBezTo>
                    <a:pt x="148496" y="67535"/>
                    <a:pt x="148340" y="67647"/>
                    <a:pt x="148340" y="67752"/>
                  </a:cubicBezTo>
                  <a:cubicBezTo>
                    <a:pt x="148340" y="67849"/>
                    <a:pt x="147862" y="68387"/>
                    <a:pt x="147772" y="68536"/>
                  </a:cubicBezTo>
                  <a:cubicBezTo>
                    <a:pt x="147533" y="68924"/>
                    <a:pt x="147421" y="68835"/>
                    <a:pt x="147488" y="69253"/>
                  </a:cubicBezTo>
                  <a:cubicBezTo>
                    <a:pt x="147555" y="69671"/>
                    <a:pt x="147496" y="69544"/>
                    <a:pt x="147899" y="69260"/>
                  </a:cubicBezTo>
                  <a:cubicBezTo>
                    <a:pt x="148302" y="68984"/>
                    <a:pt x="148392" y="68655"/>
                    <a:pt x="148817" y="68551"/>
                  </a:cubicBezTo>
                  <a:cubicBezTo>
                    <a:pt x="148900" y="68536"/>
                    <a:pt x="148720" y="68932"/>
                    <a:pt x="148780" y="68924"/>
                  </a:cubicBezTo>
                  <a:cubicBezTo>
                    <a:pt x="149139" y="68894"/>
                    <a:pt x="150498" y="67401"/>
                    <a:pt x="150737" y="67162"/>
                  </a:cubicBezTo>
                  <a:cubicBezTo>
                    <a:pt x="152051" y="65810"/>
                    <a:pt x="153231" y="64406"/>
                    <a:pt x="154530" y="63055"/>
                  </a:cubicBezTo>
                  <a:cubicBezTo>
                    <a:pt x="155217" y="62345"/>
                    <a:pt x="155934" y="61576"/>
                    <a:pt x="156897" y="61091"/>
                  </a:cubicBezTo>
                  <a:cubicBezTo>
                    <a:pt x="158637" y="60217"/>
                    <a:pt x="160399" y="59179"/>
                    <a:pt x="162192" y="58395"/>
                  </a:cubicBezTo>
                  <a:cubicBezTo>
                    <a:pt x="166276" y="56603"/>
                    <a:pt x="170495" y="55729"/>
                    <a:pt x="174281" y="55864"/>
                  </a:cubicBezTo>
                  <a:cubicBezTo>
                    <a:pt x="176051" y="55909"/>
                    <a:pt x="177798" y="56215"/>
                    <a:pt x="179479" y="56790"/>
                  </a:cubicBezTo>
                  <a:cubicBezTo>
                    <a:pt x="180233" y="57051"/>
                    <a:pt x="180957" y="57372"/>
                    <a:pt x="181652" y="57768"/>
                  </a:cubicBezTo>
                  <a:cubicBezTo>
                    <a:pt x="182159" y="58052"/>
                    <a:pt x="183160" y="58470"/>
                    <a:pt x="183376" y="58963"/>
                  </a:cubicBezTo>
                  <a:cubicBezTo>
                    <a:pt x="183593" y="59463"/>
                    <a:pt x="183376" y="60964"/>
                    <a:pt x="183414" y="61576"/>
                  </a:cubicBezTo>
                  <a:cubicBezTo>
                    <a:pt x="183466" y="62570"/>
                    <a:pt x="183615" y="63555"/>
                    <a:pt x="183862" y="64518"/>
                  </a:cubicBezTo>
                  <a:cubicBezTo>
                    <a:pt x="184370" y="66355"/>
                    <a:pt x="185385" y="67909"/>
                    <a:pt x="187162" y="68947"/>
                  </a:cubicBezTo>
                  <a:cubicBezTo>
                    <a:pt x="191120" y="71247"/>
                    <a:pt x="194816" y="74114"/>
                    <a:pt x="197856" y="77885"/>
                  </a:cubicBezTo>
                  <a:cubicBezTo>
                    <a:pt x="199603" y="80051"/>
                    <a:pt x="201097" y="82410"/>
                    <a:pt x="202291" y="84927"/>
                  </a:cubicBezTo>
                  <a:cubicBezTo>
                    <a:pt x="203523" y="87488"/>
                    <a:pt x="204390" y="90311"/>
                    <a:pt x="205517" y="93111"/>
                  </a:cubicBezTo>
                  <a:cubicBezTo>
                    <a:pt x="207869" y="98913"/>
                    <a:pt x="210685" y="104872"/>
                    <a:pt x="212626" y="111892"/>
                  </a:cubicBezTo>
                  <a:cubicBezTo>
                    <a:pt x="213089" y="113564"/>
                    <a:pt x="213500" y="115289"/>
                    <a:pt x="213858" y="117074"/>
                  </a:cubicBezTo>
                  <a:cubicBezTo>
                    <a:pt x="213985" y="117694"/>
                    <a:pt x="214478" y="119688"/>
                    <a:pt x="214418" y="120292"/>
                  </a:cubicBezTo>
                  <a:cubicBezTo>
                    <a:pt x="214351" y="120897"/>
                    <a:pt x="213985" y="120927"/>
                    <a:pt x="214493" y="120793"/>
                  </a:cubicBezTo>
                  <a:cubicBezTo>
                    <a:pt x="215240" y="120599"/>
                    <a:pt x="215972" y="119538"/>
                    <a:pt x="216591" y="118941"/>
                  </a:cubicBezTo>
                  <a:cubicBezTo>
                    <a:pt x="216629" y="118911"/>
                    <a:pt x="216666" y="118978"/>
                    <a:pt x="216666" y="119053"/>
                  </a:cubicBezTo>
                  <a:cubicBezTo>
                    <a:pt x="216868" y="127775"/>
                    <a:pt x="217390" y="137109"/>
                    <a:pt x="217861" y="147414"/>
                  </a:cubicBezTo>
                  <a:cubicBezTo>
                    <a:pt x="218264" y="156240"/>
                    <a:pt x="218563" y="165761"/>
                    <a:pt x="218376" y="175820"/>
                  </a:cubicBezTo>
                  <a:cubicBezTo>
                    <a:pt x="218376" y="175977"/>
                    <a:pt x="218309" y="175910"/>
                    <a:pt x="218309" y="175753"/>
                  </a:cubicBezTo>
                  <a:cubicBezTo>
                    <a:pt x="218697" y="155942"/>
                    <a:pt x="217241" y="138782"/>
                    <a:pt x="216711" y="123698"/>
                  </a:cubicBezTo>
                  <a:cubicBezTo>
                    <a:pt x="216673" y="122652"/>
                    <a:pt x="216644" y="121614"/>
                    <a:pt x="216621" y="120591"/>
                  </a:cubicBezTo>
                  <a:cubicBezTo>
                    <a:pt x="216591" y="119561"/>
                    <a:pt x="216494" y="119464"/>
                    <a:pt x="216069" y="119665"/>
                  </a:cubicBezTo>
                  <a:cubicBezTo>
                    <a:pt x="215636" y="119874"/>
                    <a:pt x="215075" y="120673"/>
                    <a:pt x="214530" y="120972"/>
                  </a:cubicBezTo>
                  <a:cubicBezTo>
                    <a:pt x="214232" y="121129"/>
                    <a:pt x="214217" y="121189"/>
                    <a:pt x="214060" y="120853"/>
                  </a:cubicBezTo>
                  <a:cubicBezTo>
                    <a:pt x="214045" y="120815"/>
                    <a:pt x="214127" y="120621"/>
                    <a:pt x="214127" y="120599"/>
                  </a:cubicBezTo>
                  <a:cubicBezTo>
                    <a:pt x="214127" y="120584"/>
                    <a:pt x="214217" y="120449"/>
                    <a:pt x="214232" y="120367"/>
                  </a:cubicBezTo>
                  <a:cubicBezTo>
                    <a:pt x="214291" y="119837"/>
                    <a:pt x="214179" y="119396"/>
                    <a:pt x="214097" y="118814"/>
                  </a:cubicBezTo>
                  <a:cubicBezTo>
                    <a:pt x="213791" y="116790"/>
                    <a:pt x="213298" y="114759"/>
                    <a:pt x="212790" y="112870"/>
                  </a:cubicBezTo>
                  <a:cubicBezTo>
                    <a:pt x="211857" y="109330"/>
                    <a:pt x="210692" y="106060"/>
                    <a:pt x="209467" y="102946"/>
                  </a:cubicBezTo>
                  <a:cubicBezTo>
                    <a:pt x="208243" y="99839"/>
                    <a:pt x="206951" y="96897"/>
                    <a:pt x="205764" y="94000"/>
                  </a:cubicBezTo>
                  <a:cubicBezTo>
                    <a:pt x="204457" y="90811"/>
                    <a:pt x="203479" y="87615"/>
                    <a:pt x="202067" y="84718"/>
                  </a:cubicBezTo>
                  <a:cubicBezTo>
                    <a:pt x="199170" y="78819"/>
                    <a:pt x="195011" y="74368"/>
                    <a:pt x="190224" y="71045"/>
                  </a:cubicBezTo>
                  <a:cubicBezTo>
                    <a:pt x="188589" y="69895"/>
                    <a:pt x="186535" y="69044"/>
                    <a:pt x="185273" y="67603"/>
                  </a:cubicBezTo>
                  <a:cubicBezTo>
                    <a:pt x="184161" y="66333"/>
                    <a:pt x="183660" y="64698"/>
                    <a:pt x="183429" y="63070"/>
                  </a:cubicBezTo>
                  <a:cubicBezTo>
                    <a:pt x="183279" y="62054"/>
                    <a:pt x="183302" y="61031"/>
                    <a:pt x="183242" y="60001"/>
                  </a:cubicBezTo>
                  <a:cubicBezTo>
                    <a:pt x="183138" y="58612"/>
                    <a:pt x="182092" y="58089"/>
                    <a:pt x="180830" y="57492"/>
                  </a:cubicBezTo>
                  <a:cubicBezTo>
                    <a:pt x="179008" y="56611"/>
                    <a:pt x="176895" y="56118"/>
                    <a:pt x="174632" y="55998"/>
                  </a:cubicBezTo>
                  <a:cubicBezTo>
                    <a:pt x="171929" y="55849"/>
                    <a:pt x="169002" y="56230"/>
                    <a:pt x="166045" y="57096"/>
                  </a:cubicBezTo>
                  <a:cubicBezTo>
                    <a:pt x="164424" y="57581"/>
                    <a:pt x="162849" y="58186"/>
                    <a:pt x="161325" y="58903"/>
                  </a:cubicBezTo>
                  <a:cubicBezTo>
                    <a:pt x="159959" y="59545"/>
                    <a:pt x="158659" y="60486"/>
                    <a:pt x="157315" y="61121"/>
                  </a:cubicBezTo>
                  <a:cubicBezTo>
                    <a:pt x="156479" y="61524"/>
                    <a:pt x="156031" y="61726"/>
                    <a:pt x="155322" y="62413"/>
                  </a:cubicBezTo>
                  <a:cubicBezTo>
                    <a:pt x="154612" y="63092"/>
                    <a:pt x="153753" y="64033"/>
                    <a:pt x="153007" y="64855"/>
                  </a:cubicBezTo>
                  <a:cubicBezTo>
                    <a:pt x="151730" y="66273"/>
                    <a:pt x="150401" y="67961"/>
                    <a:pt x="148638" y="69141"/>
                  </a:cubicBezTo>
                  <a:cubicBezTo>
                    <a:pt x="148579" y="69178"/>
                    <a:pt x="148519" y="69156"/>
                    <a:pt x="148534" y="69111"/>
                  </a:cubicBezTo>
                  <a:cubicBezTo>
                    <a:pt x="148900" y="68207"/>
                    <a:pt x="147981" y="69469"/>
                    <a:pt x="147570" y="69664"/>
                  </a:cubicBezTo>
                  <a:cubicBezTo>
                    <a:pt x="147160" y="69858"/>
                    <a:pt x="147212" y="69850"/>
                    <a:pt x="147003" y="69693"/>
                  </a:cubicBezTo>
                  <a:cubicBezTo>
                    <a:pt x="146936" y="69641"/>
                    <a:pt x="146966" y="69402"/>
                    <a:pt x="146988" y="69327"/>
                  </a:cubicBezTo>
                  <a:cubicBezTo>
                    <a:pt x="147040" y="69081"/>
                    <a:pt x="147697" y="68476"/>
                    <a:pt x="147892" y="68200"/>
                  </a:cubicBezTo>
                  <a:cubicBezTo>
                    <a:pt x="147981" y="68066"/>
                    <a:pt x="148452" y="67588"/>
                    <a:pt x="148190" y="67715"/>
                  </a:cubicBezTo>
                  <a:cubicBezTo>
                    <a:pt x="147563" y="68013"/>
                    <a:pt x="147085" y="69230"/>
                    <a:pt x="146622" y="69626"/>
                  </a:cubicBezTo>
                  <a:cubicBezTo>
                    <a:pt x="146152" y="70014"/>
                    <a:pt x="145330" y="70351"/>
                    <a:pt x="144830" y="70612"/>
                  </a:cubicBezTo>
                  <a:cubicBezTo>
                    <a:pt x="138050" y="74136"/>
                    <a:pt x="131239" y="75443"/>
                    <a:pt x="124885" y="75876"/>
                  </a:cubicBezTo>
                  <a:cubicBezTo>
                    <a:pt x="121823" y="76093"/>
                    <a:pt x="118851" y="76138"/>
                    <a:pt x="115857" y="76250"/>
                  </a:cubicBezTo>
                  <a:cubicBezTo>
                    <a:pt x="114027" y="76317"/>
                    <a:pt x="112100" y="76265"/>
                    <a:pt x="110084" y="76698"/>
                  </a:cubicBezTo>
                  <a:cubicBezTo>
                    <a:pt x="107792" y="77198"/>
                    <a:pt x="105626" y="77631"/>
                    <a:pt x="103453" y="77818"/>
                  </a:cubicBezTo>
                  <a:cubicBezTo>
                    <a:pt x="99346" y="78184"/>
                    <a:pt x="95500" y="78042"/>
                    <a:pt x="91184" y="78789"/>
                  </a:cubicBezTo>
                  <a:cubicBezTo>
                    <a:pt x="89579" y="79065"/>
                    <a:pt x="88153" y="79610"/>
                    <a:pt x="87174" y="78998"/>
                  </a:cubicBezTo>
                  <a:cubicBezTo>
                    <a:pt x="86764" y="78736"/>
                    <a:pt x="86487" y="78363"/>
                    <a:pt x="86166" y="78042"/>
                  </a:cubicBezTo>
                  <a:cubicBezTo>
                    <a:pt x="86039" y="77915"/>
                    <a:pt x="85905" y="77788"/>
                    <a:pt x="85763" y="77669"/>
                  </a:cubicBezTo>
                  <a:cubicBezTo>
                    <a:pt x="85054" y="77138"/>
                    <a:pt x="84449" y="77273"/>
                    <a:pt x="83149" y="77646"/>
                  </a:cubicBezTo>
                  <a:cubicBezTo>
                    <a:pt x="78833" y="78886"/>
                    <a:pt x="74674" y="79946"/>
                    <a:pt x="70530" y="80603"/>
                  </a:cubicBezTo>
                  <a:cubicBezTo>
                    <a:pt x="66385" y="81253"/>
                    <a:pt x="62315" y="81656"/>
                    <a:pt x="58246" y="82179"/>
                  </a:cubicBezTo>
                  <a:cubicBezTo>
                    <a:pt x="56237" y="82440"/>
                    <a:pt x="54228" y="82731"/>
                    <a:pt x="52227" y="83075"/>
                  </a:cubicBezTo>
                  <a:cubicBezTo>
                    <a:pt x="51264" y="83247"/>
                    <a:pt x="50293" y="83418"/>
                    <a:pt x="49330" y="83620"/>
                  </a:cubicBezTo>
                  <a:cubicBezTo>
                    <a:pt x="48053" y="83867"/>
                    <a:pt x="47306" y="83747"/>
                    <a:pt x="46149" y="83560"/>
                  </a:cubicBezTo>
                  <a:cubicBezTo>
                    <a:pt x="42527" y="82985"/>
                    <a:pt x="38972" y="82239"/>
                    <a:pt x="35552" y="81193"/>
                  </a:cubicBezTo>
                  <a:cubicBezTo>
                    <a:pt x="21730" y="77161"/>
                    <a:pt x="10148" y="67192"/>
                    <a:pt x="5310" y="48232"/>
                  </a:cubicBezTo>
                  <a:cubicBezTo>
                    <a:pt x="4966" y="46895"/>
                    <a:pt x="4645" y="45544"/>
                    <a:pt x="4369" y="44155"/>
                  </a:cubicBezTo>
                  <a:cubicBezTo>
                    <a:pt x="4085" y="42759"/>
                    <a:pt x="3958" y="41175"/>
                    <a:pt x="3592" y="39839"/>
                  </a:cubicBezTo>
                  <a:cubicBezTo>
                    <a:pt x="3316" y="38786"/>
                    <a:pt x="3435" y="38741"/>
                    <a:pt x="2890" y="38980"/>
                  </a:cubicBezTo>
                  <a:cubicBezTo>
                    <a:pt x="2659" y="39077"/>
                    <a:pt x="2442" y="39413"/>
                    <a:pt x="2240" y="39607"/>
                  </a:cubicBezTo>
                  <a:cubicBezTo>
                    <a:pt x="2031" y="39801"/>
                    <a:pt x="1733" y="40279"/>
                    <a:pt x="1509" y="40249"/>
                  </a:cubicBezTo>
                  <a:cubicBezTo>
                    <a:pt x="1285" y="40220"/>
                    <a:pt x="1382" y="40391"/>
                    <a:pt x="1270" y="40197"/>
                  </a:cubicBezTo>
                  <a:cubicBezTo>
                    <a:pt x="1158" y="39996"/>
                    <a:pt x="1374" y="36926"/>
                    <a:pt x="1374" y="36501"/>
                  </a:cubicBezTo>
                  <a:cubicBezTo>
                    <a:pt x="1352" y="31767"/>
                    <a:pt x="896" y="26621"/>
                    <a:pt x="1120" y="21656"/>
                  </a:cubicBezTo>
                  <a:cubicBezTo>
                    <a:pt x="1188" y="20192"/>
                    <a:pt x="1382" y="18840"/>
                    <a:pt x="1456" y="17369"/>
                  </a:cubicBezTo>
                  <a:cubicBezTo>
                    <a:pt x="1509" y="16152"/>
                    <a:pt x="1344" y="16772"/>
                    <a:pt x="1210" y="16160"/>
                  </a:cubicBezTo>
                  <a:cubicBezTo>
                    <a:pt x="1008" y="15226"/>
                    <a:pt x="1314" y="13337"/>
                    <a:pt x="538" y="13292"/>
                  </a:cubicBezTo>
                  <a:cubicBezTo>
                    <a:pt x="523" y="13277"/>
                    <a:pt x="508" y="13255"/>
                    <a:pt x="493" y="13225"/>
                  </a:cubicBezTo>
                  <a:cubicBezTo>
                    <a:pt x="75" y="11388"/>
                    <a:pt x="194" y="9581"/>
                    <a:pt x="418" y="7998"/>
                  </a:cubicBezTo>
                  <a:cubicBezTo>
                    <a:pt x="866" y="4936"/>
                    <a:pt x="1688" y="2450"/>
                    <a:pt x="2472" y="97"/>
                  </a:cubicBezTo>
                  <a:cubicBezTo>
                    <a:pt x="2502" y="0"/>
                    <a:pt x="2569" y="179"/>
                    <a:pt x="2532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7"/>
            <p:cNvSpPr/>
            <p:nvPr/>
          </p:nvSpPr>
          <p:spPr>
            <a:xfrm>
              <a:off x="1372075" y="360400"/>
              <a:ext cx="5468000" cy="4397200"/>
            </a:xfrm>
            <a:custGeom>
              <a:avLst/>
              <a:gdLst/>
              <a:ahLst/>
              <a:cxnLst/>
              <a:rect l="l" t="t" r="r" b="b"/>
              <a:pathLst>
                <a:path w="218720" h="175888" extrusionOk="0">
                  <a:moveTo>
                    <a:pt x="2539" y="269"/>
                  </a:moveTo>
                  <a:cubicBezTo>
                    <a:pt x="1882" y="2248"/>
                    <a:pt x="1225" y="4316"/>
                    <a:pt x="747" y="6713"/>
                  </a:cubicBezTo>
                  <a:cubicBezTo>
                    <a:pt x="500" y="7953"/>
                    <a:pt x="0" y="10589"/>
                    <a:pt x="396" y="12351"/>
                  </a:cubicBezTo>
                  <a:cubicBezTo>
                    <a:pt x="620" y="13300"/>
                    <a:pt x="956" y="12904"/>
                    <a:pt x="1172" y="13665"/>
                  </a:cubicBezTo>
                  <a:cubicBezTo>
                    <a:pt x="1382" y="14427"/>
                    <a:pt x="747" y="16077"/>
                    <a:pt x="1606" y="16294"/>
                  </a:cubicBezTo>
                  <a:cubicBezTo>
                    <a:pt x="1635" y="16339"/>
                    <a:pt x="1658" y="16384"/>
                    <a:pt x="1658" y="16436"/>
                  </a:cubicBezTo>
                  <a:cubicBezTo>
                    <a:pt x="926" y="22216"/>
                    <a:pt x="1232" y="28264"/>
                    <a:pt x="1396" y="34163"/>
                  </a:cubicBezTo>
                  <a:cubicBezTo>
                    <a:pt x="1419" y="35455"/>
                    <a:pt x="1441" y="36710"/>
                    <a:pt x="1419" y="37942"/>
                  </a:cubicBezTo>
                  <a:cubicBezTo>
                    <a:pt x="1419" y="38151"/>
                    <a:pt x="1307" y="40145"/>
                    <a:pt x="1329" y="40182"/>
                  </a:cubicBezTo>
                  <a:cubicBezTo>
                    <a:pt x="1486" y="40473"/>
                    <a:pt x="3196" y="38539"/>
                    <a:pt x="3353" y="38383"/>
                  </a:cubicBezTo>
                  <a:cubicBezTo>
                    <a:pt x="3510" y="38226"/>
                    <a:pt x="3420" y="38397"/>
                    <a:pt x="3428" y="38465"/>
                  </a:cubicBezTo>
                  <a:cubicBezTo>
                    <a:pt x="5563" y="54258"/>
                    <a:pt x="11425" y="66385"/>
                    <a:pt x="20222" y="73509"/>
                  </a:cubicBezTo>
                  <a:cubicBezTo>
                    <a:pt x="24508" y="77026"/>
                    <a:pt x="29347" y="79446"/>
                    <a:pt x="34522" y="81141"/>
                  </a:cubicBezTo>
                  <a:cubicBezTo>
                    <a:pt x="37016" y="81947"/>
                    <a:pt x="39555" y="82619"/>
                    <a:pt x="42131" y="83142"/>
                  </a:cubicBezTo>
                  <a:cubicBezTo>
                    <a:pt x="43415" y="83403"/>
                    <a:pt x="44715" y="83635"/>
                    <a:pt x="46022" y="83852"/>
                  </a:cubicBezTo>
                  <a:cubicBezTo>
                    <a:pt x="47664" y="84120"/>
                    <a:pt x="49098" y="83911"/>
                    <a:pt x="50913" y="83590"/>
                  </a:cubicBezTo>
                  <a:cubicBezTo>
                    <a:pt x="56521" y="82582"/>
                    <a:pt x="62054" y="82104"/>
                    <a:pt x="67729" y="81328"/>
                  </a:cubicBezTo>
                  <a:cubicBezTo>
                    <a:pt x="70873" y="80924"/>
                    <a:pt x="73987" y="80357"/>
                    <a:pt x="77071" y="79640"/>
                  </a:cubicBezTo>
                  <a:cubicBezTo>
                    <a:pt x="78699" y="79259"/>
                    <a:pt x="80334" y="78818"/>
                    <a:pt x="81984" y="78311"/>
                  </a:cubicBezTo>
                  <a:cubicBezTo>
                    <a:pt x="83037" y="77997"/>
                    <a:pt x="84128" y="77437"/>
                    <a:pt x="84949" y="77661"/>
                  </a:cubicBezTo>
                  <a:cubicBezTo>
                    <a:pt x="85621" y="77840"/>
                    <a:pt x="85979" y="78333"/>
                    <a:pt x="86383" y="78736"/>
                  </a:cubicBezTo>
                  <a:cubicBezTo>
                    <a:pt x="86778" y="79132"/>
                    <a:pt x="86965" y="79416"/>
                    <a:pt x="87443" y="79558"/>
                  </a:cubicBezTo>
                  <a:cubicBezTo>
                    <a:pt x="88264" y="79804"/>
                    <a:pt x="89332" y="79468"/>
                    <a:pt x="90400" y="79267"/>
                  </a:cubicBezTo>
                  <a:cubicBezTo>
                    <a:pt x="93387" y="78706"/>
                    <a:pt x="96172" y="78572"/>
                    <a:pt x="98935" y="78453"/>
                  </a:cubicBezTo>
                  <a:cubicBezTo>
                    <a:pt x="102042" y="78311"/>
                    <a:pt x="105193" y="78161"/>
                    <a:pt x="108613" y="77400"/>
                  </a:cubicBezTo>
                  <a:cubicBezTo>
                    <a:pt x="109994" y="77079"/>
                    <a:pt x="111055" y="76855"/>
                    <a:pt x="112302" y="76780"/>
                  </a:cubicBezTo>
                  <a:cubicBezTo>
                    <a:pt x="113556" y="76705"/>
                    <a:pt x="114602" y="76668"/>
                    <a:pt x="115729" y="76623"/>
                  </a:cubicBezTo>
                  <a:cubicBezTo>
                    <a:pt x="120994" y="76436"/>
                    <a:pt x="126236" y="76436"/>
                    <a:pt x="131978" y="75354"/>
                  </a:cubicBezTo>
                  <a:cubicBezTo>
                    <a:pt x="135145" y="74771"/>
                    <a:pt x="138236" y="73845"/>
                    <a:pt x="141201" y="72591"/>
                  </a:cubicBezTo>
                  <a:cubicBezTo>
                    <a:pt x="142799" y="71919"/>
                    <a:pt x="144613" y="71142"/>
                    <a:pt x="146002" y="70097"/>
                  </a:cubicBezTo>
                  <a:cubicBezTo>
                    <a:pt x="146794" y="69492"/>
                    <a:pt x="147249" y="68491"/>
                    <a:pt x="148100" y="67961"/>
                  </a:cubicBezTo>
                  <a:cubicBezTo>
                    <a:pt x="148123" y="67946"/>
                    <a:pt x="148160" y="67938"/>
                    <a:pt x="148190" y="67946"/>
                  </a:cubicBezTo>
                  <a:cubicBezTo>
                    <a:pt x="148302" y="67998"/>
                    <a:pt x="148138" y="68110"/>
                    <a:pt x="148138" y="68215"/>
                  </a:cubicBezTo>
                  <a:cubicBezTo>
                    <a:pt x="148138" y="68319"/>
                    <a:pt x="147667" y="68850"/>
                    <a:pt x="147570" y="68999"/>
                  </a:cubicBezTo>
                  <a:cubicBezTo>
                    <a:pt x="147331" y="69387"/>
                    <a:pt x="147234" y="69298"/>
                    <a:pt x="147287" y="69716"/>
                  </a:cubicBezTo>
                  <a:cubicBezTo>
                    <a:pt x="147346" y="70134"/>
                    <a:pt x="147294" y="70007"/>
                    <a:pt x="147697" y="69716"/>
                  </a:cubicBezTo>
                  <a:cubicBezTo>
                    <a:pt x="148100" y="69425"/>
                    <a:pt x="148190" y="69118"/>
                    <a:pt x="148616" y="69014"/>
                  </a:cubicBezTo>
                  <a:cubicBezTo>
                    <a:pt x="148705" y="68991"/>
                    <a:pt x="148519" y="69387"/>
                    <a:pt x="148578" y="69387"/>
                  </a:cubicBezTo>
                  <a:cubicBezTo>
                    <a:pt x="148952" y="69365"/>
                    <a:pt x="150303" y="67871"/>
                    <a:pt x="150535" y="67625"/>
                  </a:cubicBezTo>
                  <a:cubicBezTo>
                    <a:pt x="151864" y="66273"/>
                    <a:pt x="153029" y="64862"/>
                    <a:pt x="154336" y="63510"/>
                  </a:cubicBezTo>
                  <a:cubicBezTo>
                    <a:pt x="155023" y="62801"/>
                    <a:pt x="155747" y="62032"/>
                    <a:pt x="156703" y="61546"/>
                  </a:cubicBezTo>
                  <a:cubicBezTo>
                    <a:pt x="158443" y="60665"/>
                    <a:pt x="160205" y="59627"/>
                    <a:pt x="162005" y="58836"/>
                  </a:cubicBezTo>
                  <a:cubicBezTo>
                    <a:pt x="166089" y="57044"/>
                    <a:pt x="170316" y="56155"/>
                    <a:pt x="174102" y="56274"/>
                  </a:cubicBezTo>
                  <a:cubicBezTo>
                    <a:pt x="175954" y="56342"/>
                    <a:pt x="177716" y="56640"/>
                    <a:pt x="179314" y="57193"/>
                  </a:cubicBezTo>
                  <a:cubicBezTo>
                    <a:pt x="180068" y="57447"/>
                    <a:pt x="180793" y="57775"/>
                    <a:pt x="181487" y="58164"/>
                  </a:cubicBezTo>
                  <a:cubicBezTo>
                    <a:pt x="181995" y="58440"/>
                    <a:pt x="183003" y="58851"/>
                    <a:pt x="183212" y="59358"/>
                  </a:cubicBezTo>
                  <a:cubicBezTo>
                    <a:pt x="183429" y="59859"/>
                    <a:pt x="183212" y="61352"/>
                    <a:pt x="183249" y="61957"/>
                  </a:cubicBezTo>
                  <a:cubicBezTo>
                    <a:pt x="183302" y="62950"/>
                    <a:pt x="183451" y="63936"/>
                    <a:pt x="183697" y="64892"/>
                  </a:cubicBezTo>
                  <a:cubicBezTo>
                    <a:pt x="184213" y="66729"/>
                    <a:pt x="185228" y="68282"/>
                    <a:pt x="187005" y="69298"/>
                  </a:cubicBezTo>
                  <a:cubicBezTo>
                    <a:pt x="190971" y="71583"/>
                    <a:pt x="194674" y="74443"/>
                    <a:pt x="197736" y="78184"/>
                  </a:cubicBezTo>
                  <a:cubicBezTo>
                    <a:pt x="199491" y="80334"/>
                    <a:pt x="200984" y="82687"/>
                    <a:pt x="202179" y="85181"/>
                  </a:cubicBezTo>
                  <a:cubicBezTo>
                    <a:pt x="203411" y="87742"/>
                    <a:pt x="204292" y="90550"/>
                    <a:pt x="205427" y="93343"/>
                  </a:cubicBezTo>
                  <a:cubicBezTo>
                    <a:pt x="207795" y="99122"/>
                    <a:pt x="210610" y="105044"/>
                    <a:pt x="212574" y="112026"/>
                  </a:cubicBezTo>
                  <a:cubicBezTo>
                    <a:pt x="213037" y="113699"/>
                    <a:pt x="213455" y="115416"/>
                    <a:pt x="213813" y="117193"/>
                  </a:cubicBezTo>
                  <a:cubicBezTo>
                    <a:pt x="213940" y="117806"/>
                    <a:pt x="214448" y="119792"/>
                    <a:pt x="214373" y="120404"/>
                  </a:cubicBezTo>
                  <a:cubicBezTo>
                    <a:pt x="214299" y="121009"/>
                    <a:pt x="213940" y="121039"/>
                    <a:pt x="214448" y="120897"/>
                  </a:cubicBezTo>
                  <a:cubicBezTo>
                    <a:pt x="215195" y="120703"/>
                    <a:pt x="215942" y="119635"/>
                    <a:pt x="216554" y="119038"/>
                  </a:cubicBezTo>
                  <a:cubicBezTo>
                    <a:pt x="216591" y="119008"/>
                    <a:pt x="216629" y="119075"/>
                    <a:pt x="216629" y="119150"/>
                  </a:cubicBezTo>
                  <a:cubicBezTo>
                    <a:pt x="216853" y="127849"/>
                    <a:pt x="217390" y="137146"/>
                    <a:pt x="217861" y="147414"/>
                  </a:cubicBezTo>
                  <a:cubicBezTo>
                    <a:pt x="218286" y="156211"/>
                    <a:pt x="218592" y="165702"/>
                    <a:pt x="218421" y="175723"/>
                  </a:cubicBezTo>
                  <a:cubicBezTo>
                    <a:pt x="218421" y="175887"/>
                    <a:pt x="218361" y="175812"/>
                    <a:pt x="218361" y="175663"/>
                  </a:cubicBezTo>
                  <a:cubicBezTo>
                    <a:pt x="218719" y="155912"/>
                    <a:pt x="217241" y="138819"/>
                    <a:pt x="216681" y="123787"/>
                  </a:cubicBezTo>
                  <a:cubicBezTo>
                    <a:pt x="216643" y="122742"/>
                    <a:pt x="216614" y="121711"/>
                    <a:pt x="216584" y="120681"/>
                  </a:cubicBezTo>
                  <a:cubicBezTo>
                    <a:pt x="216554" y="119658"/>
                    <a:pt x="216457" y="119553"/>
                    <a:pt x="216031" y="119770"/>
                  </a:cubicBezTo>
                  <a:cubicBezTo>
                    <a:pt x="215613" y="119979"/>
                    <a:pt x="215045" y="120778"/>
                    <a:pt x="214493" y="121076"/>
                  </a:cubicBezTo>
                  <a:cubicBezTo>
                    <a:pt x="214194" y="121233"/>
                    <a:pt x="214187" y="121300"/>
                    <a:pt x="214015" y="120950"/>
                  </a:cubicBezTo>
                  <a:cubicBezTo>
                    <a:pt x="214000" y="120927"/>
                    <a:pt x="214082" y="120718"/>
                    <a:pt x="214082" y="120711"/>
                  </a:cubicBezTo>
                  <a:cubicBezTo>
                    <a:pt x="214082" y="120703"/>
                    <a:pt x="214179" y="120554"/>
                    <a:pt x="214187" y="120479"/>
                  </a:cubicBezTo>
                  <a:cubicBezTo>
                    <a:pt x="214254" y="119941"/>
                    <a:pt x="214142" y="119508"/>
                    <a:pt x="214052" y="118933"/>
                  </a:cubicBezTo>
                  <a:cubicBezTo>
                    <a:pt x="213746" y="116910"/>
                    <a:pt x="213246" y="114886"/>
                    <a:pt x="212738" y="112997"/>
                  </a:cubicBezTo>
                  <a:cubicBezTo>
                    <a:pt x="211797" y="109487"/>
                    <a:pt x="210632" y="106224"/>
                    <a:pt x="209385" y="103132"/>
                  </a:cubicBezTo>
                  <a:cubicBezTo>
                    <a:pt x="208146" y="100041"/>
                    <a:pt x="206869" y="97106"/>
                    <a:pt x="205674" y="94216"/>
                  </a:cubicBezTo>
                  <a:cubicBezTo>
                    <a:pt x="204360" y="91043"/>
                    <a:pt x="203374" y="87854"/>
                    <a:pt x="201948" y="84979"/>
                  </a:cubicBezTo>
                  <a:cubicBezTo>
                    <a:pt x="199043" y="79110"/>
                    <a:pt x="194876" y="74682"/>
                    <a:pt x="190075" y="71381"/>
                  </a:cubicBezTo>
                  <a:cubicBezTo>
                    <a:pt x="188439" y="70246"/>
                    <a:pt x="186386" y="69410"/>
                    <a:pt x="185116" y="67961"/>
                  </a:cubicBezTo>
                  <a:cubicBezTo>
                    <a:pt x="184011" y="66699"/>
                    <a:pt x="183503" y="65078"/>
                    <a:pt x="183264" y="63451"/>
                  </a:cubicBezTo>
                  <a:cubicBezTo>
                    <a:pt x="183115" y="62435"/>
                    <a:pt x="183152" y="61412"/>
                    <a:pt x="183078" y="60381"/>
                  </a:cubicBezTo>
                  <a:cubicBezTo>
                    <a:pt x="182973" y="59000"/>
                    <a:pt x="181920" y="58485"/>
                    <a:pt x="180666" y="57880"/>
                  </a:cubicBezTo>
                  <a:cubicBezTo>
                    <a:pt x="178836" y="57014"/>
                    <a:pt x="176715" y="56528"/>
                    <a:pt x="174453" y="56416"/>
                  </a:cubicBezTo>
                  <a:cubicBezTo>
                    <a:pt x="171750" y="56274"/>
                    <a:pt x="168822" y="56655"/>
                    <a:pt x="165865" y="57536"/>
                  </a:cubicBezTo>
                  <a:cubicBezTo>
                    <a:pt x="164237" y="58014"/>
                    <a:pt x="162654" y="58619"/>
                    <a:pt x="161131" y="59344"/>
                  </a:cubicBezTo>
                  <a:cubicBezTo>
                    <a:pt x="159765" y="59993"/>
                    <a:pt x="158473" y="60942"/>
                    <a:pt x="157129" y="61576"/>
                  </a:cubicBezTo>
                  <a:cubicBezTo>
                    <a:pt x="156285" y="61972"/>
                    <a:pt x="155837" y="62181"/>
                    <a:pt x="155120" y="62868"/>
                  </a:cubicBezTo>
                  <a:cubicBezTo>
                    <a:pt x="154403" y="63548"/>
                    <a:pt x="153559" y="64489"/>
                    <a:pt x="152812" y="65317"/>
                  </a:cubicBezTo>
                  <a:cubicBezTo>
                    <a:pt x="151528" y="66736"/>
                    <a:pt x="150199" y="68416"/>
                    <a:pt x="148437" y="69604"/>
                  </a:cubicBezTo>
                  <a:cubicBezTo>
                    <a:pt x="148377" y="69641"/>
                    <a:pt x="148317" y="69626"/>
                    <a:pt x="148332" y="69566"/>
                  </a:cubicBezTo>
                  <a:cubicBezTo>
                    <a:pt x="148698" y="68670"/>
                    <a:pt x="147779" y="69932"/>
                    <a:pt x="147384" y="70126"/>
                  </a:cubicBezTo>
                  <a:cubicBezTo>
                    <a:pt x="146980" y="70321"/>
                    <a:pt x="147010" y="70313"/>
                    <a:pt x="146809" y="70156"/>
                  </a:cubicBezTo>
                  <a:cubicBezTo>
                    <a:pt x="146614" y="69999"/>
                    <a:pt x="146764" y="69865"/>
                    <a:pt x="146786" y="69790"/>
                  </a:cubicBezTo>
                  <a:cubicBezTo>
                    <a:pt x="146838" y="69551"/>
                    <a:pt x="147496" y="68939"/>
                    <a:pt x="147690" y="68663"/>
                  </a:cubicBezTo>
                  <a:cubicBezTo>
                    <a:pt x="147779" y="68528"/>
                    <a:pt x="148250" y="68058"/>
                    <a:pt x="147988" y="68177"/>
                  </a:cubicBezTo>
                  <a:cubicBezTo>
                    <a:pt x="147369" y="68476"/>
                    <a:pt x="146883" y="69708"/>
                    <a:pt x="146420" y="70089"/>
                  </a:cubicBezTo>
                  <a:cubicBezTo>
                    <a:pt x="145950" y="70470"/>
                    <a:pt x="145143" y="70821"/>
                    <a:pt x="144636" y="71090"/>
                  </a:cubicBezTo>
                  <a:cubicBezTo>
                    <a:pt x="137848" y="74614"/>
                    <a:pt x="131030" y="75921"/>
                    <a:pt x="124668" y="76369"/>
                  </a:cubicBezTo>
                  <a:cubicBezTo>
                    <a:pt x="121606" y="76586"/>
                    <a:pt x="118642" y="76631"/>
                    <a:pt x="115647" y="76743"/>
                  </a:cubicBezTo>
                  <a:cubicBezTo>
                    <a:pt x="113818" y="76810"/>
                    <a:pt x="111884" y="76765"/>
                    <a:pt x="109875" y="77191"/>
                  </a:cubicBezTo>
                  <a:cubicBezTo>
                    <a:pt x="107583" y="77691"/>
                    <a:pt x="105417" y="78124"/>
                    <a:pt x="103237" y="78311"/>
                  </a:cubicBezTo>
                  <a:cubicBezTo>
                    <a:pt x="99122" y="78677"/>
                    <a:pt x="95284" y="78535"/>
                    <a:pt x="90975" y="79274"/>
                  </a:cubicBezTo>
                  <a:cubicBezTo>
                    <a:pt x="89377" y="79543"/>
                    <a:pt x="87943" y="80095"/>
                    <a:pt x="86958" y="79483"/>
                  </a:cubicBezTo>
                  <a:cubicBezTo>
                    <a:pt x="86547" y="79222"/>
                    <a:pt x="86278" y="78848"/>
                    <a:pt x="85950" y="78527"/>
                  </a:cubicBezTo>
                  <a:cubicBezTo>
                    <a:pt x="85830" y="78393"/>
                    <a:pt x="85696" y="78273"/>
                    <a:pt x="85554" y="78154"/>
                  </a:cubicBezTo>
                  <a:cubicBezTo>
                    <a:pt x="84852" y="77624"/>
                    <a:pt x="84232" y="77751"/>
                    <a:pt x="82948" y="78124"/>
                  </a:cubicBezTo>
                  <a:cubicBezTo>
                    <a:pt x="78632" y="79356"/>
                    <a:pt x="74472" y="80417"/>
                    <a:pt x="70328" y="81066"/>
                  </a:cubicBezTo>
                  <a:cubicBezTo>
                    <a:pt x="66183" y="81723"/>
                    <a:pt x="62121" y="82104"/>
                    <a:pt x="58051" y="82619"/>
                  </a:cubicBezTo>
                  <a:cubicBezTo>
                    <a:pt x="56058" y="82881"/>
                    <a:pt x="54049" y="83157"/>
                    <a:pt x="52048" y="83508"/>
                  </a:cubicBezTo>
                  <a:cubicBezTo>
                    <a:pt x="51077" y="83665"/>
                    <a:pt x="50106" y="83844"/>
                    <a:pt x="49150" y="84038"/>
                  </a:cubicBezTo>
                  <a:cubicBezTo>
                    <a:pt x="47866" y="84277"/>
                    <a:pt x="47134" y="84158"/>
                    <a:pt x="45977" y="83971"/>
                  </a:cubicBezTo>
                  <a:cubicBezTo>
                    <a:pt x="42355" y="83381"/>
                    <a:pt x="38815" y="82619"/>
                    <a:pt x="35395" y="81552"/>
                  </a:cubicBezTo>
                  <a:cubicBezTo>
                    <a:pt x="21603" y="77467"/>
                    <a:pt x="10044" y="67423"/>
                    <a:pt x="5250" y="48389"/>
                  </a:cubicBezTo>
                  <a:cubicBezTo>
                    <a:pt x="4906" y="47052"/>
                    <a:pt x="4593" y="45678"/>
                    <a:pt x="4309" y="44289"/>
                  </a:cubicBezTo>
                  <a:cubicBezTo>
                    <a:pt x="4018" y="42900"/>
                    <a:pt x="3906" y="41302"/>
                    <a:pt x="3547" y="39958"/>
                  </a:cubicBezTo>
                  <a:cubicBezTo>
                    <a:pt x="3271" y="38905"/>
                    <a:pt x="3390" y="38860"/>
                    <a:pt x="2838" y="39092"/>
                  </a:cubicBezTo>
                  <a:cubicBezTo>
                    <a:pt x="2614" y="39196"/>
                    <a:pt x="2397" y="39533"/>
                    <a:pt x="2196" y="39719"/>
                  </a:cubicBezTo>
                  <a:cubicBezTo>
                    <a:pt x="1994" y="39906"/>
                    <a:pt x="1695" y="40391"/>
                    <a:pt x="1464" y="40361"/>
                  </a:cubicBezTo>
                  <a:cubicBezTo>
                    <a:pt x="1240" y="40332"/>
                    <a:pt x="1337" y="40503"/>
                    <a:pt x="1225" y="40302"/>
                  </a:cubicBezTo>
                  <a:cubicBezTo>
                    <a:pt x="1113" y="40108"/>
                    <a:pt x="1337" y="37031"/>
                    <a:pt x="1337" y="36598"/>
                  </a:cubicBezTo>
                  <a:cubicBezTo>
                    <a:pt x="1314" y="31849"/>
                    <a:pt x="866" y="26696"/>
                    <a:pt x="1090" y="21708"/>
                  </a:cubicBezTo>
                  <a:cubicBezTo>
                    <a:pt x="1158" y="20244"/>
                    <a:pt x="1367" y="18885"/>
                    <a:pt x="1441" y="17414"/>
                  </a:cubicBezTo>
                  <a:cubicBezTo>
                    <a:pt x="1501" y="16197"/>
                    <a:pt x="1337" y="16817"/>
                    <a:pt x="1195" y="16197"/>
                  </a:cubicBezTo>
                  <a:cubicBezTo>
                    <a:pt x="1001" y="15263"/>
                    <a:pt x="1307" y="13367"/>
                    <a:pt x="545" y="13322"/>
                  </a:cubicBezTo>
                  <a:cubicBezTo>
                    <a:pt x="515" y="13307"/>
                    <a:pt x="500" y="13285"/>
                    <a:pt x="493" y="13255"/>
                  </a:cubicBezTo>
                  <a:cubicBezTo>
                    <a:pt x="75" y="11403"/>
                    <a:pt x="194" y="9588"/>
                    <a:pt x="418" y="8005"/>
                  </a:cubicBezTo>
                  <a:cubicBezTo>
                    <a:pt x="866" y="4936"/>
                    <a:pt x="1688" y="2442"/>
                    <a:pt x="2487" y="90"/>
                  </a:cubicBezTo>
                  <a:cubicBezTo>
                    <a:pt x="2509" y="0"/>
                    <a:pt x="2569" y="179"/>
                    <a:pt x="2539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7"/>
            <p:cNvSpPr/>
            <p:nvPr/>
          </p:nvSpPr>
          <p:spPr>
            <a:xfrm>
              <a:off x="1355625" y="377950"/>
              <a:ext cx="5468400" cy="4394750"/>
            </a:xfrm>
            <a:custGeom>
              <a:avLst/>
              <a:gdLst/>
              <a:ahLst/>
              <a:cxnLst/>
              <a:rect l="l" t="t" r="r" b="b"/>
              <a:pathLst>
                <a:path w="218736" h="175790" extrusionOk="0">
                  <a:moveTo>
                    <a:pt x="2547" y="269"/>
                  </a:moveTo>
                  <a:cubicBezTo>
                    <a:pt x="1883" y="2255"/>
                    <a:pt x="1233" y="4316"/>
                    <a:pt x="755" y="6721"/>
                  </a:cubicBezTo>
                  <a:cubicBezTo>
                    <a:pt x="501" y="7960"/>
                    <a:pt x="1" y="10589"/>
                    <a:pt x="397" y="12366"/>
                  </a:cubicBezTo>
                  <a:cubicBezTo>
                    <a:pt x="613" y="13329"/>
                    <a:pt x="957" y="12926"/>
                    <a:pt x="1166" y="13703"/>
                  </a:cubicBezTo>
                  <a:cubicBezTo>
                    <a:pt x="1368" y="14479"/>
                    <a:pt x="748" y="16107"/>
                    <a:pt x="1592" y="16346"/>
                  </a:cubicBezTo>
                  <a:cubicBezTo>
                    <a:pt x="1621" y="16346"/>
                    <a:pt x="1651" y="16428"/>
                    <a:pt x="1644" y="16473"/>
                  </a:cubicBezTo>
                  <a:cubicBezTo>
                    <a:pt x="905" y="22268"/>
                    <a:pt x="1211" y="28339"/>
                    <a:pt x="1360" y="34253"/>
                  </a:cubicBezTo>
                  <a:cubicBezTo>
                    <a:pt x="1390" y="35545"/>
                    <a:pt x="1397" y="36814"/>
                    <a:pt x="1390" y="38046"/>
                  </a:cubicBezTo>
                  <a:cubicBezTo>
                    <a:pt x="1382" y="38248"/>
                    <a:pt x="1270" y="40257"/>
                    <a:pt x="1293" y="40294"/>
                  </a:cubicBezTo>
                  <a:cubicBezTo>
                    <a:pt x="1442" y="40585"/>
                    <a:pt x="3152" y="38651"/>
                    <a:pt x="3309" y="38502"/>
                  </a:cubicBezTo>
                  <a:cubicBezTo>
                    <a:pt x="3473" y="38353"/>
                    <a:pt x="3376" y="38509"/>
                    <a:pt x="3384" y="38584"/>
                  </a:cubicBezTo>
                  <a:cubicBezTo>
                    <a:pt x="5497" y="54430"/>
                    <a:pt x="11329" y="66624"/>
                    <a:pt x="20103" y="73793"/>
                  </a:cubicBezTo>
                  <a:cubicBezTo>
                    <a:pt x="24367" y="77340"/>
                    <a:pt x="29206" y="79782"/>
                    <a:pt x="34366" y="81507"/>
                  </a:cubicBezTo>
                  <a:cubicBezTo>
                    <a:pt x="36852" y="82321"/>
                    <a:pt x="39391" y="83000"/>
                    <a:pt x="41953" y="83530"/>
                  </a:cubicBezTo>
                  <a:cubicBezTo>
                    <a:pt x="43245" y="83799"/>
                    <a:pt x="44544" y="84038"/>
                    <a:pt x="45851" y="84262"/>
                  </a:cubicBezTo>
                  <a:cubicBezTo>
                    <a:pt x="47493" y="84531"/>
                    <a:pt x="48920" y="84322"/>
                    <a:pt x="50742" y="84008"/>
                  </a:cubicBezTo>
                  <a:cubicBezTo>
                    <a:pt x="56342" y="83015"/>
                    <a:pt x="61868" y="82552"/>
                    <a:pt x="67528" y="81798"/>
                  </a:cubicBezTo>
                  <a:cubicBezTo>
                    <a:pt x="70590" y="81387"/>
                    <a:pt x="73696" y="80864"/>
                    <a:pt x="76870" y="80118"/>
                  </a:cubicBezTo>
                  <a:cubicBezTo>
                    <a:pt x="78498" y="79729"/>
                    <a:pt x="80133" y="79289"/>
                    <a:pt x="81784" y="78796"/>
                  </a:cubicBezTo>
                  <a:cubicBezTo>
                    <a:pt x="82829" y="78467"/>
                    <a:pt x="83927" y="77922"/>
                    <a:pt x="84741" y="78146"/>
                  </a:cubicBezTo>
                  <a:cubicBezTo>
                    <a:pt x="85555" y="78370"/>
                    <a:pt x="85779" y="78818"/>
                    <a:pt x="86167" y="79214"/>
                  </a:cubicBezTo>
                  <a:cubicBezTo>
                    <a:pt x="86563" y="79617"/>
                    <a:pt x="86757" y="79901"/>
                    <a:pt x="87235" y="80036"/>
                  </a:cubicBezTo>
                  <a:cubicBezTo>
                    <a:pt x="88056" y="80289"/>
                    <a:pt x="89117" y="79953"/>
                    <a:pt x="90192" y="79759"/>
                  </a:cubicBezTo>
                  <a:cubicBezTo>
                    <a:pt x="93179" y="79199"/>
                    <a:pt x="95964" y="79065"/>
                    <a:pt x="98727" y="78945"/>
                  </a:cubicBezTo>
                  <a:cubicBezTo>
                    <a:pt x="101834" y="78803"/>
                    <a:pt x="104977" y="78669"/>
                    <a:pt x="108405" y="77892"/>
                  </a:cubicBezTo>
                  <a:cubicBezTo>
                    <a:pt x="109786" y="77571"/>
                    <a:pt x="110839" y="77362"/>
                    <a:pt x="112094" y="77273"/>
                  </a:cubicBezTo>
                  <a:cubicBezTo>
                    <a:pt x="113341" y="77191"/>
                    <a:pt x="114379" y="77161"/>
                    <a:pt x="115521" y="77116"/>
                  </a:cubicBezTo>
                  <a:cubicBezTo>
                    <a:pt x="120786" y="76929"/>
                    <a:pt x="126028" y="76929"/>
                    <a:pt x="131770" y="75839"/>
                  </a:cubicBezTo>
                  <a:cubicBezTo>
                    <a:pt x="134936" y="75249"/>
                    <a:pt x="138028" y="74316"/>
                    <a:pt x="140992" y="73069"/>
                  </a:cubicBezTo>
                  <a:cubicBezTo>
                    <a:pt x="142598" y="72396"/>
                    <a:pt x="144420" y="71620"/>
                    <a:pt x="145801" y="70567"/>
                  </a:cubicBezTo>
                  <a:cubicBezTo>
                    <a:pt x="146593" y="69955"/>
                    <a:pt x="147048" y="68961"/>
                    <a:pt x="147900" y="68424"/>
                  </a:cubicBezTo>
                  <a:cubicBezTo>
                    <a:pt x="147922" y="68409"/>
                    <a:pt x="147959" y="68401"/>
                    <a:pt x="147989" y="68409"/>
                  </a:cubicBezTo>
                  <a:cubicBezTo>
                    <a:pt x="148101" y="68461"/>
                    <a:pt x="147945" y="68588"/>
                    <a:pt x="147937" y="68678"/>
                  </a:cubicBezTo>
                  <a:cubicBezTo>
                    <a:pt x="147930" y="68775"/>
                    <a:pt x="147467" y="69312"/>
                    <a:pt x="147377" y="69462"/>
                  </a:cubicBezTo>
                  <a:cubicBezTo>
                    <a:pt x="147131" y="69858"/>
                    <a:pt x="147034" y="69760"/>
                    <a:pt x="147093" y="70179"/>
                  </a:cubicBezTo>
                  <a:cubicBezTo>
                    <a:pt x="147160" y="70604"/>
                    <a:pt x="147093" y="70470"/>
                    <a:pt x="147496" y="70179"/>
                  </a:cubicBezTo>
                  <a:cubicBezTo>
                    <a:pt x="147900" y="69895"/>
                    <a:pt x="148004" y="69581"/>
                    <a:pt x="148415" y="69484"/>
                  </a:cubicBezTo>
                  <a:cubicBezTo>
                    <a:pt x="148505" y="69454"/>
                    <a:pt x="148325" y="69858"/>
                    <a:pt x="148385" y="69858"/>
                  </a:cubicBezTo>
                  <a:cubicBezTo>
                    <a:pt x="148751" y="69828"/>
                    <a:pt x="150103" y="68334"/>
                    <a:pt x="150334" y="68088"/>
                  </a:cubicBezTo>
                  <a:cubicBezTo>
                    <a:pt x="151663" y="66729"/>
                    <a:pt x="152836" y="65325"/>
                    <a:pt x="154135" y="63966"/>
                  </a:cubicBezTo>
                  <a:cubicBezTo>
                    <a:pt x="154822" y="63256"/>
                    <a:pt x="155554" y="62487"/>
                    <a:pt x="156502" y="62002"/>
                  </a:cubicBezTo>
                  <a:cubicBezTo>
                    <a:pt x="158250" y="61121"/>
                    <a:pt x="160012" y="60075"/>
                    <a:pt x="161819" y="59276"/>
                  </a:cubicBezTo>
                  <a:cubicBezTo>
                    <a:pt x="165904" y="57484"/>
                    <a:pt x="170130" y="56581"/>
                    <a:pt x="173924" y="56700"/>
                  </a:cubicBezTo>
                  <a:cubicBezTo>
                    <a:pt x="175693" y="56737"/>
                    <a:pt x="177456" y="57036"/>
                    <a:pt x="179143" y="57589"/>
                  </a:cubicBezTo>
                  <a:cubicBezTo>
                    <a:pt x="179890" y="57850"/>
                    <a:pt x="180622" y="58171"/>
                    <a:pt x="181316" y="58552"/>
                  </a:cubicBezTo>
                  <a:cubicBezTo>
                    <a:pt x="181831" y="58828"/>
                    <a:pt x="182840" y="59239"/>
                    <a:pt x="183049" y="59739"/>
                  </a:cubicBezTo>
                  <a:cubicBezTo>
                    <a:pt x="183265" y="60232"/>
                    <a:pt x="183049" y="61733"/>
                    <a:pt x="183086" y="62338"/>
                  </a:cubicBezTo>
                  <a:cubicBezTo>
                    <a:pt x="183138" y="63331"/>
                    <a:pt x="183295" y="64317"/>
                    <a:pt x="183549" y="65273"/>
                  </a:cubicBezTo>
                  <a:cubicBezTo>
                    <a:pt x="184049" y="67102"/>
                    <a:pt x="185080" y="68640"/>
                    <a:pt x="186857" y="69656"/>
                  </a:cubicBezTo>
                  <a:cubicBezTo>
                    <a:pt x="190837" y="71926"/>
                    <a:pt x="194541" y="74756"/>
                    <a:pt x="197610" y="78482"/>
                  </a:cubicBezTo>
                  <a:cubicBezTo>
                    <a:pt x="199365" y="80618"/>
                    <a:pt x="200858" y="82955"/>
                    <a:pt x="202076" y="85442"/>
                  </a:cubicBezTo>
                  <a:cubicBezTo>
                    <a:pt x="203315" y="87988"/>
                    <a:pt x="204196" y="90789"/>
                    <a:pt x="205339" y="93567"/>
                  </a:cubicBezTo>
                  <a:cubicBezTo>
                    <a:pt x="207713" y="99324"/>
                    <a:pt x="210544" y="105216"/>
                    <a:pt x="212507" y="112175"/>
                  </a:cubicBezTo>
                  <a:cubicBezTo>
                    <a:pt x="212985" y="113826"/>
                    <a:pt x="213404" y="115543"/>
                    <a:pt x="213769" y="117313"/>
                  </a:cubicBezTo>
                  <a:cubicBezTo>
                    <a:pt x="213904" y="117925"/>
                    <a:pt x="214404" y="119904"/>
                    <a:pt x="214329" y="120509"/>
                  </a:cubicBezTo>
                  <a:cubicBezTo>
                    <a:pt x="214255" y="121121"/>
                    <a:pt x="213904" y="121144"/>
                    <a:pt x="214412" y="121009"/>
                  </a:cubicBezTo>
                  <a:cubicBezTo>
                    <a:pt x="215158" y="120800"/>
                    <a:pt x="215898" y="119740"/>
                    <a:pt x="216525" y="119142"/>
                  </a:cubicBezTo>
                  <a:cubicBezTo>
                    <a:pt x="216555" y="119105"/>
                    <a:pt x="216600" y="119165"/>
                    <a:pt x="216600" y="119254"/>
                  </a:cubicBezTo>
                  <a:cubicBezTo>
                    <a:pt x="216824" y="127917"/>
                    <a:pt x="217376" y="137191"/>
                    <a:pt x="217869" y="147421"/>
                  </a:cubicBezTo>
                  <a:cubicBezTo>
                    <a:pt x="218295" y="156188"/>
                    <a:pt x="218623" y="165642"/>
                    <a:pt x="218474" y="175641"/>
                  </a:cubicBezTo>
                  <a:cubicBezTo>
                    <a:pt x="218466" y="175790"/>
                    <a:pt x="218399" y="175723"/>
                    <a:pt x="218407" y="175573"/>
                  </a:cubicBezTo>
                  <a:cubicBezTo>
                    <a:pt x="218735" y="155889"/>
                    <a:pt x="217227" y="138864"/>
                    <a:pt x="216644" y="123869"/>
                  </a:cubicBezTo>
                  <a:cubicBezTo>
                    <a:pt x="216607" y="122824"/>
                    <a:pt x="216577" y="121801"/>
                    <a:pt x="216555" y="120770"/>
                  </a:cubicBezTo>
                  <a:cubicBezTo>
                    <a:pt x="216525" y="119747"/>
                    <a:pt x="216420" y="119650"/>
                    <a:pt x="215995" y="119867"/>
                  </a:cubicBezTo>
                  <a:cubicBezTo>
                    <a:pt x="215562" y="120083"/>
                    <a:pt x="215002" y="120875"/>
                    <a:pt x="214449" y="121181"/>
                  </a:cubicBezTo>
                  <a:cubicBezTo>
                    <a:pt x="214150" y="121345"/>
                    <a:pt x="214143" y="121398"/>
                    <a:pt x="213979" y="121061"/>
                  </a:cubicBezTo>
                  <a:cubicBezTo>
                    <a:pt x="213956" y="121032"/>
                    <a:pt x="214053" y="120830"/>
                    <a:pt x="214053" y="120823"/>
                  </a:cubicBezTo>
                  <a:cubicBezTo>
                    <a:pt x="214053" y="120808"/>
                    <a:pt x="214143" y="120658"/>
                    <a:pt x="214150" y="120584"/>
                  </a:cubicBezTo>
                  <a:cubicBezTo>
                    <a:pt x="214210" y="120053"/>
                    <a:pt x="214098" y="119613"/>
                    <a:pt x="214016" y="119045"/>
                  </a:cubicBezTo>
                  <a:cubicBezTo>
                    <a:pt x="213702" y="117029"/>
                    <a:pt x="213194" y="115020"/>
                    <a:pt x="212687" y="113146"/>
                  </a:cubicBezTo>
                  <a:cubicBezTo>
                    <a:pt x="211738" y="109636"/>
                    <a:pt x="210558" y="106388"/>
                    <a:pt x="209319" y="103311"/>
                  </a:cubicBezTo>
                  <a:cubicBezTo>
                    <a:pt x="208079" y="100227"/>
                    <a:pt x="206780" y="97315"/>
                    <a:pt x="205585" y="94440"/>
                  </a:cubicBezTo>
                  <a:cubicBezTo>
                    <a:pt x="204256" y="91289"/>
                    <a:pt x="203270" y="88115"/>
                    <a:pt x="201844" y="85248"/>
                  </a:cubicBezTo>
                  <a:cubicBezTo>
                    <a:pt x="198932" y="79393"/>
                    <a:pt x="194735" y="74995"/>
                    <a:pt x="189934" y="71724"/>
                  </a:cubicBezTo>
                  <a:cubicBezTo>
                    <a:pt x="188298" y="70604"/>
                    <a:pt x="186237" y="69760"/>
                    <a:pt x="184968" y="68334"/>
                  </a:cubicBezTo>
                  <a:cubicBezTo>
                    <a:pt x="183855" y="67072"/>
                    <a:pt x="183340" y="65459"/>
                    <a:pt x="183108" y="63831"/>
                  </a:cubicBezTo>
                  <a:cubicBezTo>
                    <a:pt x="182959" y="62823"/>
                    <a:pt x="182989" y="61793"/>
                    <a:pt x="182914" y="60770"/>
                  </a:cubicBezTo>
                  <a:cubicBezTo>
                    <a:pt x="182810" y="59388"/>
                    <a:pt x="181757" y="58880"/>
                    <a:pt x="180495" y="58283"/>
                  </a:cubicBezTo>
                  <a:cubicBezTo>
                    <a:pt x="178665" y="57409"/>
                    <a:pt x="176545" y="56946"/>
                    <a:pt x="174274" y="56834"/>
                  </a:cubicBezTo>
                  <a:cubicBezTo>
                    <a:pt x="171571" y="56700"/>
                    <a:pt x="168629" y="57096"/>
                    <a:pt x="165672" y="57969"/>
                  </a:cubicBezTo>
                  <a:cubicBezTo>
                    <a:pt x="164052" y="58462"/>
                    <a:pt x="162469" y="59067"/>
                    <a:pt x="160938" y="59792"/>
                  </a:cubicBezTo>
                  <a:cubicBezTo>
                    <a:pt x="159579" y="60449"/>
                    <a:pt x="158279" y="61390"/>
                    <a:pt x="156928" y="62032"/>
                  </a:cubicBezTo>
                  <a:cubicBezTo>
                    <a:pt x="156084" y="62427"/>
                    <a:pt x="155636" y="62637"/>
                    <a:pt x="154927" y="63324"/>
                  </a:cubicBezTo>
                  <a:cubicBezTo>
                    <a:pt x="154217" y="64003"/>
                    <a:pt x="153358" y="64951"/>
                    <a:pt x="152612" y="65773"/>
                  </a:cubicBezTo>
                  <a:cubicBezTo>
                    <a:pt x="151335" y="67192"/>
                    <a:pt x="150006" y="68887"/>
                    <a:pt x="148243" y="70067"/>
                  </a:cubicBezTo>
                  <a:cubicBezTo>
                    <a:pt x="148176" y="70104"/>
                    <a:pt x="148116" y="70089"/>
                    <a:pt x="148139" y="70029"/>
                  </a:cubicBezTo>
                  <a:cubicBezTo>
                    <a:pt x="148497" y="69133"/>
                    <a:pt x="147579" y="70395"/>
                    <a:pt x="147183" y="70589"/>
                  </a:cubicBezTo>
                  <a:cubicBezTo>
                    <a:pt x="146780" y="70791"/>
                    <a:pt x="146809" y="70776"/>
                    <a:pt x="146608" y="70619"/>
                  </a:cubicBezTo>
                  <a:cubicBezTo>
                    <a:pt x="146414" y="70462"/>
                    <a:pt x="146563" y="70328"/>
                    <a:pt x="146585" y="70268"/>
                  </a:cubicBezTo>
                  <a:cubicBezTo>
                    <a:pt x="146645" y="70014"/>
                    <a:pt x="147295" y="69410"/>
                    <a:pt x="147489" y="69126"/>
                  </a:cubicBezTo>
                  <a:cubicBezTo>
                    <a:pt x="147594" y="68999"/>
                    <a:pt x="148049" y="68521"/>
                    <a:pt x="147788" y="68640"/>
                  </a:cubicBezTo>
                  <a:cubicBezTo>
                    <a:pt x="147168" y="68939"/>
                    <a:pt x="146683" y="70171"/>
                    <a:pt x="146227" y="70567"/>
                  </a:cubicBezTo>
                  <a:cubicBezTo>
                    <a:pt x="145772" y="70955"/>
                    <a:pt x="144943" y="71291"/>
                    <a:pt x="144435" y="71553"/>
                  </a:cubicBezTo>
                  <a:cubicBezTo>
                    <a:pt x="137640" y="75092"/>
                    <a:pt x="130814" y="76406"/>
                    <a:pt x="124460" y="76862"/>
                  </a:cubicBezTo>
                  <a:cubicBezTo>
                    <a:pt x="121391" y="77079"/>
                    <a:pt x="118433" y="77123"/>
                    <a:pt x="115424" y="77235"/>
                  </a:cubicBezTo>
                  <a:cubicBezTo>
                    <a:pt x="113602" y="77303"/>
                    <a:pt x="111676" y="77258"/>
                    <a:pt x="109667" y="77683"/>
                  </a:cubicBezTo>
                  <a:cubicBezTo>
                    <a:pt x="107367" y="78191"/>
                    <a:pt x="105201" y="78617"/>
                    <a:pt x="103028" y="78818"/>
                  </a:cubicBezTo>
                  <a:cubicBezTo>
                    <a:pt x="98914" y="79169"/>
                    <a:pt x="95076" y="79028"/>
                    <a:pt x="90767" y="79767"/>
                  </a:cubicBezTo>
                  <a:cubicBezTo>
                    <a:pt x="89169" y="80036"/>
                    <a:pt x="87728" y="80581"/>
                    <a:pt x="86757" y="79961"/>
                  </a:cubicBezTo>
                  <a:cubicBezTo>
                    <a:pt x="86346" y="79700"/>
                    <a:pt x="86077" y="79326"/>
                    <a:pt x="85749" y="79013"/>
                  </a:cubicBezTo>
                  <a:cubicBezTo>
                    <a:pt x="85622" y="78878"/>
                    <a:pt x="85487" y="78751"/>
                    <a:pt x="85338" y="78639"/>
                  </a:cubicBezTo>
                  <a:cubicBezTo>
                    <a:pt x="84644" y="78094"/>
                    <a:pt x="84031" y="78236"/>
                    <a:pt x="82739" y="78602"/>
                  </a:cubicBezTo>
                  <a:cubicBezTo>
                    <a:pt x="78431" y="79834"/>
                    <a:pt x="74271" y="80879"/>
                    <a:pt x="70135" y="81522"/>
                  </a:cubicBezTo>
                  <a:cubicBezTo>
                    <a:pt x="65998" y="82164"/>
                    <a:pt x="61943" y="82552"/>
                    <a:pt x="57873" y="83052"/>
                  </a:cubicBezTo>
                  <a:cubicBezTo>
                    <a:pt x="55872" y="83306"/>
                    <a:pt x="53863" y="83583"/>
                    <a:pt x="51869" y="83919"/>
                  </a:cubicBezTo>
                  <a:cubicBezTo>
                    <a:pt x="50899" y="84083"/>
                    <a:pt x="49935" y="84255"/>
                    <a:pt x="48972" y="84441"/>
                  </a:cubicBezTo>
                  <a:cubicBezTo>
                    <a:pt x="47695" y="84688"/>
                    <a:pt x="46956" y="84568"/>
                    <a:pt x="45798" y="84367"/>
                  </a:cubicBezTo>
                  <a:cubicBezTo>
                    <a:pt x="42192" y="83769"/>
                    <a:pt x="38652" y="83000"/>
                    <a:pt x="35247" y="81925"/>
                  </a:cubicBezTo>
                  <a:cubicBezTo>
                    <a:pt x="21462" y="77780"/>
                    <a:pt x="9955" y="67655"/>
                    <a:pt x="5191" y="48546"/>
                  </a:cubicBezTo>
                  <a:cubicBezTo>
                    <a:pt x="4847" y="47201"/>
                    <a:pt x="4534" y="45827"/>
                    <a:pt x="4257" y="44431"/>
                  </a:cubicBezTo>
                  <a:cubicBezTo>
                    <a:pt x="3974" y="43027"/>
                    <a:pt x="3862" y="41422"/>
                    <a:pt x="3511" y="40078"/>
                  </a:cubicBezTo>
                  <a:cubicBezTo>
                    <a:pt x="3227" y="39025"/>
                    <a:pt x="3346" y="38980"/>
                    <a:pt x="2794" y="39211"/>
                  </a:cubicBezTo>
                  <a:cubicBezTo>
                    <a:pt x="2570" y="39301"/>
                    <a:pt x="2361" y="39644"/>
                    <a:pt x="2152" y="39839"/>
                  </a:cubicBezTo>
                  <a:cubicBezTo>
                    <a:pt x="1950" y="40033"/>
                    <a:pt x="1651" y="40496"/>
                    <a:pt x="1427" y="40473"/>
                  </a:cubicBezTo>
                  <a:cubicBezTo>
                    <a:pt x="1203" y="40443"/>
                    <a:pt x="1293" y="40600"/>
                    <a:pt x="1181" y="40406"/>
                  </a:cubicBezTo>
                  <a:cubicBezTo>
                    <a:pt x="1069" y="40212"/>
                    <a:pt x="1300" y="37128"/>
                    <a:pt x="1300" y="36702"/>
                  </a:cubicBezTo>
                  <a:cubicBezTo>
                    <a:pt x="1285" y="31938"/>
                    <a:pt x="845" y="26763"/>
                    <a:pt x="1076" y="21768"/>
                  </a:cubicBezTo>
                  <a:cubicBezTo>
                    <a:pt x="1158" y="20289"/>
                    <a:pt x="1353" y="18930"/>
                    <a:pt x="1427" y="17459"/>
                  </a:cubicBezTo>
                  <a:cubicBezTo>
                    <a:pt x="1487" y="16234"/>
                    <a:pt x="1323" y="16854"/>
                    <a:pt x="1188" y="16234"/>
                  </a:cubicBezTo>
                  <a:cubicBezTo>
                    <a:pt x="987" y="15301"/>
                    <a:pt x="1300" y="13404"/>
                    <a:pt x="539" y="13337"/>
                  </a:cubicBezTo>
                  <a:cubicBezTo>
                    <a:pt x="516" y="13337"/>
                    <a:pt x="501" y="13322"/>
                    <a:pt x="494" y="13270"/>
                  </a:cubicBezTo>
                  <a:cubicBezTo>
                    <a:pt x="68" y="11425"/>
                    <a:pt x="203" y="9596"/>
                    <a:pt x="427" y="8020"/>
                  </a:cubicBezTo>
                  <a:cubicBezTo>
                    <a:pt x="875" y="4943"/>
                    <a:pt x="1704" y="2442"/>
                    <a:pt x="2488" y="90"/>
                  </a:cubicBezTo>
                  <a:cubicBezTo>
                    <a:pt x="2517" y="0"/>
                    <a:pt x="2570" y="179"/>
                    <a:pt x="2547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1339200" y="395300"/>
              <a:ext cx="5468950" cy="4392900"/>
            </a:xfrm>
            <a:custGeom>
              <a:avLst/>
              <a:gdLst/>
              <a:ahLst/>
              <a:cxnLst/>
              <a:rect l="l" t="t" r="r" b="b"/>
              <a:pathLst>
                <a:path w="218758" h="175716" extrusionOk="0">
                  <a:moveTo>
                    <a:pt x="2562" y="269"/>
                  </a:moveTo>
                  <a:cubicBezTo>
                    <a:pt x="1898" y="2256"/>
                    <a:pt x="1233" y="4324"/>
                    <a:pt x="755" y="6729"/>
                  </a:cubicBezTo>
                  <a:cubicBezTo>
                    <a:pt x="509" y="7976"/>
                    <a:pt x="1" y="10612"/>
                    <a:pt x="397" y="12389"/>
                  </a:cubicBezTo>
                  <a:cubicBezTo>
                    <a:pt x="606" y="13352"/>
                    <a:pt x="957" y="12964"/>
                    <a:pt x="1158" y="13733"/>
                  </a:cubicBezTo>
                  <a:cubicBezTo>
                    <a:pt x="1360" y="14510"/>
                    <a:pt x="740" y="16145"/>
                    <a:pt x="1591" y="16384"/>
                  </a:cubicBezTo>
                  <a:cubicBezTo>
                    <a:pt x="1621" y="16429"/>
                    <a:pt x="1636" y="16474"/>
                    <a:pt x="1636" y="16526"/>
                  </a:cubicBezTo>
                  <a:cubicBezTo>
                    <a:pt x="889" y="22336"/>
                    <a:pt x="1188" y="28421"/>
                    <a:pt x="1330" y="34358"/>
                  </a:cubicBezTo>
                  <a:cubicBezTo>
                    <a:pt x="1352" y="35642"/>
                    <a:pt x="1360" y="36912"/>
                    <a:pt x="1345" y="38151"/>
                  </a:cubicBezTo>
                  <a:cubicBezTo>
                    <a:pt x="1345" y="38361"/>
                    <a:pt x="1233" y="40369"/>
                    <a:pt x="1255" y="40407"/>
                  </a:cubicBezTo>
                  <a:cubicBezTo>
                    <a:pt x="1405" y="40705"/>
                    <a:pt x="3107" y="38779"/>
                    <a:pt x="3272" y="38622"/>
                  </a:cubicBezTo>
                  <a:cubicBezTo>
                    <a:pt x="3428" y="38465"/>
                    <a:pt x="3331" y="38637"/>
                    <a:pt x="3346" y="38704"/>
                  </a:cubicBezTo>
                  <a:cubicBezTo>
                    <a:pt x="5422" y="54610"/>
                    <a:pt x="11239" y="66864"/>
                    <a:pt x="19976" y="74092"/>
                  </a:cubicBezTo>
                  <a:cubicBezTo>
                    <a:pt x="24232" y="77669"/>
                    <a:pt x="29071" y="80133"/>
                    <a:pt x="34209" y="81866"/>
                  </a:cubicBezTo>
                  <a:cubicBezTo>
                    <a:pt x="36696" y="82702"/>
                    <a:pt x="39227" y="83389"/>
                    <a:pt x="41788" y="83927"/>
                  </a:cubicBezTo>
                  <a:cubicBezTo>
                    <a:pt x="43080" y="84203"/>
                    <a:pt x="44379" y="84442"/>
                    <a:pt x="45686" y="84666"/>
                  </a:cubicBezTo>
                  <a:cubicBezTo>
                    <a:pt x="47314" y="84950"/>
                    <a:pt x="48748" y="84748"/>
                    <a:pt x="50555" y="84434"/>
                  </a:cubicBezTo>
                  <a:cubicBezTo>
                    <a:pt x="56148" y="83456"/>
                    <a:pt x="61681" y="82993"/>
                    <a:pt x="67342" y="82246"/>
                  </a:cubicBezTo>
                  <a:cubicBezTo>
                    <a:pt x="70403" y="81851"/>
                    <a:pt x="73502" y="81335"/>
                    <a:pt x="76676" y="80596"/>
                  </a:cubicBezTo>
                  <a:cubicBezTo>
                    <a:pt x="78296" y="80215"/>
                    <a:pt x="79932" y="79775"/>
                    <a:pt x="81574" y="79282"/>
                  </a:cubicBezTo>
                  <a:cubicBezTo>
                    <a:pt x="82627" y="78961"/>
                    <a:pt x="83718" y="78401"/>
                    <a:pt x="84539" y="78625"/>
                  </a:cubicBezTo>
                  <a:cubicBezTo>
                    <a:pt x="85211" y="78811"/>
                    <a:pt x="85569" y="79304"/>
                    <a:pt x="85973" y="79708"/>
                  </a:cubicBezTo>
                  <a:cubicBezTo>
                    <a:pt x="86368" y="80111"/>
                    <a:pt x="86548" y="80387"/>
                    <a:pt x="87033" y="80544"/>
                  </a:cubicBezTo>
                  <a:cubicBezTo>
                    <a:pt x="87854" y="80790"/>
                    <a:pt x="88922" y="80454"/>
                    <a:pt x="89990" y="80253"/>
                  </a:cubicBezTo>
                  <a:cubicBezTo>
                    <a:pt x="92970" y="79693"/>
                    <a:pt x="95755" y="79558"/>
                    <a:pt x="98518" y="79446"/>
                  </a:cubicBezTo>
                  <a:cubicBezTo>
                    <a:pt x="101624" y="79304"/>
                    <a:pt x="104768" y="79170"/>
                    <a:pt x="108196" y="78393"/>
                  </a:cubicBezTo>
                  <a:cubicBezTo>
                    <a:pt x="109577" y="78087"/>
                    <a:pt x="110630" y="77863"/>
                    <a:pt x="111884" y="77788"/>
                  </a:cubicBezTo>
                  <a:cubicBezTo>
                    <a:pt x="113132" y="77714"/>
                    <a:pt x="114169" y="77669"/>
                    <a:pt x="115305" y="77624"/>
                  </a:cubicBezTo>
                  <a:cubicBezTo>
                    <a:pt x="120569" y="77430"/>
                    <a:pt x="125819" y="77430"/>
                    <a:pt x="131568" y="76332"/>
                  </a:cubicBezTo>
                  <a:cubicBezTo>
                    <a:pt x="134735" y="75735"/>
                    <a:pt x="137826" y="74801"/>
                    <a:pt x="140791" y="73547"/>
                  </a:cubicBezTo>
                  <a:cubicBezTo>
                    <a:pt x="142396" y="72867"/>
                    <a:pt x="144226" y="72091"/>
                    <a:pt x="145600" y="71038"/>
                  </a:cubicBezTo>
                  <a:cubicBezTo>
                    <a:pt x="146391" y="70440"/>
                    <a:pt x="146847" y="69440"/>
                    <a:pt x="147705" y="68902"/>
                  </a:cubicBezTo>
                  <a:cubicBezTo>
                    <a:pt x="147728" y="68880"/>
                    <a:pt x="147758" y="68872"/>
                    <a:pt x="147788" y="68880"/>
                  </a:cubicBezTo>
                  <a:cubicBezTo>
                    <a:pt x="147900" y="68940"/>
                    <a:pt x="147743" y="69059"/>
                    <a:pt x="147735" y="69156"/>
                  </a:cubicBezTo>
                  <a:cubicBezTo>
                    <a:pt x="147728" y="69246"/>
                    <a:pt x="147265" y="69783"/>
                    <a:pt x="147175" y="69933"/>
                  </a:cubicBezTo>
                  <a:cubicBezTo>
                    <a:pt x="146929" y="70328"/>
                    <a:pt x="146832" y="70239"/>
                    <a:pt x="146892" y="70657"/>
                  </a:cubicBezTo>
                  <a:cubicBezTo>
                    <a:pt x="146959" y="71075"/>
                    <a:pt x="146892" y="70948"/>
                    <a:pt x="147302" y="70664"/>
                  </a:cubicBezTo>
                  <a:cubicBezTo>
                    <a:pt x="147713" y="70388"/>
                    <a:pt x="147803" y="70060"/>
                    <a:pt x="148213" y="69955"/>
                  </a:cubicBezTo>
                  <a:cubicBezTo>
                    <a:pt x="148303" y="69925"/>
                    <a:pt x="148124" y="70328"/>
                    <a:pt x="148183" y="70328"/>
                  </a:cubicBezTo>
                  <a:cubicBezTo>
                    <a:pt x="148549" y="70291"/>
                    <a:pt x="149901" y="68798"/>
                    <a:pt x="150140" y="68559"/>
                  </a:cubicBezTo>
                  <a:cubicBezTo>
                    <a:pt x="151462" y="67200"/>
                    <a:pt x="152634" y="65796"/>
                    <a:pt x="153941" y="64437"/>
                  </a:cubicBezTo>
                  <a:cubicBezTo>
                    <a:pt x="154635" y="63720"/>
                    <a:pt x="155352" y="62966"/>
                    <a:pt x="156315" y="62465"/>
                  </a:cubicBezTo>
                  <a:cubicBezTo>
                    <a:pt x="158055" y="61584"/>
                    <a:pt x="159825" y="60539"/>
                    <a:pt x="161625" y="59732"/>
                  </a:cubicBezTo>
                  <a:cubicBezTo>
                    <a:pt x="165709" y="57933"/>
                    <a:pt x="169943" y="57029"/>
                    <a:pt x="173737" y="57134"/>
                  </a:cubicBezTo>
                  <a:cubicBezTo>
                    <a:pt x="175604" y="57178"/>
                    <a:pt x="177373" y="57470"/>
                    <a:pt x="178964" y="58007"/>
                  </a:cubicBezTo>
                  <a:cubicBezTo>
                    <a:pt x="179726" y="58254"/>
                    <a:pt x="180457" y="58575"/>
                    <a:pt x="181152" y="58963"/>
                  </a:cubicBezTo>
                  <a:cubicBezTo>
                    <a:pt x="181652" y="59239"/>
                    <a:pt x="182675" y="59643"/>
                    <a:pt x="182884" y="60135"/>
                  </a:cubicBezTo>
                  <a:cubicBezTo>
                    <a:pt x="183101" y="60628"/>
                    <a:pt x="182884" y="62122"/>
                    <a:pt x="182922" y="62742"/>
                  </a:cubicBezTo>
                  <a:cubicBezTo>
                    <a:pt x="182974" y="63720"/>
                    <a:pt x="183131" y="64698"/>
                    <a:pt x="183385" y="65654"/>
                  </a:cubicBezTo>
                  <a:cubicBezTo>
                    <a:pt x="183892" y="67483"/>
                    <a:pt x="184923" y="69022"/>
                    <a:pt x="186708" y="70022"/>
                  </a:cubicBezTo>
                  <a:cubicBezTo>
                    <a:pt x="190688" y="72270"/>
                    <a:pt x="194406" y="75078"/>
                    <a:pt x="197483" y="78789"/>
                  </a:cubicBezTo>
                  <a:cubicBezTo>
                    <a:pt x="199245" y="80910"/>
                    <a:pt x="200746" y="83240"/>
                    <a:pt x="201956" y="85719"/>
                  </a:cubicBezTo>
                  <a:cubicBezTo>
                    <a:pt x="203210" y="88250"/>
                    <a:pt x="204092" y="91043"/>
                    <a:pt x="205242" y="93806"/>
                  </a:cubicBezTo>
                  <a:cubicBezTo>
                    <a:pt x="207631" y="99533"/>
                    <a:pt x="210476" y="105395"/>
                    <a:pt x="212455" y="112325"/>
                  </a:cubicBezTo>
                  <a:cubicBezTo>
                    <a:pt x="212933" y="113975"/>
                    <a:pt x="213359" y="115678"/>
                    <a:pt x="213717" y="117440"/>
                  </a:cubicBezTo>
                  <a:cubicBezTo>
                    <a:pt x="213851" y="118053"/>
                    <a:pt x="214359" y="120024"/>
                    <a:pt x="214285" y="120629"/>
                  </a:cubicBezTo>
                  <a:cubicBezTo>
                    <a:pt x="214210" y="121241"/>
                    <a:pt x="213859" y="121264"/>
                    <a:pt x="214374" y="121129"/>
                  </a:cubicBezTo>
                  <a:cubicBezTo>
                    <a:pt x="215121" y="120920"/>
                    <a:pt x="215868" y="119845"/>
                    <a:pt x="216480" y="119247"/>
                  </a:cubicBezTo>
                  <a:cubicBezTo>
                    <a:pt x="216517" y="119210"/>
                    <a:pt x="216555" y="119277"/>
                    <a:pt x="216555" y="119359"/>
                  </a:cubicBezTo>
                  <a:cubicBezTo>
                    <a:pt x="216801" y="128007"/>
                    <a:pt x="217369" y="137244"/>
                    <a:pt x="217869" y="147437"/>
                  </a:cubicBezTo>
                  <a:cubicBezTo>
                    <a:pt x="218309" y="156174"/>
                    <a:pt x="218653" y="165597"/>
                    <a:pt x="218519" y="175566"/>
                  </a:cubicBezTo>
                  <a:cubicBezTo>
                    <a:pt x="218519" y="175716"/>
                    <a:pt x="218451" y="175649"/>
                    <a:pt x="218451" y="175499"/>
                  </a:cubicBezTo>
                  <a:cubicBezTo>
                    <a:pt x="218757" y="155875"/>
                    <a:pt x="217219" y="138909"/>
                    <a:pt x="216622" y="123967"/>
                  </a:cubicBezTo>
                  <a:lnTo>
                    <a:pt x="216510" y="120883"/>
                  </a:lnTo>
                  <a:cubicBezTo>
                    <a:pt x="216480" y="119837"/>
                    <a:pt x="216390" y="119763"/>
                    <a:pt x="215957" y="119979"/>
                  </a:cubicBezTo>
                  <a:cubicBezTo>
                    <a:pt x="215532" y="120196"/>
                    <a:pt x="214972" y="120995"/>
                    <a:pt x="214411" y="121293"/>
                  </a:cubicBezTo>
                  <a:cubicBezTo>
                    <a:pt x="214113" y="121465"/>
                    <a:pt x="214098" y="121517"/>
                    <a:pt x="213934" y="121181"/>
                  </a:cubicBezTo>
                  <a:cubicBezTo>
                    <a:pt x="213911" y="121152"/>
                    <a:pt x="214008" y="120950"/>
                    <a:pt x="214008" y="120942"/>
                  </a:cubicBezTo>
                  <a:cubicBezTo>
                    <a:pt x="214008" y="120928"/>
                    <a:pt x="214098" y="120793"/>
                    <a:pt x="214113" y="120704"/>
                  </a:cubicBezTo>
                  <a:cubicBezTo>
                    <a:pt x="214165" y="120173"/>
                    <a:pt x="214053" y="119748"/>
                    <a:pt x="213963" y="119173"/>
                  </a:cubicBezTo>
                  <a:cubicBezTo>
                    <a:pt x="213650" y="117171"/>
                    <a:pt x="213142" y="115163"/>
                    <a:pt x="212627" y="113296"/>
                  </a:cubicBezTo>
                  <a:cubicBezTo>
                    <a:pt x="211671" y="109801"/>
                    <a:pt x="210491" y="106575"/>
                    <a:pt x="209244" y="103514"/>
                  </a:cubicBezTo>
                  <a:cubicBezTo>
                    <a:pt x="208004" y="100452"/>
                    <a:pt x="206690" y="97540"/>
                    <a:pt x="205488" y="94680"/>
                  </a:cubicBezTo>
                  <a:cubicBezTo>
                    <a:pt x="204159" y="91536"/>
                    <a:pt x="203158" y="88370"/>
                    <a:pt x="201732" y="85525"/>
                  </a:cubicBezTo>
                  <a:cubicBezTo>
                    <a:pt x="198805" y="79700"/>
                    <a:pt x="194601" y="75332"/>
                    <a:pt x="189784" y="72076"/>
                  </a:cubicBezTo>
                  <a:cubicBezTo>
                    <a:pt x="188141" y="70963"/>
                    <a:pt x="186080" y="70134"/>
                    <a:pt x="184811" y="68708"/>
                  </a:cubicBezTo>
                  <a:cubicBezTo>
                    <a:pt x="183691" y="67454"/>
                    <a:pt x="183183" y="65841"/>
                    <a:pt x="182944" y="64228"/>
                  </a:cubicBezTo>
                  <a:cubicBezTo>
                    <a:pt x="182795" y="63220"/>
                    <a:pt x="182824" y="62189"/>
                    <a:pt x="182750" y="61173"/>
                  </a:cubicBezTo>
                  <a:cubicBezTo>
                    <a:pt x="182645" y="59792"/>
                    <a:pt x="181592" y="59277"/>
                    <a:pt x="180330" y="58687"/>
                  </a:cubicBezTo>
                  <a:cubicBezTo>
                    <a:pt x="178493" y="57828"/>
                    <a:pt x="176373" y="57365"/>
                    <a:pt x="174095" y="57261"/>
                  </a:cubicBezTo>
                  <a:cubicBezTo>
                    <a:pt x="171384" y="57141"/>
                    <a:pt x="168450" y="57529"/>
                    <a:pt x="165485" y="58418"/>
                  </a:cubicBezTo>
                  <a:cubicBezTo>
                    <a:pt x="163865" y="58911"/>
                    <a:pt x="162274" y="59523"/>
                    <a:pt x="160743" y="60255"/>
                  </a:cubicBezTo>
                  <a:cubicBezTo>
                    <a:pt x="159384" y="60905"/>
                    <a:pt x="158085" y="61853"/>
                    <a:pt x="156734" y="62495"/>
                  </a:cubicBezTo>
                  <a:cubicBezTo>
                    <a:pt x="155890" y="62891"/>
                    <a:pt x="155442" y="63107"/>
                    <a:pt x="154732" y="63794"/>
                  </a:cubicBezTo>
                  <a:cubicBezTo>
                    <a:pt x="154023" y="64489"/>
                    <a:pt x="153164" y="65422"/>
                    <a:pt x="152417" y="66244"/>
                  </a:cubicBezTo>
                  <a:cubicBezTo>
                    <a:pt x="151133" y="67670"/>
                    <a:pt x="149804" y="69350"/>
                    <a:pt x="148041" y="70545"/>
                  </a:cubicBezTo>
                  <a:cubicBezTo>
                    <a:pt x="147989" y="70582"/>
                    <a:pt x="147922" y="70560"/>
                    <a:pt x="147937" y="70508"/>
                  </a:cubicBezTo>
                  <a:cubicBezTo>
                    <a:pt x="148303" y="69612"/>
                    <a:pt x="147377" y="70874"/>
                    <a:pt x="146981" y="71068"/>
                  </a:cubicBezTo>
                  <a:cubicBezTo>
                    <a:pt x="146578" y="71262"/>
                    <a:pt x="146608" y="71254"/>
                    <a:pt x="146406" y="71098"/>
                  </a:cubicBezTo>
                  <a:cubicBezTo>
                    <a:pt x="146212" y="70933"/>
                    <a:pt x="146361" y="70806"/>
                    <a:pt x="146384" y="70739"/>
                  </a:cubicBezTo>
                  <a:cubicBezTo>
                    <a:pt x="146443" y="70500"/>
                    <a:pt x="147093" y="69880"/>
                    <a:pt x="147287" y="69612"/>
                  </a:cubicBezTo>
                  <a:cubicBezTo>
                    <a:pt x="147481" y="69343"/>
                    <a:pt x="147847" y="68992"/>
                    <a:pt x="147586" y="69119"/>
                  </a:cubicBezTo>
                  <a:cubicBezTo>
                    <a:pt x="146966" y="69417"/>
                    <a:pt x="146481" y="70650"/>
                    <a:pt x="146025" y="71038"/>
                  </a:cubicBezTo>
                  <a:cubicBezTo>
                    <a:pt x="145570" y="71434"/>
                    <a:pt x="144741" y="71770"/>
                    <a:pt x="144233" y="72031"/>
                  </a:cubicBezTo>
                  <a:cubicBezTo>
                    <a:pt x="137438" y="75578"/>
                    <a:pt x="130613" y="76900"/>
                    <a:pt x="124250" y="77355"/>
                  </a:cubicBezTo>
                  <a:cubicBezTo>
                    <a:pt x="121181" y="77579"/>
                    <a:pt x="118209" y="77639"/>
                    <a:pt x="115215" y="77744"/>
                  </a:cubicBezTo>
                  <a:cubicBezTo>
                    <a:pt x="113385" y="77818"/>
                    <a:pt x="111459" y="77759"/>
                    <a:pt x="109458" y="78199"/>
                  </a:cubicBezTo>
                  <a:cubicBezTo>
                    <a:pt x="107158" y="78692"/>
                    <a:pt x="104992" y="79125"/>
                    <a:pt x="102819" y="79319"/>
                  </a:cubicBezTo>
                  <a:cubicBezTo>
                    <a:pt x="98705" y="79670"/>
                    <a:pt x="94866" y="79536"/>
                    <a:pt x="90550" y="80260"/>
                  </a:cubicBezTo>
                  <a:cubicBezTo>
                    <a:pt x="88960" y="80529"/>
                    <a:pt x="87518" y="81074"/>
                    <a:pt x="86548" y="80454"/>
                  </a:cubicBezTo>
                  <a:cubicBezTo>
                    <a:pt x="86137" y="80193"/>
                    <a:pt x="85868" y="79820"/>
                    <a:pt x="85540" y="79506"/>
                  </a:cubicBezTo>
                  <a:cubicBezTo>
                    <a:pt x="85413" y="79371"/>
                    <a:pt x="85278" y="79245"/>
                    <a:pt x="85136" y="79133"/>
                  </a:cubicBezTo>
                  <a:cubicBezTo>
                    <a:pt x="84427" y="78587"/>
                    <a:pt x="83830" y="78722"/>
                    <a:pt x="82538" y="79095"/>
                  </a:cubicBezTo>
                  <a:cubicBezTo>
                    <a:pt x="78229" y="80320"/>
                    <a:pt x="74070" y="81365"/>
                    <a:pt x="69933" y="82000"/>
                  </a:cubicBezTo>
                  <a:cubicBezTo>
                    <a:pt x="65796" y="82635"/>
                    <a:pt x="61749" y="82993"/>
                    <a:pt x="57686" y="83501"/>
                  </a:cubicBezTo>
                  <a:cubicBezTo>
                    <a:pt x="55685" y="83740"/>
                    <a:pt x="53684" y="84024"/>
                    <a:pt x="51683" y="84352"/>
                  </a:cubicBezTo>
                  <a:cubicBezTo>
                    <a:pt x="50727" y="84509"/>
                    <a:pt x="49763" y="84688"/>
                    <a:pt x="48800" y="84860"/>
                  </a:cubicBezTo>
                  <a:cubicBezTo>
                    <a:pt x="47523" y="85106"/>
                    <a:pt x="46784" y="84987"/>
                    <a:pt x="45626" y="84785"/>
                  </a:cubicBezTo>
                  <a:cubicBezTo>
                    <a:pt x="42027" y="84173"/>
                    <a:pt x="38488" y="83381"/>
                    <a:pt x="35090" y="82299"/>
                  </a:cubicBezTo>
                  <a:cubicBezTo>
                    <a:pt x="21343" y="78095"/>
                    <a:pt x="9858" y="67894"/>
                    <a:pt x="5138" y="48703"/>
                  </a:cubicBezTo>
                  <a:cubicBezTo>
                    <a:pt x="4787" y="47359"/>
                    <a:pt x="4481" y="45977"/>
                    <a:pt x="4205" y="44573"/>
                  </a:cubicBezTo>
                  <a:cubicBezTo>
                    <a:pt x="3921" y="43177"/>
                    <a:pt x="3809" y="41564"/>
                    <a:pt x="3458" y="40205"/>
                  </a:cubicBezTo>
                  <a:cubicBezTo>
                    <a:pt x="3182" y="39145"/>
                    <a:pt x="3309" y="39107"/>
                    <a:pt x="2756" y="39331"/>
                  </a:cubicBezTo>
                  <a:cubicBezTo>
                    <a:pt x="2532" y="39421"/>
                    <a:pt x="2316" y="39757"/>
                    <a:pt x="2114" y="39959"/>
                  </a:cubicBezTo>
                  <a:cubicBezTo>
                    <a:pt x="1905" y="40153"/>
                    <a:pt x="1614" y="40616"/>
                    <a:pt x="1382" y="40578"/>
                  </a:cubicBezTo>
                  <a:cubicBezTo>
                    <a:pt x="1151" y="40541"/>
                    <a:pt x="1263" y="40720"/>
                    <a:pt x="1151" y="40526"/>
                  </a:cubicBezTo>
                  <a:cubicBezTo>
                    <a:pt x="1039" y="40324"/>
                    <a:pt x="1263" y="37240"/>
                    <a:pt x="1263" y="36800"/>
                  </a:cubicBezTo>
                  <a:cubicBezTo>
                    <a:pt x="1263" y="32028"/>
                    <a:pt x="830" y="26831"/>
                    <a:pt x="1069" y="21828"/>
                  </a:cubicBezTo>
                  <a:cubicBezTo>
                    <a:pt x="1143" y="20349"/>
                    <a:pt x="1338" y="18983"/>
                    <a:pt x="1420" y="17504"/>
                  </a:cubicBezTo>
                  <a:cubicBezTo>
                    <a:pt x="1487" y="16272"/>
                    <a:pt x="1315" y="16907"/>
                    <a:pt x="1188" y="16272"/>
                  </a:cubicBezTo>
                  <a:cubicBezTo>
                    <a:pt x="979" y="15331"/>
                    <a:pt x="1300" y="13434"/>
                    <a:pt x="531" y="13367"/>
                  </a:cubicBezTo>
                  <a:cubicBezTo>
                    <a:pt x="516" y="13367"/>
                    <a:pt x="494" y="13352"/>
                    <a:pt x="486" y="13307"/>
                  </a:cubicBezTo>
                  <a:cubicBezTo>
                    <a:pt x="76" y="11448"/>
                    <a:pt x="210" y="9619"/>
                    <a:pt x="441" y="8028"/>
                  </a:cubicBezTo>
                  <a:cubicBezTo>
                    <a:pt x="889" y="4951"/>
                    <a:pt x="1711" y="2450"/>
                    <a:pt x="2502" y="90"/>
                  </a:cubicBezTo>
                  <a:cubicBezTo>
                    <a:pt x="2532" y="1"/>
                    <a:pt x="2585" y="180"/>
                    <a:pt x="256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7"/>
            <p:cNvSpPr/>
            <p:nvPr/>
          </p:nvSpPr>
          <p:spPr>
            <a:xfrm>
              <a:off x="1322975" y="412675"/>
              <a:ext cx="5469125" cy="4390850"/>
            </a:xfrm>
            <a:custGeom>
              <a:avLst/>
              <a:gdLst/>
              <a:ahLst/>
              <a:cxnLst/>
              <a:rect l="l" t="t" r="r" b="b"/>
              <a:pathLst>
                <a:path w="218765" h="175634" extrusionOk="0">
                  <a:moveTo>
                    <a:pt x="2561" y="269"/>
                  </a:moveTo>
                  <a:cubicBezTo>
                    <a:pt x="1889" y="2263"/>
                    <a:pt x="1240" y="4324"/>
                    <a:pt x="754" y="6743"/>
                  </a:cubicBezTo>
                  <a:cubicBezTo>
                    <a:pt x="508" y="7983"/>
                    <a:pt x="0" y="10626"/>
                    <a:pt x="388" y="12418"/>
                  </a:cubicBezTo>
                  <a:cubicBezTo>
                    <a:pt x="605" y="13389"/>
                    <a:pt x="941" y="12986"/>
                    <a:pt x="1143" y="13770"/>
                  </a:cubicBezTo>
                  <a:cubicBezTo>
                    <a:pt x="1352" y="14554"/>
                    <a:pt x="725" y="16174"/>
                    <a:pt x="1568" y="16428"/>
                  </a:cubicBezTo>
                  <a:cubicBezTo>
                    <a:pt x="1591" y="16436"/>
                    <a:pt x="1621" y="16510"/>
                    <a:pt x="1613" y="16570"/>
                  </a:cubicBezTo>
                  <a:cubicBezTo>
                    <a:pt x="866" y="22387"/>
                    <a:pt x="1158" y="28496"/>
                    <a:pt x="1285" y="34447"/>
                  </a:cubicBezTo>
                  <a:cubicBezTo>
                    <a:pt x="1314" y="35739"/>
                    <a:pt x="1322" y="37008"/>
                    <a:pt x="1307" y="38263"/>
                  </a:cubicBezTo>
                  <a:cubicBezTo>
                    <a:pt x="1307" y="38465"/>
                    <a:pt x="1180" y="40481"/>
                    <a:pt x="1210" y="40518"/>
                  </a:cubicBezTo>
                  <a:cubicBezTo>
                    <a:pt x="1359" y="40809"/>
                    <a:pt x="3062" y="38898"/>
                    <a:pt x="3219" y="38733"/>
                  </a:cubicBezTo>
                  <a:cubicBezTo>
                    <a:pt x="3375" y="38577"/>
                    <a:pt x="3286" y="38756"/>
                    <a:pt x="3293" y="38823"/>
                  </a:cubicBezTo>
                  <a:cubicBezTo>
                    <a:pt x="5354" y="54781"/>
                    <a:pt x="11134" y="67102"/>
                    <a:pt x="19848" y="74383"/>
                  </a:cubicBezTo>
                  <a:cubicBezTo>
                    <a:pt x="24097" y="77982"/>
                    <a:pt x="28914" y="80469"/>
                    <a:pt x="34059" y="82238"/>
                  </a:cubicBezTo>
                  <a:cubicBezTo>
                    <a:pt x="36531" y="83082"/>
                    <a:pt x="39055" y="83777"/>
                    <a:pt x="41616" y="84314"/>
                  </a:cubicBezTo>
                  <a:cubicBezTo>
                    <a:pt x="42900" y="84598"/>
                    <a:pt x="44192" y="84852"/>
                    <a:pt x="45499" y="85083"/>
                  </a:cubicBezTo>
                  <a:cubicBezTo>
                    <a:pt x="47134" y="85360"/>
                    <a:pt x="48560" y="85166"/>
                    <a:pt x="50375" y="84859"/>
                  </a:cubicBezTo>
                  <a:cubicBezTo>
                    <a:pt x="55953" y="83896"/>
                    <a:pt x="61479" y="83448"/>
                    <a:pt x="67139" y="82709"/>
                  </a:cubicBezTo>
                  <a:cubicBezTo>
                    <a:pt x="70193" y="82321"/>
                    <a:pt x="73292" y="81813"/>
                    <a:pt x="76466" y="81066"/>
                  </a:cubicBezTo>
                  <a:cubicBezTo>
                    <a:pt x="78086" y="80693"/>
                    <a:pt x="79722" y="80260"/>
                    <a:pt x="81365" y="79759"/>
                  </a:cubicBezTo>
                  <a:cubicBezTo>
                    <a:pt x="82418" y="79446"/>
                    <a:pt x="83508" y="78893"/>
                    <a:pt x="84322" y="79117"/>
                  </a:cubicBezTo>
                  <a:cubicBezTo>
                    <a:pt x="85136" y="79341"/>
                    <a:pt x="85360" y="79789"/>
                    <a:pt x="85748" y="80192"/>
                  </a:cubicBezTo>
                  <a:cubicBezTo>
                    <a:pt x="86144" y="80596"/>
                    <a:pt x="86338" y="80879"/>
                    <a:pt x="86816" y="81029"/>
                  </a:cubicBezTo>
                  <a:cubicBezTo>
                    <a:pt x="87637" y="81283"/>
                    <a:pt x="88698" y="80947"/>
                    <a:pt x="89773" y="80745"/>
                  </a:cubicBezTo>
                  <a:cubicBezTo>
                    <a:pt x="92752" y="80192"/>
                    <a:pt x="95530" y="80058"/>
                    <a:pt x="98293" y="79946"/>
                  </a:cubicBezTo>
                  <a:cubicBezTo>
                    <a:pt x="101407" y="79819"/>
                    <a:pt x="104543" y="79670"/>
                    <a:pt x="107978" y="78893"/>
                  </a:cubicBezTo>
                  <a:cubicBezTo>
                    <a:pt x="109345" y="78587"/>
                    <a:pt x="110405" y="78363"/>
                    <a:pt x="111660" y="78288"/>
                  </a:cubicBezTo>
                  <a:cubicBezTo>
                    <a:pt x="112922" y="78213"/>
                    <a:pt x="113952" y="78169"/>
                    <a:pt x="115080" y="78131"/>
                  </a:cubicBezTo>
                  <a:cubicBezTo>
                    <a:pt x="120352" y="77930"/>
                    <a:pt x="125601" y="77922"/>
                    <a:pt x="131351" y="76832"/>
                  </a:cubicBezTo>
                  <a:cubicBezTo>
                    <a:pt x="134517" y="76227"/>
                    <a:pt x="137609" y="75286"/>
                    <a:pt x="140581" y="74032"/>
                  </a:cubicBezTo>
                  <a:cubicBezTo>
                    <a:pt x="142186" y="73352"/>
                    <a:pt x="144008" y="72576"/>
                    <a:pt x="145390" y="71523"/>
                  </a:cubicBezTo>
                  <a:cubicBezTo>
                    <a:pt x="146181" y="70910"/>
                    <a:pt x="146644" y="69917"/>
                    <a:pt x="147496" y="69372"/>
                  </a:cubicBezTo>
                  <a:cubicBezTo>
                    <a:pt x="147526" y="69357"/>
                    <a:pt x="147563" y="69342"/>
                    <a:pt x="147578" y="69365"/>
                  </a:cubicBezTo>
                  <a:cubicBezTo>
                    <a:pt x="147600" y="69380"/>
                    <a:pt x="147533" y="69529"/>
                    <a:pt x="147526" y="69633"/>
                  </a:cubicBezTo>
                  <a:cubicBezTo>
                    <a:pt x="147518" y="69738"/>
                    <a:pt x="147055" y="70261"/>
                    <a:pt x="146966" y="70418"/>
                  </a:cubicBezTo>
                  <a:cubicBezTo>
                    <a:pt x="146734" y="70798"/>
                    <a:pt x="146622" y="70716"/>
                    <a:pt x="146682" y="71127"/>
                  </a:cubicBezTo>
                  <a:cubicBezTo>
                    <a:pt x="146749" y="71538"/>
                    <a:pt x="146682" y="71418"/>
                    <a:pt x="147092" y="71134"/>
                  </a:cubicBezTo>
                  <a:cubicBezTo>
                    <a:pt x="147503" y="70858"/>
                    <a:pt x="147593" y="70530"/>
                    <a:pt x="148011" y="70425"/>
                  </a:cubicBezTo>
                  <a:cubicBezTo>
                    <a:pt x="148101" y="70403"/>
                    <a:pt x="147914" y="70798"/>
                    <a:pt x="147974" y="70798"/>
                  </a:cubicBezTo>
                  <a:cubicBezTo>
                    <a:pt x="148347" y="70761"/>
                    <a:pt x="149699" y="69268"/>
                    <a:pt x="149930" y="69029"/>
                  </a:cubicBezTo>
                  <a:cubicBezTo>
                    <a:pt x="151259" y="67662"/>
                    <a:pt x="152432" y="66266"/>
                    <a:pt x="153738" y="64899"/>
                  </a:cubicBezTo>
                  <a:cubicBezTo>
                    <a:pt x="154433" y="64182"/>
                    <a:pt x="155150" y="63428"/>
                    <a:pt x="156113" y="62928"/>
                  </a:cubicBezTo>
                  <a:cubicBezTo>
                    <a:pt x="157860" y="62032"/>
                    <a:pt x="159623" y="60994"/>
                    <a:pt x="161422" y="60195"/>
                  </a:cubicBezTo>
                  <a:cubicBezTo>
                    <a:pt x="165514" y="58380"/>
                    <a:pt x="169748" y="57462"/>
                    <a:pt x="173557" y="57559"/>
                  </a:cubicBezTo>
                  <a:cubicBezTo>
                    <a:pt x="175416" y="57603"/>
                    <a:pt x="177179" y="57880"/>
                    <a:pt x="178784" y="58417"/>
                  </a:cubicBezTo>
                  <a:cubicBezTo>
                    <a:pt x="179538" y="58664"/>
                    <a:pt x="180270" y="58977"/>
                    <a:pt x="180972" y="59358"/>
                  </a:cubicBezTo>
                  <a:cubicBezTo>
                    <a:pt x="181480" y="59635"/>
                    <a:pt x="182503" y="60038"/>
                    <a:pt x="182712" y="60531"/>
                  </a:cubicBezTo>
                  <a:cubicBezTo>
                    <a:pt x="182928" y="61031"/>
                    <a:pt x="182712" y="62525"/>
                    <a:pt x="182764" y="63129"/>
                  </a:cubicBezTo>
                  <a:cubicBezTo>
                    <a:pt x="182801" y="64115"/>
                    <a:pt x="182958" y="65086"/>
                    <a:pt x="183220" y="66042"/>
                  </a:cubicBezTo>
                  <a:cubicBezTo>
                    <a:pt x="183720" y="67864"/>
                    <a:pt x="184758" y="69395"/>
                    <a:pt x="186543" y="70388"/>
                  </a:cubicBezTo>
                  <a:cubicBezTo>
                    <a:pt x="190538" y="72620"/>
                    <a:pt x="194264" y="75413"/>
                    <a:pt x="197348" y="79102"/>
                  </a:cubicBezTo>
                  <a:cubicBezTo>
                    <a:pt x="199118" y="81208"/>
                    <a:pt x="200626" y="83523"/>
                    <a:pt x="201843" y="85987"/>
                  </a:cubicBezTo>
                  <a:cubicBezTo>
                    <a:pt x="203090" y="88519"/>
                    <a:pt x="203986" y="91289"/>
                    <a:pt x="205136" y="94044"/>
                  </a:cubicBezTo>
                  <a:cubicBezTo>
                    <a:pt x="207533" y="99742"/>
                    <a:pt x="210393" y="105581"/>
                    <a:pt x="212387" y="112481"/>
                  </a:cubicBezTo>
                  <a:cubicBezTo>
                    <a:pt x="212865" y="114124"/>
                    <a:pt x="213291" y="115827"/>
                    <a:pt x="213664" y="117574"/>
                  </a:cubicBezTo>
                  <a:cubicBezTo>
                    <a:pt x="213799" y="118186"/>
                    <a:pt x="214314" y="120143"/>
                    <a:pt x="214239" y="120748"/>
                  </a:cubicBezTo>
                  <a:cubicBezTo>
                    <a:pt x="214164" y="121353"/>
                    <a:pt x="213806" y="121383"/>
                    <a:pt x="214321" y="121241"/>
                  </a:cubicBezTo>
                  <a:cubicBezTo>
                    <a:pt x="215068" y="121032"/>
                    <a:pt x="215815" y="119964"/>
                    <a:pt x="216442" y="119359"/>
                  </a:cubicBezTo>
                  <a:cubicBezTo>
                    <a:pt x="216464" y="119329"/>
                    <a:pt x="216517" y="119396"/>
                    <a:pt x="216517" y="119471"/>
                  </a:cubicBezTo>
                  <a:cubicBezTo>
                    <a:pt x="216763" y="128081"/>
                    <a:pt x="217346" y="137296"/>
                    <a:pt x="217868" y="147466"/>
                  </a:cubicBezTo>
                  <a:cubicBezTo>
                    <a:pt x="218324" y="156166"/>
                    <a:pt x="218682" y="165552"/>
                    <a:pt x="218555" y="175484"/>
                  </a:cubicBezTo>
                  <a:cubicBezTo>
                    <a:pt x="218548" y="175633"/>
                    <a:pt x="218481" y="175566"/>
                    <a:pt x="218481" y="175417"/>
                  </a:cubicBezTo>
                  <a:cubicBezTo>
                    <a:pt x="218764" y="155867"/>
                    <a:pt x="217196" y="138961"/>
                    <a:pt x="216576" y="124063"/>
                  </a:cubicBezTo>
                  <a:cubicBezTo>
                    <a:pt x="216539" y="123025"/>
                    <a:pt x="216502" y="121995"/>
                    <a:pt x="216464" y="120979"/>
                  </a:cubicBezTo>
                  <a:cubicBezTo>
                    <a:pt x="216442" y="119949"/>
                    <a:pt x="216337" y="119867"/>
                    <a:pt x="215904" y="120083"/>
                  </a:cubicBezTo>
                  <a:cubicBezTo>
                    <a:pt x="215479" y="120300"/>
                    <a:pt x="214919" y="121106"/>
                    <a:pt x="214359" y="121412"/>
                  </a:cubicBezTo>
                  <a:cubicBezTo>
                    <a:pt x="214060" y="121577"/>
                    <a:pt x="214052" y="121644"/>
                    <a:pt x="213881" y="121308"/>
                  </a:cubicBezTo>
                  <a:cubicBezTo>
                    <a:pt x="213866" y="121270"/>
                    <a:pt x="213955" y="121076"/>
                    <a:pt x="213955" y="121069"/>
                  </a:cubicBezTo>
                  <a:cubicBezTo>
                    <a:pt x="213955" y="121054"/>
                    <a:pt x="214052" y="120905"/>
                    <a:pt x="214060" y="120830"/>
                  </a:cubicBezTo>
                  <a:cubicBezTo>
                    <a:pt x="214112" y="120300"/>
                    <a:pt x="214000" y="119874"/>
                    <a:pt x="213911" y="119299"/>
                  </a:cubicBezTo>
                  <a:cubicBezTo>
                    <a:pt x="213589" y="117305"/>
                    <a:pt x="213082" y="115304"/>
                    <a:pt x="212566" y="113437"/>
                  </a:cubicBezTo>
                  <a:cubicBezTo>
                    <a:pt x="211603" y="109965"/>
                    <a:pt x="210408" y="106754"/>
                    <a:pt x="209161" y="103707"/>
                  </a:cubicBezTo>
                  <a:cubicBezTo>
                    <a:pt x="207907" y="100653"/>
                    <a:pt x="206592" y="97771"/>
                    <a:pt x="205390" y="94911"/>
                  </a:cubicBezTo>
                  <a:cubicBezTo>
                    <a:pt x="204054" y="91782"/>
                    <a:pt x="203053" y="88631"/>
                    <a:pt x="201619" y="85800"/>
                  </a:cubicBezTo>
                  <a:cubicBezTo>
                    <a:pt x="198677" y="79998"/>
                    <a:pt x="194458" y="75652"/>
                    <a:pt x="189634" y="72434"/>
                  </a:cubicBezTo>
                  <a:cubicBezTo>
                    <a:pt x="187991" y="71321"/>
                    <a:pt x="185915" y="70500"/>
                    <a:pt x="184638" y="69081"/>
                  </a:cubicBezTo>
                  <a:cubicBezTo>
                    <a:pt x="183526" y="67841"/>
                    <a:pt x="183011" y="66228"/>
                    <a:pt x="182772" y="64615"/>
                  </a:cubicBezTo>
                  <a:cubicBezTo>
                    <a:pt x="182622" y="63607"/>
                    <a:pt x="182652" y="62577"/>
                    <a:pt x="182577" y="61561"/>
                  </a:cubicBezTo>
                  <a:cubicBezTo>
                    <a:pt x="182473" y="60187"/>
                    <a:pt x="181405" y="59687"/>
                    <a:pt x="180151" y="59097"/>
                  </a:cubicBezTo>
                  <a:cubicBezTo>
                    <a:pt x="178306" y="58246"/>
                    <a:pt x="176178" y="57783"/>
                    <a:pt x="173915" y="57686"/>
                  </a:cubicBezTo>
                  <a:cubicBezTo>
                    <a:pt x="171197" y="57566"/>
                    <a:pt x="168255" y="57977"/>
                    <a:pt x="165290" y="58873"/>
                  </a:cubicBezTo>
                  <a:cubicBezTo>
                    <a:pt x="163663" y="59358"/>
                    <a:pt x="162072" y="59978"/>
                    <a:pt x="160549" y="60710"/>
                  </a:cubicBezTo>
                  <a:cubicBezTo>
                    <a:pt x="159175" y="61367"/>
                    <a:pt x="157883" y="62315"/>
                    <a:pt x="156531" y="62958"/>
                  </a:cubicBezTo>
                  <a:cubicBezTo>
                    <a:pt x="155695" y="63361"/>
                    <a:pt x="155247" y="63577"/>
                    <a:pt x="154523" y="64257"/>
                  </a:cubicBezTo>
                  <a:cubicBezTo>
                    <a:pt x="153806" y="64936"/>
                    <a:pt x="152954" y="65885"/>
                    <a:pt x="152208" y="66714"/>
                  </a:cubicBezTo>
                  <a:cubicBezTo>
                    <a:pt x="150931" y="68133"/>
                    <a:pt x="149594" y="69820"/>
                    <a:pt x="147832" y="71007"/>
                  </a:cubicBezTo>
                  <a:cubicBezTo>
                    <a:pt x="147779" y="71052"/>
                    <a:pt x="147712" y="71037"/>
                    <a:pt x="147727" y="70978"/>
                  </a:cubicBezTo>
                  <a:cubicBezTo>
                    <a:pt x="148093" y="70082"/>
                    <a:pt x="147182" y="71343"/>
                    <a:pt x="146771" y="71538"/>
                  </a:cubicBezTo>
                  <a:cubicBezTo>
                    <a:pt x="146361" y="71732"/>
                    <a:pt x="146398" y="71724"/>
                    <a:pt x="146196" y="71575"/>
                  </a:cubicBezTo>
                  <a:cubicBezTo>
                    <a:pt x="146002" y="71426"/>
                    <a:pt x="146152" y="71276"/>
                    <a:pt x="146174" y="71209"/>
                  </a:cubicBezTo>
                  <a:cubicBezTo>
                    <a:pt x="146234" y="70970"/>
                    <a:pt x="146891" y="70350"/>
                    <a:pt x="147078" y="70082"/>
                  </a:cubicBezTo>
                  <a:cubicBezTo>
                    <a:pt x="147264" y="69813"/>
                    <a:pt x="147645" y="69469"/>
                    <a:pt x="147384" y="69596"/>
                  </a:cubicBezTo>
                  <a:cubicBezTo>
                    <a:pt x="146756" y="69895"/>
                    <a:pt x="146271" y="71119"/>
                    <a:pt x="145816" y="71508"/>
                  </a:cubicBezTo>
                  <a:cubicBezTo>
                    <a:pt x="145360" y="71904"/>
                    <a:pt x="144531" y="72247"/>
                    <a:pt x="144023" y="72508"/>
                  </a:cubicBezTo>
                  <a:cubicBezTo>
                    <a:pt x="137228" y="76063"/>
                    <a:pt x="130395" y="77392"/>
                    <a:pt x="124033" y="77855"/>
                  </a:cubicBezTo>
                  <a:cubicBezTo>
                    <a:pt x="120957" y="78079"/>
                    <a:pt x="117992" y="78139"/>
                    <a:pt x="114998" y="78251"/>
                  </a:cubicBezTo>
                  <a:cubicBezTo>
                    <a:pt x="113168" y="78318"/>
                    <a:pt x="111242" y="78266"/>
                    <a:pt x="109233" y="78699"/>
                  </a:cubicBezTo>
                  <a:cubicBezTo>
                    <a:pt x="106933" y="79192"/>
                    <a:pt x="104767" y="79632"/>
                    <a:pt x="102602" y="79819"/>
                  </a:cubicBezTo>
                  <a:cubicBezTo>
                    <a:pt x="98480" y="80170"/>
                    <a:pt x="94649" y="80021"/>
                    <a:pt x="90333" y="80752"/>
                  </a:cubicBezTo>
                  <a:cubicBezTo>
                    <a:pt x="88735" y="81021"/>
                    <a:pt x="87309" y="81566"/>
                    <a:pt x="86330" y="80947"/>
                  </a:cubicBezTo>
                  <a:cubicBezTo>
                    <a:pt x="85920" y="80685"/>
                    <a:pt x="85651" y="80312"/>
                    <a:pt x="85322" y="79983"/>
                  </a:cubicBezTo>
                  <a:cubicBezTo>
                    <a:pt x="85195" y="79856"/>
                    <a:pt x="85061" y="79729"/>
                    <a:pt x="84919" y="79610"/>
                  </a:cubicBezTo>
                  <a:cubicBezTo>
                    <a:pt x="84217" y="79080"/>
                    <a:pt x="83612" y="79214"/>
                    <a:pt x="82328" y="79573"/>
                  </a:cubicBezTo>
                  <a:cubicBezTo>
                    <a:pt x="78019" y="80797"/>
                    <a:pt x="73860" y="81835"/>
                    <a:pt x="69730" y="82462"/>
                  </a:cubicBezTo>
                  <a:cubicBezTo>
                    <a:pt x="65609" y="83082"/>
                    <a:pt x="61546" y="83448"/>
                    <a:pt x="57484" y="83941"/>
                  </a:cubicBezTo>
                  <a:cubicBezTo>
                    <a:pt x="55490" y="84187"/>
                    <a:pt x="53489" y="84456"/>
                    <a:pt x="51503" y="84777"/>
                  </a:cubicBezTo>
                  <a:cubicBezTo>
                    <a:pt x="50532" y="84934"/>
                    <a:pt x="49569" y="85098"/>
                    <a:pt x="48613" y="85285"/>
                  </a:cubicBezTo>
                  <a:cubicBezTo>
                    <a:pt x="47343" y="85524"/>
                    <a:pt x="46604" y="85390"/>
                    <a:pt x="45454" y="85196"/>
                  </a:cubicBezTo>
                  <a:cubicBezTo>
                    <a:pt x="41855" y="84568"/>
                    <a:pt x="38323" y="83769"/>
                    <a:pt x="34925" y="82664"/>
                  </a:cubicBezTo>
                  <a:cubicBezTo>
                    <a:pt x="21208" y="78408"/>
                    <a:pt x="9760" y="68133"/>
                    <a:pt x="5063" y="48859"/>
                  </a:cubicBezTo>
                  <a:cubicBezTo>
                    <a:pt x="4727" y="47508"/>
                    <a:pt x="4421" y="46126"/>
                    <a:pt x="4145" y="44715"/>
                  </a:cubicBezTo>
                  <a:cubicBezTo>
                    <a:pt x="3883" y="43341"/>
                    <a:pt x="3756" y="41690"/>
                    <a:pt x="3405" y="40331"/>
                  </a:cubicBezTo>
                  <a:cubicBezTo>
                    <a:pt x="3136" y="39264"/>
                    <a:pt x="3256" y="39226"/>
                    <a:pt x="2711" y="39450"/>
                  </a:cubicBezTo>
                  <a:cubicBezTo>
                    <a:pt x="2479" y="39540"/>
                    <a:pt x="2263" y="39876"/>
                    <a:pt x="2061" y="40063"/>
                  </a:cubicBezTo>
                  <a:cubicBezTo>
                    <a:pt x="1852" y="40249"/>
                    <a:pt x="1568" y="40735"/>
                    <a:pt x="1344" y="40697"/>
                  </a:cubicBezTo>
                  <a:cubicBezTo>
                    <a:pt x="1120" y="40660"/>
                    <a:pt x="1210" y="40832"/>
                    <a:pt x="1098" y="40630"/>
                  </a:cubicBezTo>
                  <a:cubicBezTo>
                    <a:pt x="986" y="40436"/>
                    <a:pt x="1217" y="37337"/>
                    <a:pt x="1217" y="36896"/>
                  </a:cubicBezTo>
                  <a:cubicBezTo>
                    <a:pt x="1217" y="32110"/>
                    <a:pt x="799" y="26905"/>
                    <a:pt x="1046" y="21879"/>
                  </a:cubicBezTo>
                  <a:cubicBezTo>
                    <a:pt x="1120" y="20408"/>
                    <a:pt x="1322" y="19034"/>
                    <a:pt x="1397" y="17548"/>
                  </a:cubicBezTo>
                  <a:cubicBezTo>
                    <a:pt x="1471" y="16316"/>
                    <a:pt x="1307" y="16951"/>
                    <a:pt x="1165" y="16316"/>
                  </a:cubicBezTo>
                  <a:cubicBezTo>
                    <a:pt x="971" y="15368"/>
                    <a:pt x="1285" y="13471"/>
                    <a:pt x="530" y="13397"/>
                  </a:cubicBezTo>
                  <a:cubicBezTo>
                    <a:pt x="508" y="13397"/>
                    <a:pt x="493" y="13374"/>
                    <a:pt x="486" y="13329"/>
                  </a:cubicBezTo>
                  <a:cubicBezTo>
                    <a:pt x="75" y="11462"/>
                    <a:pt x="202" y="9625"/>
                    <a:pt x="433" y="8035"/>
                  </a:cubicBezTo>
                  <a:cubicBezTo>
                    <a:pt x="881" y="4951"/>
                    <a:pt x="1718" y="2457"/>
                    <a:pt x="2509" y="82"/>
                  </a:cubicBezTo>
                  <a:cubicBezTo>
                    <a:pt x="2539" y="0"/>
                    <a:pt x="2591" y="179"/>
                    <a:pt x="2561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7"/>
            <p:cNvSpPr/>
            <p:nvPr/>
          </p:nvSpPr>
          <p:spPr>
            <a:xfrm>
              <a:off x="1306725" y="429850"/>
              <a:ext cx="5469325" cy="4388975"/>
            </a:xfrm>
            <a:custGeom>
              <a:avLst/>
              <a:gdLst/>
              <a:ahLst/>
              <a:cxnLst/>
              <a:rect l="l" t="t" r="r" b="b"/>
              <a:pathLst>
                <a:path w="218773" h="175559" extrusionOk="0">
                  <a:moveTo>
                    <a:pt x="2569" y="276"/>
                  </a:moveTo>
                  <a:cubicBezTo>
                    <a:pt x="1897" y="2263"/>
                    <a:pt x="1248" y="4339"/>
                    <a:pt x="762" y="6751"/>
                  </a:cubicBezTo>
                  <a:cubicBezTo>
                    <a:pt x="508" y="7998"/>
                    <a:pt x="1" y="10649"/>
                    <a:pt x="389" y="12448"/>
                  </a:cubicBezTo>
                  <a:cubicBezTo>
                    <a:pt x="590" y="13419"/>
                    <a:pt x="934" y="13016"/>
                    <a:pt x="1136" y="13800"/>
                  </a:cubicBezTo>
                  <a:cubicBezTo>
                    <a:pt x="1375" y="14726"/>
                    <a:pt x="710" y="16227"/>
                    <a:pt x="1554" y="16481"/>
                  </a:cubicBezTo>
                  <a:cubicBezTo>
                    <a:pt x="1584" y="16481"/>
                    <a:pt x="1606" y="16563"/>
                    <a:pt x="1599" y="16622"/>
                  </a:cubicBezTo>
                  <a:cubicBezTo>
                    <a:pt x="852" y="22440"/>
                    <a:pt x="1121" y="28578"/>
                    <a:pt x="1248" y="34552"/>
                  </a:cubicBezTo>
                  <a:cubicBezTo>
                    <a:pt x="1270" y="35844"/>
                    <a:pt x="1277" y="37113"/>
                    <a:pt x="1263" y="38367"/>
                  </a:cubicBezTo>
                  <a:cubicBezTo>
                    <a:pt x="1263" y="38584"/>
                    <a:pt x="1143" y="40600"/>
                    <a:pt x="1158" y="40638"/>
                  </a:cubicBezTo>
                  <a:cubicBezTo>
                    <a:pt x="1307" y="40936"/>
                    <a:pt x="3010" y="39010"/>
                    <a:pt x="3167" y="38860"/>
                  </a:cubicBezTo>
                  <a:cubicBezTo>
                    <a:pt x="3324" y="38711"/>
                    <a:pt x="3234" y="38883"/>
                    <a:pt x="3241" y="38942"/>
                  </a:cubicBezTo>
                  <a:cubicBezTo>
                    <a:pt x="5272" y="54968"/>
                    <a:pt x="11030" y="67348"/>
                    <a:pt x="19729" y="74689"/>
                  </a:cubicBezTo>
                  <a:cubicBezTo>
                    <a:pt x="23956" y="78311"/>
                    <a:pt x="28765" y="80820"/>
                    <a:pt x="33895" y="82612"/>
                  </a:cubicBezTo>
                  <a:cubicBezTo>
                    <a:pt x="36367" y="83463"/>
                    <a:pt x="38891" y="84165"/>
                    <a:pt x="41444" y="84725"/>
                  </a:cubicBezTo>
                  <a:cubicBezTo>
                    <a:pt x="42729" y="85009"/>
                    <a:pt x="44021" y="85263"/>
                    <a:pt x="45320" y="85494"/>
                  </a:cubicBezTo>
                  <a:cubicBezTo>
                    <a:pt x="46955" y="85778"/>
                    <a:pt x="48382" y="85591"/>
                    <a:pt x="50196" y="85285"/>
                  </a:cubicBezTo>
                  <a:cubicBezTo>
                    <a:pt x="55767" y="84337"/>
                    <a:pt x="61285" y="83911"/>
                    <a:pt x="66931" y="83179"/>
                  </a:cubicBezTo>
                  <a:cubicBezTo>
                    <a:pt x="69992" y="82791"/>
                    <a:pt x="73091" y="82298"/>
                    <a:pt x="76257" y="81559"/>
                  </a:cubicBezTo>
                  <a:cubicBezTo>
                    <a:pt x="77878" y="81186"/>
                    <a:pt x="79513" y="80745"/>
                    <a:pt x="81156" y="80252"/>
                  </a:cubicBezTo>
                  <a:cubicBezTo>
                    <a:pt x="82201" y="79946"/>
                    <a:pt x="83292" y="79386"/>
                    <a:pt x="84113" y="79610"/>
                  </a:cubicBezTo>
                  <a:cubicBezTo>
                    <a:pt x="84785" y="79797"/>
                    <a:pt x="85143" y="80289"/>
                    <a:pt x="85532" y="80693"/>
                  </a:cubicBezTo>
                  <a:cubicBezTo>
                    <a:pt x="85928" y="81088"/>
                    <a:pt x="86122" y="81380"/>
                    <a:pt x="86600" y="81529"/>
                  </a:cubicBezTo>
                  <a:cubicBezTo>
                    <a:pt x="87421" y="81783"/>
                    <a:pt x="88481" y="81447"/>
                    <a:pt x="89557" y="81253"/>
                  </a:cubicBezTo>
                  <a:cubicBezTo>
                    <a:pt x="92536" y="80693"/>
                    <a:pt x="95314" y="80566"/>
                    <a:pt x="98070" y="80454"/>
                  </a:cubicBezTo>
                  <a:cubicBezTo>
                    <a:pt x="101183" y="80327"/>
                    <a:pt x="104320" y="80177"/>
                    <a:pt x="107747" y="79408"/>
                  </a:cubicBezTo>
                  <a:cubicBezTo>
                    <a:pt x="109129" y="79095"/>
                    <a:pt x="110182" y="78871"/>
                    <a:pt x="111444" y="78796"/>
                  </a:cubicBezTo>
                  <a:cubicBezTo>
                    <a:pt x="112706" y="78721"/>
                    <a:pt x="113729" y="78684"/>
                    <a:pt x="114864" y="78639"/>
                  </a:cubicBezTo>
                  <a:cubicBezTo>
                    <a:pt x="120136" y="78438"/>
                    <a:pt x="125378" y="78430"/>
                    <a:pt x="131128" y="77332"/>
                  </a:cubicBezTo>
                  <a:cubicBezTo>
                    <a:pt x="134301" y="76720"/>
                    <a:pt x="137400" y="75779"/>
                    <a:pt x="140372" y="74517"/>
                  </a:cubicBezTo>
                  <a:cubicBezTo>
                    <a:pt x="141978" y="73838"/>
                    <a:pt x="143800" y="73054"/>
                    <a:pt x="145181" y="72001"/>
                  </a:cubicBezTo>
                  <a:cubicBezTo>
                    <a:pt x="145973" y="71396"/>
                    <a:pt x="146436" y="70395"/>
                    <a:pt x="147287" y="69865"/>
                  </a:cubicBezTo>
                  <a:cubicBezTo>
                    <a:pt x="147309" y="69835"/>
                    <a:pt x="147347" y="69828"/>
                    <a:pt x="147384" y="69843"/>
                  </a:cubicBezTo>
                  <a:cubicBezTo>
                    <a:pt x="147481" y="69902"/>
                    <a:pt x="147324" y="70014"/>
                    <a:pt x="147324" y="70111"/>
                  </a:cubicBezTo>
                  <a:cubicBezTo>
                    <a:pt x="147324" y="70216"/>
                    <a:pt x="146846" y="70739"/>
                    <a:pt x="146757" y="70895"/>
                  </a:cubicBezTo>
                  <a:cubicBezTo>
                    <a:pt x="146525" y="71284"/>
                    <a:pt x="146413" y="71194"/>
                    <a:pt x="146473" y="71605"/>
                  </a:cubicBezTo>
                  <a:cubicBezTo>
                    <a:pt x="146540" y="72016"/>
                    <a:pt x="146488" y="71896"/>
                    <a:pt x="146884" y="71620"/>
                  </a:cubicBezTo>
                  <a:cubicBezTo>
                    <a:pt x="147287" y="71336"/>
                    <a:pt x="147384" y="71007"/>
                    <a:pt x="147802" y="70910"/>
                  </a:cubicBezTo>
                  <a:cubicBezTo>
                    <a:pt x="147892" y="70881"/>
                    <a:pt x="147720" y="71284"/>
                    <a:pt x="147765" y="71284"/>
                  </a:cubicBezTo>
                  <a:cubicBezTo>
                    <a:pt x="148138" y="71246"/>
                    <a:pt x="149490" y="69753"/>
                    <a:pt x="149721" y="69507"/>
                  </a:cubicBezTo>
                  <a:cubicBezTo>
                    <a:pt x="151051" y="68147"/>
                    <a:pt x="152223" y="66736"/>
                    <a:pt x="153530" y="65377"/>
                  </a:cubicBezTo>
                  <a:cubicBezTo>
                    <a:pt x="154224" y="64660"/>
                    <a:pt x="154941" y="63899"/>
                    <a:pt x="155904" y="63398"/>
                  </a:cubicBezTo>
                  <a:cubicBezTo>
                    <a:pt x="157659" y="62502"/>
                    <a:pt x="159421" y="61457"/>
                    <a:pt x="161221" y="60658"/>
                  </a:cubicBezTo>
                  <a:cubicBezTo>
                    <a:pt x="165321" y="58836"/>
                    <a:pt x="169562" y="57902"/>
                    <a:pt x="173370" y="57984"/>
                  </a:cubicBezTo>
                  <a:cubicBezTo>
                    <a:pt x="175237" y="58022"/>
                    <a:pt x="177000" y="58305"/>
                    <a:pt x="178605" y="58836"/>
                  </a:cubicBezTo>
                  <a:cubicBezTo>
                    <a:pt x="179359" y="59082"/>
                    <a:pt x="180099" y="59396"/>
                    <a:pt x="180801" y="59769"/>
                  </a:cubicBezTo>
                  <a:cubicBezTo>
                    <a:pt x="181308" y="60053"/>
                    <a:pt x="182316" y="60441"/>
                    <a:pt x="182540" y="60934"/>
                  </a:cubicBezTo>
                  <a:cubicBezTo>
                    <a:pt x="182764" y="61434"/>
                    <a:pt x="182540" y="62928"/>
                    <a:pt x="182593" y="63533"/>
                  </a:cubicBezTo>
                  <a:cubicBezTo>
                    <a:pt x="182630" y="64511"/>
                    <a:pt x="182787" y="65489"/>
                    <a:pt x="183048" y="66437"/>
                  </a:cubicBezTo>
                  <a:cubicBezTo>
                    <a:pt x="183563" y="68252"/>
                    <a:pt x="184594" y="69775"/>
                    <a:pt x="186379" y="70769"/>
                  </a:cubicBezTo>
                  <a:cubicBezTo>
                    <a:pt x="190381" y="72979"/>
                    <a:pt x="194115" y="75749"/>
                    <a:pt x="197214" y="79408"/>
                  </a:cubicBezTo>
                  <a:cubicBezTo>
                    <a:pt x="198984" y="81514"/>
                    <a:pt x="200492" y="83814"/>
                    <a:pt x="201724" y="86271"/>
                  </a:cubicBezTo>
                  <a:cubicBezTo>
                    <a:pt x="202979" y="88780"/>
                    <a:pt x="203875" y="91550"/>
                    <a:pt x="205040" y="94291"/>
                  </a:cubicBezTo>
                  <a:cubicBezTo>
                    <a:pt x="207444" y="99973"/>
                    <a:pt x="210312" y="105776"/>
                    <a:pt x="212320" y="112638"/>
                  </a:cubicBezTo>
                  <a:cubicBezTo>
                    <a:pt x="212806" y="114281"/>
                    <a:pt x="213231" y="115976"/>
                    <a:pt x="213605" y="117716"/>
                  </a:cubicBezTo>
                  <a:cubicBezTo>
                    <a:pt x="213739" y="118328"/>
                    <a:pt x="214262" y="120277"/>
                    <a:pt x="214187" y="120882"/>
                  </a:cubicBezTo>
                  <a:cubicBezTo>
                    <a:pt x="214112" y="121487"/>
                    <a:pt x="213754" y="121517"/>
                    <a:pt x="214269" y="121368"/>
                  </a:cubicBezTo>
                  <a:cubicBezTo>
                    <a:pt x="215023" y="121151"/>
                    <a:pt x="215763" y="120091"/>
                    <a:pt x="216390" y="119486"/>
                  </a:cubicBezTo>
                  <a:cubicBezTo>
                    <a:pt x="216427" y="119448"/>
                    <a:pt x="216465" y="119508"/>
                    <a:pt x="216465" y="119583"/>
                  </a:cubicBezTo>
                  <a:cubicBezTo>
                    <a:pt x="216734" y="128185"/>
                    <a:pt x="217323" y="137355"/>
                    <a:pt x="217861" y="147481"/>
                  </a:cubicBezTo>
                  <a:cubicBezTo>
                    <a:pt x="218332" y="156158"/>
                    <a:pt x="218705" y="165522"/>
                    <a:pt x="218593" y="175417"/>
                  </a:cubicBezTo>
                  <a:cubicBezTo>
                    <a:pt x="218593" y="175558"/>
                    <a:pt x="218526" y="175499"/>
                    <a:pt x="218526" y="175349"/>
                  </a:cubicBezTo>
                  <a:cubicBezTo>
                    <a:pt x="218772" y="155859"/>
                    <a:pt x="217174" y="139020"/>
                    <a:pt x="216539" y="124168"/>
                  </a:cubicBezTo>
                  <a:cubicBezTo>
                    <a:pt x="216495" y="123130"/>
                    <a:pt x="216457" y="122114"/>
                    <a:pt x="216427" y="121099"/>
                  </a:cubicBezTo>
                  <a:cubicBezTo>
                    <a:pt x="216397" y="120076"/>
                    <a:pt x="216293" y="119986"/>
                    <a:pt x="215860" y="120210"/>
                  </a:cubicBezTo>
                  <a:cubicBezTo>
                    <a:pt x="215419" y="120434"/>
                    <a:pt x="214867" y="121226"/>
                    <a:pt x="214314" y="121547"/>
                  </a:cubicBezTo>
                  <a:cubicBezTo>
                    <a:pt x="214008" y="121711"/>
                    <a:pt x="214000" y="121771"/>
                    <a:pt x="213829" y="121435"/>
                  </a:cubicBezTo>
                  <a:cubicBezTo>
                    <a:pt x="213814" y="121405"/>
                    <a:pt x="213903" y="121211"/>
                    <a:pt x="213896" y="121188"/>
                  </a:cubicBezTo>
                  <a:cubicBezTo>
                    <a:pt x="213888" y="121173"/>
                    <a:pt x="213993" y="121039"/>
                    <a:pt x="214000" y="120957"/>
                  </a:cubicBezTo>
                  <a:cubicBezTo>
                    <a:pt x="214068" y="120427"/>
                    <a:pt x="213941" y="120001"/>
                    <a:pt x="213859" y="119434"/>
                  </a:cubicBezTo>
                  <a:cubicBezTo>
                    <a:pt x="213545" y="117440"/>
                    <a:pt x="213022" y="115461"/>
                    <a:pt x="212500" y="113601"/>
                  </a:cubicBezTo>
                  <a:cubicBezTo>
                    <a:pt x="211536" y="110144"/>
                    <a:pt x="210334" y="106933"/>
                    <a:pt x="209072" y="103901"/>
                  </a:cubicBezTo>
                  <a:cubicBezTo>
                    <a:pt x="207810" y="100870"/>
                    <a:pt x="206496" y="97995"/>
                    <a:pt x="205279" y="95157"/>
                  </a:cubicBezTo>
                  <a:cubicBezTo>
                    <a:pt x="203949" y="92051"/>
                    <a:pt x="202941" y="88899"/>
                    <a:pt x="201493" y="86084"/>
                  </a:cubicBezTo>
                  <a:cubicBezTo>
                    <a:pt x="198543" y="80304"/>
                    <a:pt x="194316" y="75996"/>
                    <a:pt x="189478" y="72792"/>
                  </a:cubicBezTo>
                  <a:cubicBezTo>
                    <a:pt x="187827" y="71687"/>
                    <a:pt x="185751" y="70881"/>
                    <a:pt x="184474" y="69469"/>
                  </a:cubicBezTo>
                  <a:cubicBezTo>
                    <a:pt x="183354" y="68230"/>
                    <a:pt x="182839" y="66624"/>
                    <a:pt x="182600" y="65019"/>
                  </a:cubicBezTo>
                  <a:cubicBezTo>
                    <a:pt x="182451" y="64011"/>
                    <a:pt x="182481" y="62980"/>
                    <a:pt x="182406" y="61964"/>
                  </a:cubicBezTo>
                  <a:cubicBezTo>
                    <a:pt x="182301" y="60590"/>
                    <a:pt x="181234" y="60090"/>
                    <a:pt x="179964" y="59508"/>
                  </a:cubicBezTo>
                  <a:cubicBezTo>
                    <a:pt x="178127" y="58656"/>
                    <a:pt x="175999" y="58208"/>
                    <a:pt x="173721" y="58119"/>
                  </a:cubicBezTo>
                  <a:cubicBezTo>
                    <a:pt x="171003" y="58007"/>
                    <a:pt x="168069" y="58425"/>
                    <a:pt x="165097" y="59321"/>
                  </a:cubicBezTo>
                  <a:cubicBezTo>
                    <a:pt x="163469" y="59821"/>
                    <a:pt x="161878" y="60434"/>
                    <a:pt x="160347" y="61173"/>
                  </a:cubicBezTo>
                  <a:cubicBezTo>
                    <a:pt x="158973" y="61823"/>
                    <a:pt x="157674" y="62778"/>
                    <a:pt x="156330" y="63428"/>
                  </a:cubicBezTo>
                  <a:cubicBezTo>
                    <a:pt x="155486" y="63831"/>
                    <a:pt x="155038" y="64048"/>
                    <a:pt x="154329" y="64727"/>
                  </a:cubicBezTo>
                  <a:cubicBezTo>
                    <a:pt x="153619" y="65407"/>
                    <a:pt x="152761" y="66363"/>
                    <a:pt x="152014" y="67184"/>
                  </a:cubicBezTo>
                  <a:cubicBezTo>
                    <a:pt x="150722" y="68610"/>
                    <a:pt x="149400" y="70298"/>
                    <a:pt x="147623" y="71493"/>
                  </a:cubicBezTo>
                  <a:cubicBezTo>
                    <a:pt x="147571" y="71530"/>
                    <a:pt x="147504" y="71515"/>
                    <a:pt x="147518" y="71456"/>
                  </a:cubicBezTo>
                  <a:cubicBezTo>
                    <a:pt x="147884" y="70559"/>
                    <a:pt x="146973" y="71821"/>
                    <a:pt x="146563" y="72016"/>
                  </a:cubicBezTo>
                  <a:cubicBezTo>
                    <a:pt x="146152" y="72210"/>
                    <a:pt x="146197" y="72202"/>
                    <a:pt x="145988" y="72053"/>
                  </a:cubicBezTo>
                  <a:cubicBezTo>
                    <a:pt x="145786" y="71904"/>
                    <a:pt x="145943" y="71762"/>
                    <a:pt x="145965" y="71687"/>
                  </a:cubicBezTo>
                  <a:cubicBezTo>
                    <a:pt x="146025" y="71448"/>
                    <a:pt x="146682" y="70828"/>
                    <a:pt x="146876" y="70559"/>
                  </a:cubicBezTo>
                  <a:cubicBezTo>
                    <a:pt x="147070" y="70291"/>
                    <a:pt x="147436" y="69947"/>
                    <a:pt x="147175" y="70074"/>
                  </a:cubicBezTo>
                  <a:cubicBezTo>
                    <a:pt x="146548" y="70373"/>
                    <a:pt x="146062" y="71605"/>
                    <a:pt x="145607" y="72001"/>
                  </a:cubicBezTo>
                  <a:cubicBezTo>
                    <a:pt x="145151" y="72389"/>
                    <a:pt x="144322" y="72725"/>
                    <a:pt x="143815" y="72994"/>
                  </a:cubicBezTo>
                  <a:cubicBezTo>
                    <a:pt x="137012" y="76556"/>
                    <a:pt x="130179" y="77900"/>
                    <a:pt x="123810" y="78363"/>
                  </a:cubicBezTo>
                  <a:cubicBezTo>
                    <a:pt x="120740" y="78587"/>
                    <a:pt x="117776" y="78647"/>
                    <a:pt x="114774" y="78759"/>
                  </a:cubicBezTo>
                  <a:cubicBezTo>
                    <a:pt x="112945" y="78818"/>
                    <a:pt x="111018" y="78774"/>
                    <a:pt x="109009" y="79207"/>
                  </a:cubicBezTo>
                  <a:cubicBezTo>
                    <a:pt x="106709" y="79700"/>
                    <a:pt x="104544" y="80140"/>
                    <a:pt x="102371" y="80327"/>
                  </a:cubicBezTo>
                  <a:cubicBezTo>
                    <a:pt x="98264" y="80678"/>
                    <a:pt x="94425" y="80528"/>
                    <a:pt x="90117" y="81260"/>
                  </a:cubicBezTo>
                  <a:cubicBezTo>
                    <a:pt x="88519" y="81522"/>
                    <a:pt x="87092" y="82067"/>
                    <a:pt x="86122" y="81447"/>
                  </a:cubicBezTo>
                  <a:cubicBezTo>
                    <a:pt x="85711" y="81186"/>
                    <a:pt x="85442" y="80812"/>
                    <a:pt x="85114" y="80484"/>
                  </a:cubicBezTo>
                  <a:cubicBezTo>
                    <a:pt x="84987" y="80349"/>
                    <a:pt x="84852" y="80222"/>
                    <a:pt x="84710" y="80110"/>
                  </a:cubicBezTo>
                  <a:cubicBezTo>
                    <a:pt x="84008" y="79565"/>
                    <a:pt x="83404" y="79700"/>
                    <a:pt x="82104" y="80065"/>
                  </a:cubicBezTo>
                  <a:cubicBezTo>
                    <a:pt x="77811" y="81275"/>
                    <a:pt x="73651" y="82313"/>
                    <a:pt x="69522" y="82940"/>
                  </a:cubicBezTo>
                  <a:cubicBezTo>
                    <a:pt x="65400" y="83560"/>
                    <a:pt x="61345" y="83911"/>
                    <a:pt x="57298" y="84382"/>
                  </a:cubicBezTo>
                  <a:cubicBezTo>
                    <a:pt x="55296" y="84628"/>
                    <a:pt x="53303" y="84889"/>
                    <a:pt x="51316" y="85203"/>
                  </a:cubicBezTo>
                  <a:cubicBezTo>
                    <a:pt x="50346" y="85367"/>
                    <a:pt x="49390" y="85539"/>
                    <a:pt x="48426" y="85711"/>
                  </a:cubicBezTo>
                  <a:cubicBezTo>
                    <a:pt x="47157" y="85942"/>
                    <a:pt x="46425" y="85815"/>
                    <a:pt x="45275" y="85606"/>
                  </a:cubicBezTo>
                  <a:cubicBezTo>
                    <a:pt x="41668" y="84971"/>
                    <a:pt x="38151" y="84150"/>
                    <a:pt x="34776" y="83037"/>
                  </a:cubicBezTo>
                  <a:cubicBezTo>
                    <a:pt x="21073" y="78729"/>
                    <a:pt x="9656" y="68364"/>
                    <a:pt x="4996" y="49016"/>
                  </a:cubicBezTo>
                  <a:cubicBezTo>
                    <a:pt x="4660" y="47664"/>
                    <a:pt x="4361" y="46275"/>
                    <a:pt x="4093" y="44857"/>
                  </a:cubicBezTo>
                  <a:cubicBezTo>
                    <a:pt x="3824" y="43438"/>
                    <a:pt x="3697" y="41817"/>
                    <a:pt x="3353" y="40458"/>
                  </a:cubicBezTo>
                  <a:cubicBezTo>
                    <a:pt x="3085" y="39383"/>
                    <a:pt x="3204" y="39346"/>
                    <a:pt x="2666" y="39570"/>
                  </a:cubicBezTo>
                  <a:cubicBezTo>
                    <a:pt x="2427" y="39667"/>
                    <a:pt x="2226" y="39988"/>
                    <a:pt x="2009" y="40190"/>
                  </a:cubicBezTo>
                  <a:cubicBezTo>
                    <a:pt x="1793" y="40384"/>
                    <a:pt x="1516" y="40847"/>
                    <a:pt x="1292" y="40809"/>
                  </a:cubicBezTo>
                  <a:cubicBezTo>
                    <a:pt x="1068" y="40772"/>
                    <a:pt x="1173" y="40951"/>
                    <a:pt x="1061" y="40750"/>
                  </a:cubicBezTo>
                  <a:cubicBezTo>
                    <a:pt x="949" y="40540"/>
                    <a:pt x="1180" y="37442"/>
                    <a:pt x="1180" y="37001"/>
                  </a:cubicBezTo>
                  <a:cubicBezTo>
                    <a:pt x="1188" y="32207"/>
                    <a:pt x="777" y="26980"/>
                    <a:pt x="1031" y="21939"/>
                  </a:cubicBezTo>
                  <a:cubicBezTo>
                    <a:pt x="1098" y="20453"/>
                    <a:pt x="1300" y="19079"/>
                    <a:pt x="1382" y="17601"/>
                  </a:cubicBezTo>
                  <a:cubicBezTo>
                    <a:pt x="1457" y="16369"/>
                    <a:pt x="1285" y="16988"/>
                    <a:pt x="1150" y="16369"/>
                  </a:cubicBezTo>
                  <a:cubicBezTo>
                    <a:pt x="956" y="15405"/>
                    <a:pt x="1270" y="13501"/>
                    <a:pt x="516" y="13426"/>
                  </a:cubicBezTo>
                  <a:cubicBezTo>
                    <a:pt x="501" y="13426"/>
                    <a:pt x="478" y="13404"/>
                    <a:pt x="471" y="13359"/>
                  </a:cubicBezTo>
                  <a:cubicBezTo>
                    <a:pt x="68" y="11485"/>
                    <a:pt x="202" y="9648"/>
                    <a:pt x="434" y="8050"/>
                  </a:cubicBezTo>
                  <a:cubicBezTo>
                    <a:pt x="889" y="4958"/>
                    <a:pt x="1718" y="2457"/>
                    <a:pt x="2502" y="97"/>
                  </a:cubicBezTo>
                  <a:cubicBezTo>
                    <a:pt x="2539" y="0"/>
                    <a:pt x="2599" y="187"/>
                    <a:pt x="2569" y="27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1290475" y="447200"/>
              <a:ext cx="5469325" cy="4387300"/>
            </a:xfrm>
            <a:custGeom>
              <a:avLst/>
              <a:gdLst/>
              <a:ahLst/>
              <a:cxnLst/>
              <a:rect l="l" t="t" r="r" b="b"/>
              <a:pathLst>
                <a:path w="218773" h="175492" extrusionOk="0">
                  <a:moveTo>
                    <a:pt x="2577" y="269"/>
                  </a:moveTo>
                  <a:cubicBezTo>
                    <a:pt x="1905" y="2271"/>
                    <a:pt x="1240" y="4332"/>
                    <a:pt x="755" y="6751"/>
                  </a:cubicBezTo>
                  <a:cubicBezTo>
                    <a:pt x="509" y="7998"/>
                    <a:pt x="1" y="10664"/>
                    <a:pt x="382" y="12464"/>
                  </a:cubicBezTo>
                  <a:cubicBezTo>
                    <a:pt x="591" y="13442"/>
                    <a:pt x="927" y="13039"/>
                    <a:pt x="1128" y="13838"/>
                  </a:cubicBezTo>
                  <a:cubicBezTo>
                    <a:pt x="1338" y="14629"/>
                    <a:pt x="695" y="16250"/>
                    <a:pt x="1539" y="16511"/>
                  </a:cubicBezTo>
                  <a:cubicBezTo>
                    <a:pt x="1569" y="16526"/>
                    <a:pt x="1599" y="16608"/>
                    <a:pt x="1584" y="16653"/>
                  </a:cubicBezTo>
                  <a:cubicBezTo>
                    <a:pt x="830" y="22500"/>
                    <a:pt x="1091" y="28645"/>
                    <a:pt x="1211" y="34642"/>
                  </a:cubicBezTo>
                  <a:cubicBezTo>
                    <a:pt x="1233" y="35941"/>
                    <a:pt x="1240" y="37218"/>
                    <a:pt x="1226" y="38480"/>
                  </a:cubicBezTo>
                  <a:cubicBezTo>
                    <a:pt x="1211" y="38682"/>
                    <a:pt x="1091" y="40698"/>
                    <a:pt x="1121" y="40743"/>
                  </a:cubicBezTo>
                  <a:cubicBezTo>
                    <a:pt x="1270" y="41041"/>
                    <a:pt x="2965" y="39130"/>
                    <a:pt x="3115" y="38980"/>
                  </a:cubicBezTo>
                  <a:cubicBezTo>
                    <a:pt x="3264" y="38831"/>
                    <a:pt x="3182" y="39003"/>
                    <a:pt x="3189" y="39062"/>
                  </a:cubicBezTo>
                  <a:cubicBezTo>
                    <a:pt x="5206" y="55140"/>
                    <a:pt x="10933" y="67580"/>
                    <a:pt x="19603" y="74973"/>
                  </a:cubicBezTo>
                  <a:cubicBezTo>
                    <a:pt x="23822" y="78625"/>
                    <a:pt x="28616" y="81164"/>
                    <a:pt x="33731" y="82971"/>
                  </a:cubicBezTo>
                  <a:cubicBezTo>
                    <a:pt x="36203" y="83837"/>
                    <a:pt x="38719" y="84554"/>
                    <a:pt x="41273" y="85121"/>
                  </a:cubicBezTo>
                  <a:cubicBezTo>
                    <a:pt x="42550" y="85413"/>
                    <a:pt x="43842" y="85674"/>
                    <a:pt x="45141" y="85905"/>
                  </a:cubicBezTo>
                  <a:cubicBezTo>
                    <a:pt x="46769" y="86197"/>
                    <a:pt x="48195" y="86010"/>
                    <a:pt x="50002" y="85711"/>
                  </a:cubicBezTo>
                  <a:cubicBezTo>
                    <a:pt x="55573" y="84778"/>
                    <a:pt x="61084" y="84352"/>
                    <a:pt x="66729" y="83643"/>
                  </a:cubicBezTo>
                  <a:cubicBezTo>
                    <a:pt x="69783" y="83262"/>
                    <a:pt x="72882" y="82769"/>
                    <a:pt x="76041" y="82030"/>
                  </a:cubicBezTo>
                  <a:cubicBezTo>
                    <a:pt x="77662" y="81656"/>
                    <a:pt x="79289" y="81223"/>
                    <a:pt x="80940" y="80745"/>
                  </a:cubicBezTo>
                  <a:cubicBezTo>
                    <a:pt x="81993" y="80424"/>
                    <a:pt x="83083" y="79872"/>
                    <a:pt x="83897" y="80096"/>
                  </a:cubicBezTo>
                  <a:cubicBezTo>
                    <a:pt x="84711" y="80320"/>
                    <a:pt x="84920" y="80783"/>
                    <a:pt x="85323" y="81179"/>
                  </a:cubicBezTo>
                  <a:cubicBezTo>
                    <a:pt x="85726" y="81582"/>
                    <a:pt x="85906" y="81873"/>
                    <a:pt x="86391" y="82022"/>
                  </a:cubicBezTo>
                  <a:cubicBezTo>
                    <a:pt x="87212" y="82276"/>
                    <a:pt x="88265" y="81940"/>
                    <a:pt x="89340" y="81739"/>
                  </a:cubicBezTo>
                  <a:cubicBezTo>
                    <a:pt x="92313" y="81193"/>
                    <a:pt x="95098" y="81067"/>
                    <a:pt x="97853" y="80954"/>
                  </a:cubicBezTo>
                  <a:cubicBezTo>
                    <a:pt x="100960" y="80828"/>
                    <a:pt x="104103" y="80686"/>
                    <a:pt x="107531" y="79909"/>
                  </a:cubicBezTo>
                  <a:cubicBezTo>
                    <a:pt x="108912" y="79603"/>
                    <a:pt x="109965" y="79379"/>
                    <a:pt x="111220" y="79304"/>
                  </a:cubicBezTo>
                  <a:cubicBezTo>
                    <a:pt x="112467" y="79230"/>
                    <a:pt x="113512" y="79185"/>
                    <a:pt x="114640" y="79140"/>
                  </a:cubicBezTo>
                  <a:cubicBezTo>
                    <a:pt x="119904" y="78938"/>
                    <a:pt x="125161" y="78931"/>
                    <a:pt x="130919" y="77818"/>
                  </a:cubicBezTo>
                  <a:cubicBezTo>
                    <a:pt x="134092" y="77213"/>
                    <a:pt x="137191" y="76265"/>
                    <a:pt x="140163" y="75003"/>
                  </a:cubicBezTo>
                  <a:cubicBezTo>
                    <a:pt x="141769" y="74323"/>
                    <a:pt x="143591" y="73539"/>
                    <a:pt x="144972" y="72479"/>
                  </a:cubicBezTo>
                  <a:cubicBezTo>
                    <a:pt x="145764" y="71874"/>
                    <a:pt x="146227" y="70874"/>
                    <a:pt x="147078" y="70336"/>
                  </a:cubicBezTo>
                  <a:cubicBezTo>
                    <a:pt x="147108" y="70313"/>
                    <a:pt x="147138" y="70306"/>
                    <a:pt x="147175" y="70313"/>
                  </a:cubicBezTo>
                  <a:cubicBezTo>
                    <a:pt x="147272" y="70373"/>
                    <a:pt x="147116" y="70485"/>
                    <a:pt x="147116" y="70590"/>
                  </a:cubicBezTo>
                  <a:cubicBezTo>
                    <a:pt x="147116" y="70687"/>
                    <a:pt x="146638" y="71217"/>
                    <a:pt x="146548" y="71374"/>
                  </a:cubicBezTo>
                  <a:cubicBezTo>
                    <a:pt x="146317" y="71762"/>
                    <a:pt x="146205" y="71673"/>
                    <a:pt x="146264" y="72091"/>
                  </a:cubicBezTo>
                  <a:cubicBezTo>
                    <a:pt x="146331" y="72509"/>
                    <a:pt x="146279" y="72382"/>
                    <a:pt x="146675" y="72091"/>
                  </a:cubicBezTo>
                  <a:cubicBezTo>
                    <a:pt x="147078" y="71799"/>
                    <a:pt x="147175" y="71486"/>
                    <a:pt x="147593" y="71381"/>
                  </a:cubicBezTo>
                  <a:cubicBezTo>
                    <a:pt x="147683" y="71351"/>
                    <a:pt x="147511" y="71755"/>
                    <a:pt x="147564" y="71755"/>
                  </a:cubicBezTo>
                  <a:cubicBezTo>
                    <a:pt x="147929" y="71717"/>
                    <a:pt x="149281" y="70224"/>
                    <a:pt x="149528" y="69977"/>
                  </a:cubicBezTo>
                  <a:cubicBezTo>
                    <a:pt x="150849" y="68618"/>
                    <a:pt x="152014" y="67207"/>
                    <a:pt x="153336" y="65848"/>
                  </a:cubicBezTo>
                  <a:cubicBezTo>
                    <a:pt x="154023" y="65124"/>
                    <a:pt x="154740" y="64362"/>
                    <a:pt x="155703" y="63869"/>
                  </a:cubicBezTo>
                  <a:cubicBezTo>
                    <a:pt x="157450" y="62973"/>
                    <a:pt x="159220" y="61913"/>
                    <a:pt x="161027" y="61114"/>
                  </a:cubicBezTo>
                  <a:cubicBezTo>
                    <a:pt x="165119" y="59284"/>
                    <a:pt x="169368" y="58351"/>
                    <a:pt x="173177" y="58425"/>
                  </a:cubicBezTo>
                  <a:cubicBezTo>
                    <a:pt x="175044" y="58455"/>
                    <a:pt x="176821" y="58724"/>
                    <a:pt x="178426" y="59247"/>
                  </a:cubicBezTo>
                  <a:cubicBezTo>
                    <a:pt x="179180" y="59486"/>
                    <a:pt x="179912" y="59799"/>
                    <a:pt x="180614" y="60180"/>
                  </a:cubicBezTo>
                  <a:cubicBezTo>
                    <a:pt x="181129" y="60449"/>
                    <a:pt x="182145" y="60845"/>
                    <a:pt x="182369" y="61338"/>
                  </a:cubicBezTo>
                  <a:cubicBezTo>
                    <a:pt x="182593" y="61831"/>
                    <a:pt x="182369" y="63317"/>
                    <a:pt x="182406" y="63921"/>
                  </a:cubicBezTo>
                  <a:cubicBezTo>
                    <a:pt x="182466" y="64900"/>
                    <a:pt x="182623" y="65878"/>
                    <a:pt x="182877" y="66826"/>
                  </a:cubicBezTo>
                  <a:cubicBezTo>
                    <a:pt x="183392" y="68633"/>
                    <a:pt x="184423" y="70157"/>
                    <a:pt x="186215" y="71135"/>
                  </a:cubicBezTo>
                  <a:cubicBezTo>
                    <a:pt x="190232" y="73330"/>
                    <a:pt x="193973" y="76086"/>
                    <a:pt x="197080" y="79722"/>
                  </a:cubicBezTo>
                  <a:cubicBezTo>
                    <a:pt x="198857" y="81813"/>
                    <a:pt x="200373" y="84098"/>
                    <a:pt x="201597" y="86548"/>
                  </a:cubicBezTo>
                  <a:cubicBezTo>
                    <a:pt x="202859" y="89049"/>
                    <a:pt x="203763" y="91805"/>
                    <a:pt x="204935" y="94538"/>
                  </a:cubicBezTo>
                  <a:cubicBezTo>
                    <a:pt x="207347" y="100183"/>
                    <a:pt x="210237" y="105963"/>
                    <a:pt x="212261" y="112803"/>
                  </a:cubicBezTo>
                  <a:cubicBezTo>
                    <a:pt x="212746" y="114431"/>
                    <a:pt x="213172" y="116118"/>
                    <a:pt x="213545" y="117858"/>
                  </a:cubicBezTo>
                  <a:cubicBezTo>
                    <a:pt x="213687" y="118463"/>
                    <a:pt x="214202" y="120405"/>
                    <a:pt x="214135" y="121002"/>
                  </a:cubicBezTo>
                  <a:cubicBezTo>
                    <a:pt x="214068" y="121600"/>
                    <a:pt x="213710" y="121644"/>
                    <a:pt x="214217" y="121495"/>
                  </a:cubicBezTo>
                  <a:cubicBezTo>
                    <a:pt x="214979" y="121271"/>
                    <a:pt x="215711" y="120211"/>
                    <a:pt x="216338" y="119591"/>
                  </a:cubicBezTo>
                  <a:cubicBezTo>
                    <a:pt x="216375" y="119561"/>
                    <a:pt x="216413" y="119628"/>
                    <a:pt x="216420" y="119703"/>
                  </a:cubicBezTo>
                  <a:cubicBezTo>
                    <a:pt x="216697" y="128275"/>
                    <a:pt x="217301" y="137423"/>
                    <a:pt x="217854" y="147511"/>
                  </a:cubicBezTo>
                  <a:cubicBezTo>
                    <a:pt x="218339" y="156151"/>
                    <a:pt x="218728" y="165478"/>
                    <a:pt x="218623" y="175342"/>
                  </a:cubicBezTo>
                  <a:cubicBezTo>
                    <a:pt x="218623" y="175492"/>
                    <a:pt x="218563" y="175432"/>
                    <a:pt x="218563" y="175283"/>
                  </a:cubicBezTo>
                  <a:cubicBezTo>
                    <a:pt x="218772" y="155852"/>
                    <a:pt x="217152" y="139073"/>
                    <a:pt x="216495" y="124265"/>
                  </a:cubicBezTo>
                  <a:cubicBezTo>
                    <a:pt x="216450" y="123242"/>
                    <a:pt x="216413" y="122227"/>
                    <a:pt x="216375" y="121204"/>
                  </a:cubicBezTo>
                  <a:cubicBezTo>
                    <a:pt x="216338" y="120188"/>
                    <a:pt x="216248" y="120106"/>
                    <a:pt x="215815" y="120330"/>
                  </a:cubicBezTo>
                  <a:cubicBezTo>
                    <a:pt x="215390" y="120554"/>
                    <a:pt x="214815" y="121353"/>
                    <a:pt x="214255" y="121667"/>
                  </a:cubicBezTo>
                  <a:cubicBezTo>
                    <a:pt x="213956" y="121831"/>
                    <a:pt x="213949" y="121898"/>
                    <a:pt x="213784" y="121562"/>
                  </a:cubicBezTo>
                  <a:cubicBezTo>
                    <a:pt x="213762" y="121532"/>
                    <a:pt x="213844" y="121331"/>
                    <a:pt x="213844" y="121316"/>
                  </a:cubicBezTo>
                  <a:cubicBezTo>
                    <a:pt x="213844" y="121308"/>
                    <a:pt x="213941" y="121159"/>
                    <a:pt x="213949" y="121084"/>
                  </a:cubicBezTo>
                  <a:cubicBezTo>
                    <a:pt x="214016" y="120554"/>
                    <a:pt x="213896" y="120136"/>
                    <a:pt x="213799" y="119561"/>
                  </a:cubicBezTo>
                  <a:cubicBezTo>
                    <a:pt x="213486" y="117582"/>
                    <a:pt x="212963" y="115603"/>
                    <a:pt x="212440" y="113759"/>
                  </a:cubicBezTo>
                  <a:cubicBezTo>
                    <a:pt x="211454" y="110316"/>
                    <a:pt x="210252" y="107128"/>
                    <a:pt x="208990" y="104103"/>
                  </a:cubicBezTo>
                  <a:cubicBezTo>
                    <a:pt x="207736" y="101079"/>
                    <a:pt x="206399" y="98227"/>
                    <a:pt x="205174" y="95396"/>
                  </a:cubicBezTo>
                  <a:cubicBezTo>
                    <a:pt x="203830" y="92297"/>
                    <a:pt x="202822" y="89169"/>
                    <a:pt x="201373" y="86361"/>
                  </a:cubicBezTo>
                  <a:cubicBezTo>
                    <a:pt x="198409" y="80611"/>
                    <a:pt x="194167" y="76325"/>
                    <a:pt x="189329" y="73144"/>
                  </a:cubicBezTo>
                  <a:cubicBezTo>
                    <a:pt x="187671" y="72053"/>
                    <a:pt x="185595" y="71262"/>
                    <a:pt x="184311" y="69850"/>
                  </a:cubicBezTo>
                  <a:cubicBezTo>
                    <a:pt x="183190" y="68618"/>
                    <a:pt x="182668" y="67013"/>
                    <a:pt x="182429" y="65407"/>
                  </a:cubicBezTo>
                  <a:cubicBezTo>
                    <a:pt x="182279" y="64399"/>
                    <a:pt x="182309" y="63384"/>
                    <a:pt x="182220" y="62361"/>
                  </a:cubicBezTo>
                  <a:cubicBezTo>
                    <a:pt x="182123" y="60994"/>
                    <a:pt x="181055" y="60494"/>
                    <a:pt x="179793" y="59919"/>
                  </a:cubicBezTo>
                  <a:cubicBezTo>
                    <a:pt x="177948" y="59075"/>
                    <a:pt x="175820" y="58627"/>
                    <a:pt x="173535" y="58545"/>
                  </a:cubicBezTo>
                  <a:cubicBezTo>
                    <a:pt x="170817" y="58455"/>
                    <a:pt x="167867" y="58866"/>
                    <a:pt x="164895" y="59770"/>
                  </a:cubicBezTo>
                  <a:cubicBezTo>
                    <a:pt x="163267" y="60262"/>
                    <a:pt x="161677" y="60890"/>
                    <a:pt x="160146" y="61636"/>
                  </a:cubicBezTo>
                  <a:cubicBezTo>
                    <a:pt x="158772" y="62286"/>
                    <a:pt x="157480" y="63242"/>
                    <a:pt x="156121" y="63892"/>
                  </a:cubicBezTo>
                  <a:cubicBezTo>
                    <a:pt x="155285" y="64295"/>
                    <a:pt x="154837" y="64511"/>
                    <a:pt x="154120" y="65198"/>
                  </a:cubicBezTo>
                  <a:cubicBezTo>
                    <a:pt x="153396" y="65893"/>
                    <a:pt x="152552" y="66834"/>
                    <a:pt x="151805" y="67655"/>
                  </a:cubicBezTo>
                  <a:cubicBezTo>
                    <a:pt x="150513" y="69081"/>
                    <a:pt x="149191" y="70776"/>
                    <a:pt x="147422" y="71971"/>
                  </a:cubicBezTo>
                  <a:cubicBezTo>
                    <a:pt x="147362" y="72009"/>
                    <a:pt x="147295" y="71986"/>
                    <a:pt x="147310" y="71934"/>
                  </a:cubicBezTo>
                  <a:cubicBezTo>
                    <a:pt x="147676" y="71038"/>
                    <a:pt x="146765" y="72307"/>
                    <a:pt x="146354" y="72501"/>
                  </a:cubicBezTo>
                  <a:cubicBezTo>
                    <a:pt x="145943" y="72696"/>
                    <a:pt x="145988" y="72681"/>
                    <a:pt x="145779" y="72531"/>
                  </a:cubicBezTo>
                  <a:cubicBezTo>
                    <a:pt x="145719" y="72479"/>
                    <a:pt x="145742" y="72240"/>
                    <a:pt x="145756" y="72173"/>
                  </a:cubicBezTo>
                  <a:cubicBezTo>
                    <a:pt x="145816" y="71934"/>
                    <a:pt x="146473" y="71314"/>
                    <a:pt x="146668" y="71038"/>
                  </a:cubicBezTo>
                  <a:cubicBezTo>
                    <a:pt x="146765" y="70903"/>
                    <a:pt x="147228" y="70425"/>
                    <a:pt x="146966" y="70552"/>
                  </a:cubicBezTo>
                  <a:cubicBezTo>
                    <a:pt x="146339" y="70851"/>
                    <a:pt x="145868" y="72083"/>
                    <a:pt x="145398" y="72472"/>
                  </a:cubicBezTo>
                  <a:cubicBezTo>
                    <a:pt x="144935" y="72867"/>
                    <a:pt x="144114" y="73211"/>
                    <a:pt x="143606" y="73472"/>
                  </a:cubicBezTo>
                  <a:cubicBezTo>
                    <a:pt x="136803" y="77049"/>
                    <a:pt x="129963" y="78393"/>
                    <a:pt x="123593" y="78864"/>
                  </a:cubicBezTo>
                  <a:cubicBezTo>
                    <a:pt x="120524" y="79088"/>
                    <a:pt x="117552" y="79147"/>
                    <a:pt x="114558" y="79259"/>
                  </a:cubicBezTo>
                  <a:cubicBezTo>
                    <a:pt x="112728" y="79327"/>
                    <a:pt x="110794" y="79274"/>
                    <a:pt x="108793" y="79715"/>
                  </a:cubicBezTo>
                  <a:cubicBezTo>
                    <a:pt x="106493" y="80208"/>
                    <a:pt x="104328" y="80641"/>
                    <a:pt x="102155" y="80828"/>
                  </a:cubicBezTo>
                  <a:cubicBezTo>
                    <a:pt x="98047" y="81179"/>
                    <a:pt x="94209" y="81029"/>
                    <a:pt x="89908" y="81754"/>
                  </a:cubicBezTo>
                  <a:cubicBezTo>
                    <a:pt x="88310" y="82022"/>
                    <a:pt x="86876" y="82560"/>
                    <a:pt x="85906" y="81940"/>
                  </a:cubicBezTo>
                  <a:cubicBezTo>
                    <a:pt x="85495" y="81664"/>
                    <a:pt x="85219" y="81305"/>
                    <a:pt x="84897" y="80977"/>
                  </a:cubicBezTo>
                  <a:cubicBezTo>
                    <a:pt x="84770" y="80842"/>
                    <a:pt x="84636" y="80716"/>
                    <a:pt x="84494" y="80604"/>
                  </a:cubicBezTo>
                  <a:cubicBezTo>
                    <a:pt x="83792" y="80058"/>
                    <a:pt x="83187" y="80193"/>
                    <a:pt x="81896" y="80559"/>
                  </a:cubicBezTo>
                  <a:cubicBezTo>
                    <a:pt x="77602" y="81761"/>
                    <a:pt x="73450" y="82784"/>
                    <a:pt x="69328" y="83404"/>
                  </a:cubicBezTo>
                  <a:cubicBezTo>
                    <a:pt x="65198" y="84016"/>
                    <a:pt x="61159" y="84352"/>
                    <a:pt x="57104" y="84830"/>
                  </a:cubicBezTo>
                  <a:cubicBezTo>
                    <a:pt x="55110" y="85062"/>
                    <a:pt x="53124" y="85323"/>
                    <a:pt x="51130" y="85637"/>
                  </a:cubicBezTo>
                  <a:cubicBezTo>
                    <a:pt x="50174" y="85793"/>
                    <a:pt x="49211" y="85950"/>
                    <a:pt x="48248" y="86129"/>
                  </a:cubicBezTo>
                  <a:cubicBezTo>
                    <a:pt x="46978" y="86361"/>
                    <a:pt x="46239" y="86219"/>
                    <a:pt x="45096" y="86017"/>
                  </a:cubicBezTo>
                  <a:cubicBezTo>
                    <a:pt x="41497" y="85375"/>
                    <a:pt x="37987" y="84539"/>
                    <a:pt x="34612" y="83411"/>
                  </a:cubicBezTo>
                  <a:cubicBezTo>
                    <a:pt x="20939" y="79043"/>
                    <a:pt x="9559" y="68596"/>
                    <a:pt x="4937" y="49173"/>
                  </a:cubicBezTo>
                  <a:cubicBezTo>
                    <a:pt x="4601" y="47807"/>
                    <a:pt x="4302" y="46410"/>
                    <a:pt x="4033" y="44992"/>
                  </a:cubicBezTo>
                  <a:cubicBezTo>
                    <a:pt x="3764" y="43573"/>
                    <a:pt x="3652" y="41952"/>
                    <a:pt x="3301" y="40586"/>
                  </a:cubicBezTo>
                  <a:cubicBezTo>
                    <a:pt x="3033" y="39503"/>
                    <a:pt x="3152" y="39466"/>
                    <a:pt x="2614" y="39682"/>
                  </a:cubicBezTo>
                  <a:cubicBezTo>
                    <a:pt x="2390" y="39772"/>
                    <a:pt x="2174" y="40108"/>
                    <a:pt x="1972" y="40295"/>
                  </a:cubicBezTo>
                  <a:cubicBezTo>
                    <a:pt x="1763" y="40481"/>
                    <a:pt x="1472" y="40959"/>
                    <a:pt x="1248" y="40922"/>
                  </a:cubicBezTo>
                  <a:cubicBezTo>
                    <a:pt x="1024" y="40884"/>
                    <a:pt x="1121" y="41064"/>
                    <a:pt x="1016" y="40855"/>
                  </a:cubicBezTo>
                  <a:cubicBezTo>
                    <a:pt x="912" y="40653"/>
                    <a:pt x="1136" y="37539"/>
                    <a:pt x="1151" y="37106"/>
                  </a:cubicBezTo>
                  <a:cubicBezTo>
                    <a:pt x="1158" y="32289"/>
                    <a:pt x="748" y="27040"/>
                    <a:pt x="1009" y="21992"/>
                  </a:cubicBezTo>
                  <a:cubicBezTo>
                    <a:pt x="1084" y="20506"/>
                    <a:pt x="1285" y="19132"/>
                    <a:pt x="1375" y="17638"/>
                  </a:cubicBezTo>
                  <a:cubicBezTo>
                    <a:pt x="1450" y="16399"/>
                    <a:pt x="1270" y="17034"/>
                    <a:pt x="1136" y="16399"/>
                  </a:cubicBezTo>
                  <a:cubicBezTo>
                    <a:pt x="949" y="15436"/>
                    <a:pt x="1270" y="13531"/>
                    <a:pt x="516" y="13449"/>
                  </a:cubicBezTo>
                  <a:cubicBezTo>
                    <a:pt x="494" y="13449"/>
                    <a:pt x="479" y="13434"/>
                    <a:pt x="464" y="13382"/>
                  </a:cubicBezTo>
                  <a:cubicBezTo>
                    <a:pt x="68" y="11500"/>
                    <a:pt x="202" y="9648"/>
                    <a:pt x="441" y="8058"/>
                  </a:cubicBezTo>
                  <a:cubicBezTo>
                    <a:pt x="897" y="4959"/>
                    <a:pt x="1726" y="2457"/>
                    <a:pt x="2510" y="83"/>
                  </a:cubicBezTo>
                  <a:cubicBezTo>
                    <a:pt x="2547" y="0"/>
                    <a:pt x="2607" y="180"/>
                    <a:pt x="2577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1274050" y="464200"/>
              <a:ext cx="5469700" cy="4385975"/>
            </a:xfrm>
            <a:custGeom>
              <a:avLst/>
              <a:gdLst/>
              <a:ahLst/>
              <a:cxnLst/>
              <a:rect l="l" t="t" r="r" b="b"/>
              <a:pathLst>
                <a:path w="218788" h="175439" extrusionOk="0">
                  <a:moveTo>
                    <a:pt x="2592" y="284"/>
                  </a:moveTo>
                  <a:cubicBezTo>
                    <a:pt x="1920" y="2270"/>
                    <a:pt x="1255" y="4346"/>
                    <a:pt x="770" y="6773"/>
                  </a:cubicBezTo>
                  <a:cubicBezTo>
                    <a:pt x="516" y="8020"/>
                    <a:pt x="1" y="10678"/>
                    <a:pt x="389" y="12493"/>
                  </a:cubicBezTo>
                  <a:cubicBezTo>
                    <a:pt x="591" y="13471"/>
                    <a:pt x="927" y="13083"/>
                    <a:pt x="1121" y="13874"/>
                  </a:cubicBezTo>
                  <a:cubicBezTo>
                    <a:pt x="1315" y="14666"/>
                    <a:pt x="695" y="16301"/>
                    <a:pt x="1532" y="16570"/>
                  </a:cubicBezTo>
                  <a:cubicBezTo>
                    <a:pt x="1561" y="16570"/>
                    <a:pt x="1591" y="16652"/>
                    <a:pt x="1576" y="16712"/>
                  </a:cubicBezTo>
                  <a:cubicBezTo>
                    <a:pt x="815" y="22566"/>
                    <a:pt x="1076" y="28735"/>
                    <a:pt x="1181" y="34746"/>
                  </a:cubicBezTo>
                  <a:cubicBezTo>
                    <a:pt x="1203" y="36038"/>
                    <a:pt x="1203" y="37330"/>
                    <a:pt x="1188" y="38592"/>
                  </a:cubicBezTo>
                  <a:cubicBezTo>
                    <a:pt x="1181" y="38793"/>
                    <a:pt x="1061" y="40817"/>
                    <a:pt x="1083" y="40854"/>
                  </a:cubicBezTo>
                  <a:cubicBezTo>
                    <a:pt x="1225" y="41153"/>
                    <a:pt x="2920" y="39249"/>
                    <a:pt x="3085" y="39099"/>
                  </a:cubicBezTo>
                  <a:cubicBezTo>
                    <a:pt x="3242" y="38957"/>
                    <a:pt x="3144" y="39122"/>
                    <a:pt x="3159" y="39196"/>
                  </a:cubicBezTo>
                  <a:cubicBezTo>
                    <a:pt x="5138" y="55326"/>
                    <a:pt x="10843" y="67834"/>
                    <a:pt x="19483" y="75286"/>
                  </a:cubicBezTo>
                  <a:cubicBezTo>
                    <a:pt x="23695" y="78960"/>
                    <a:pt x="28474" y="81522"/>
                    <a:pt x="33589" y="83351"/>
                  </a:cubicBezTo>
                  <a:cubicBezTo>
                    <a:pt x="36046" y="84225"/>
                    <a:pt x="38562" y="84949"/>
                    <a:pt x="41109" y="85524"/>
                  </a:cubicBezTo>
                  <a:cubicBezTo>
                    <a:pt x="42393" y="85823"/>
                    <a:pt x="43677" y="86084"/>
                    <a:pt x="44977" y="86323"/>
                  </a:cubicBezTo>
                  <a:cubicBezTo>
                    <a:pt x="46597" y="86622"/>
                    <a:pt x="48016" y="86435"/>
                    <a:pt x="49831" y="86136"/>
                  </a:cubicBezTo>
                  <a:cubicBezTo>
                    <a:pt x="55394" y="85225"/>
                    <a:pt x="60897" y="84822"/>
                    <a:pt x="66535" y="84120"/>
                  </a:cubicBezTo>
                  <a:cubicBezTo>
                    <a:pt x="69589" y="83739"/>
                    <a:pt x="72681" y="83247"/>
                    <a:pt x="75847" y="82522"/>
                  </a:cubicBezTo>
                  <a:cubicBezTo>
                    <a:pt x="77452" y="82156"/>
                    <a:pt x="79088" y="81723"/>
                    <a:pt x="80738" y="81238"/>
                  </a:cubicBezTo>
                  <a:cubicBezTo>
                    <a:pt x="81791" y="80924"/>
                    <a:pt x="82881" y="80372"/>
                    <a:pt x="83695" y="80603"/>
                  </a:cubicBezTo>
                  <a:cubicBezTo>
                    <a:pt x="84509" y="80835"/>
                    <a:pt x="84718" y="81283"/>
                    <a:pt x="85114" y="81686"/>
                  </a:cubicBezTo>
                  <a:cubicBezTo>
                    <a:pt x="85502" y="82089"/>
                    <a:pt x="85704" y="82365"/>
                    <a:pt x="86174" y="82515"/>
                  </a:cubicBezTo>
                  <a:cubicBezTo>
                    <a:pt x="86996" y="82776"/>
                    <a:pt x="88063" y="82440"/>
                    <a:pt x="89124" y="82246"/>
                  </a:cubicBezTo>
                  <a:cubicBezTo>
                    <a:pt x="92111" y="81708"/>
                    <a:pt x="94889" y="81581"/>
                    <a:pt x="97637" y="81469"/>
                  </a:cubicBezTo>
                  <a:cubicBezTo>
                    <a:pt x="100751" y="81342"/>
                    <a:pt x="103894" y="81200"/>
                    <a:pt x="107322" y="80424"/>
                  </a:cubicBezTo>
                  <a:cubicBezTo>
                    <a:pt x="108703" y="80118"/>
                    <a:pt x="109756" y="79894"/>
                    <a:pt x="111003" y="79819"/>
                  </a:cubicBezTo>
                  <a:cubicBezTo>
                    <a:pt x="112258" y="79744"/>
                    <a:pt x="113296" y="79700"/>
                    <a:pt x="114431" y="79655"/>
                  </a:cubicBezTo>
                  <a:cubicBezTo>
                    <a:pt x="119695" y="79453"/>
                    <a:pt x="124952" y="79446"/>
                    <a:pt x="130710" y="78326"/>
                  </a:cubicBezTo>
                  <a:cubicBezTo>
                    <a:pt x="133883" y="77713"/>
                    <a:pt x="136975" y="76765"/>
                    <a:pt x="139954" y="75510"/>
                  </a:cubicBezTo>
                  <a:cubicBezTo>
                    <a:pt x="141567" y="74816"/>
                    <a:pt x="143389" y="74032"/>
                    <a:pt x="144771" y="72964"/>
                  </a:cubicBezTo>
                  <a:cubicBezTo>
                    <a:pt x="145562" y="72359"/>
                    <a:pt x="146025" y="71358"/>
                    <a:pt x="146876" y="70821"/>
                  </a:cubicBezTo>
                  <a:cubicBezTo>
                    <a:pt x="146906" y="70798"/>
                    <a:pt x="146936" y="70791"/>
                    <a:pt x="146974" y="70798"/>
                  </a:cubicBezTo>
                  <a:cubicBezTo>
                    <a:pt x="147086" y="70858"/>
                    <a:pt x="146914" y="70978"/>
                    <a:pt x="146914" y="71075"/>
                  </a:cubicBezTo>
                  <a:cubicBezTo>
                    <a:pt x="146914" y="71164"/>
                    <a:pt x="146436" y="71709"/>
                    <a:pt x="146346" y="71866"/>
                  </a:cubicBezTo>
                  <a:cubicBezTo>
                    <a:pt x="146115" y="72247"/>
                    <a:pt x="146003" y="72165"/>
                    <a:pt x="146063" y="72576"/>
                  </a:cubicBezTo>
                  <a:cubicBezTo>
                    <a:pt x="146130" y="72986"/>
                    <a:pt x="146077" y="72867"/>
                    <a:pt x="146473" y="72576"/>
                  </a:cubicBezTo>
                  <a:cubicBezTo>
                    <a:pt x="146876" y="72284"/>
                    <a:pt x="146974" y="71978"/>
                    <a:pt x="147392" y="71866"/>
                  </a:cubicBezTo>
                  <a:cubicBezTo>
                    <a:pt x="147481" y="71836"/>
                    <a:pt x="147310" y="72247"/>
                    <a:pt x="147362" y="72240"/>
                  </a:cubicBezTo>
                  <a:cubicBezTo>
                    <a:pt x="147728" y="72202"/>
                    <a:pt x="149087" y="70709"/>
                    <a:pt x="149326" y="70462"/>
                  </a:cubicBezTo>
                  <a:cubicBezTo>
                    <a:pt x="150647" y="69103"/>
                    <a:pt x="151827" y="67684"/>
                    <a:pt x="153134" y="66333"/>
                  </a:cubicBezTo>
                  <a:cubicBezTo>
                    <a:pt x="153821" y="65601"/>
                    <a:pt x="154538" y="64847"/>
                    <a:pt x="155501" y="64354"/>
                  </a:cubicBezTo>
                  <a:cubicBezTo>
                    <a:pt x="157256" y="63443"/>
                    <a:pt x="159033" y="62390"/>
                    <a:pt x="160833" y="61576"/>
                  </a:cubicBezTo>
                  <a:cubicBezTo>
                    <a:pt x="164933" y="59747"/>
                    <a:pt x="169189" y="58806"/>
                    <a:pt x="173005" y="58865"/>
                  </a:cubicBezTo>
                  <a:cubicBezTo>
                    <a:pt x="174782" y="58873"/>
                    <a:pt x="176552" y="59149"/>
                    <a:pt x="178247" y="59672"/>
                  </a:cubicBezTo>
                  <a:cubicBezTo>
                    <a:pt x="179009" y="59918"/>
                    <a:pt x="179748" y="60232"/>
                    <a:pt x="180450" y="60598"/>
                  </a:cubicBezTo>
                  <a:cubicBezTo>
                    <a:pt x="180965" y="60867"/>
                    <a:pt x="181981" y="61263"/>
                    <a:pt x="182197" y="61748"/>
                  </a:cubicBezTo>
                  <a:cubicBezTo>
                    <a:pt x="182414" y="62233"/>
                    <a:pt x="182205" y="63727"/>
                    <a:pt x="182242" y="64332"/>
                  </a:cubicBezTo>
                  <a:cubicBezTo>
                    <a:pt x="182302" y="65310"/>
                    <a:pt x="182458" y="66281"/>
                    <a:pt x="182712" y="67229"/>
                  </a:cubicBezTo>
                  <a:cubicBezTo>
                    <a:pt x="183235" y="69036"/>
                    <a:pt x="184273" y="70552"/>
                    <a:pt x="186065" y="71523"/>
                  </a:cubicBezTo>
                  <a:cubicBezTo>
                    <a:pt x="190083" y="73703"/>
                    <a:pt x="193839" y="76429"/>
                    <a:pt x="196953" y="80050"/>
                  </a:cubicBezTo>
                  <a:cubicBezTo>
                    <a:pt x="198730" y="82126"/>
                    <a:pt x="200253" y="84411"/>
                    <a:pt x="201493" y="86846"/>
                  </a:cubicBezTo>
                  <a:cubicBezTo>
                    <a:pt x="202755" y="89332"/>
                    <a:pt x="203658" y="92073"/>
                    <a:pt x="204831" y="94799"/>
                  </a:cubicBezTo>
                  <a:cubicBezTo>
                    <a:pt x="207258" y="100422"/>
                    <a:pt x="210162" y="106171"/>
                    <a:pt x="212201" y="112974"/>
                  </a:cubicBezTo>
                  <a:cubicBezTo>
                    <a:pt x="212686" y="114602"/>
                    <a:pt x="213120" y="116282"/>
                    <a:pt x="213493" y="118007"/>
                  </a:cubicBezTo>
                  <a:cubicBezTo>
                    <a:pt x="213635" y="118612"/>
                    <a:pt x="214157" y="120546"/>
                    <a:pt x="214090" y="121144"/>
                  </a:cubicBezTo>
                  <a:cubicBezTo>
                    <a:pt x="214031" y="121741"/>
                    <a:pt x="213665" y="121786"/>
                    <a:pt x="214180" y="121629"/>
                  </a:cubicBezTo>
                  <a:cubicBezTo>
                    <a:pt x="214934" y="121412"/>
                    <a:pt x="215673" y="120337"/>
                    <a:pt x="216308" y="119725"/>
                  </a:cubicBezTo>
                  <a:cubicBezTo>
                    <a:pt x="216330" y="119695"/>
                    <a:pt x="216383" y="119762"/>
                    <a:pt x="216383" y="119837"/>
                  </a:cubicBezTo>
                  <a:cubicBezTo>
                    <a:pt x="216667" y="128372"/>
                    <a:pt x="217286" y="137497"/>
                    <a:pt x="217854" y="147548"/>
                  </a:cubicBezTo>
                  <a:cubicBezTo>
                    <a:pt x="218347" y="156166"/>
                    <a:pt x="218750" y="165455"/>
                    <a:pt x="218668" y="175290"/>
                  </a:cubicBezTo>
                  <a:cubicBezTo>
                    <a:pt x="218668" y="175439"/>
                    <a:pt x="218601" y="175372"/>
                    <a:pt x="218601" y="175222"/>
                  </a:cubicBezTo>
                  <a:cubicBezTo>
                    <a:pt x="218787" y="155867"/>
                    <a:pt x="217137" y="139147"/>
                    <a:pt x="216465" y="124392"/>
                  </a:cubicBezTo>
                  <a:cubicBezTo>
                    <a:pt x="216420" y="123361"/>
                    <a:pt x="216383" y="122346"/>
                    <a:pt x="216345" y="121338"/>
                  </a:cubicBezTo>
                  <a:cubicBezTo>
                    <a:pt x="216308" y="120330"/>
                    <a:pt x="216204" y="120240"/>
                    <a:pt x="215770" y="120464"/>
                  </a:cubicBezTo>
                  <a:cubicBezTo>
                    <a:pt x="215345" y="120681"/>
                    <a:pt x="214777" y="121487"/>
                    <a:pt x="214217" y="121808"/>
                  </a:cubicBezTo>
                  <a:cubicBezTo>
                    <a:pt x="213919" y="121972"/>
                    <a:pt x="213904" y="122032"/>
                    <a:pt x="213739" y="121704"/>
                  </a:cubicBezTo>
                  <a:cubicBezTo>
                    <a:pt x="213717" y="121674"/>
                    <a:pt x="213807" y="121472"/>
                    <a:pt x="213807" y="121457"/>
                  </a:cubicBezTo>
                  <a:cubicBezTo>
                    <a:pt x="213807" y="121450"/>
                    <a:pt x="213896" y="121300"/>
                    <a:pt x="213904" y="121226"/>
                  </a:cubicBezTo>
                  <a:cubicBezTo>
                    <a:pt x="213963" y="120696"/>
                    <a:pt x="213851" y="120277"/>
                    <a:pt x="213754" y="119717"/>
                  </a:cubicBezTo>
                  <a:cubicBezTo>
                    <a:pt x="213433" y="117738"/>
                    <a:pt x="212895" y="115767"/>
                    <a:pt x="212373" y="113930"/>
                  </a:cubicBezTo>
                  <a:cubicBezTo>
                    <a:pt x="211395" y="110503"/>
                    <a:pt x="210185" y="107329"/>
                    <a:pt x="208915" y="104320"/>
                  </a:cubicBezTo>
                  <a:cubicBezTo>
                    <a:pt x="207646" y="101318"/>
                    <a:pt x="206309" y="98473"/>
                    <a:pt x="205085" y="95657"/>
                  </a:cubicBezTo>
                  <a:cubicBezTo>
                    <a:pt x="203733" y="92573"/>
                    <a:pt x="202717" y="89452"/>
                    <a:pt x="201261" y="86652"/>
                  </a:cubicBezTo>
                  <a:cubicBezTo>
                    <a:pt x="198289" y="80932"/>
                    <a:pt x="194033" y="76675"/>
                    <a:pt x="189179" y="73517"/>
                  </a:cubicBezTo>
                  <a:cubicBezTo>
                    <a:pt x="187521" y="72434"/>
                    <a:pt x="185438" y="71642"/>
                    <a:pt x="184146" y="70246"/>
                  </a:cubicBezTo>
                  <a:cubicBezTo>
                    <a:pt x="183026" y="69021"/>
                    <a:pt x="182518" y="67416"/>
                    <a:pt x="182264" y="65810"/>
                  </a:cubicBezTo>
                  <a:cubicBezTo>
                    <a:pt x="182115" y="64810"/>
                    <a:pt x="182130" y="63794"/>
                    <a:pt x="182055" y="62778"/>
                  </a:cubicBezTo>
                  <a:cubicBezTo>
                    <a:pt x="181958" y="61404"/>
                    <a:pt x="180890" y="60919"/>
                    <a:pt x="179621" y="60337"/>
                  </a:cubicBezTo>
                  <a:cubicBezTo>
                    <a:pt x="177776" y="59508"/>
                    <a:pt x="175633" y="59067"/>
                    <a:pt x="173356" y="58992"/>
                  </a:cubicBezTo>
                  <a:cubicBezTo>
                    <a:pt x="170630" y="58903"/>
                    <a:pt x="167681" y="59321"/>
                    <a:pt x="164709" y="60239"/>
                  </a:cubicBezTo>
                  <a:cubicBezTo>
                    <a:pt x="163073" y="60740"/>
                    <a:pt x="161490" y="61360"/>
                    <a:pt x="159952" y="62106"/>
                  </a:cubicBezTo>
                  <a:cubicBezTo>
                    <a:pt x="158585" y="62763"/>
                    <a:pt x="157286" y="63719"/>
                    <a:pt x="155934" y="64369"/>
                  </a:cubicBezTo>
                  <a:cubicBezTo>
                    <a:pt x="155083" y="64772"/>
                    <a:pt x="154635" y="64989"/>
                    <a:pt x="153926" y="65676"/>
                  </a:cubicBezTo>
                  <a:cubicBezTo>
                    <a:pt x="153216" y="66370"/>
                    <a:pt x="152358" y="67311"/>
                    <a:pt x="151611" y="68140"/>
                  </a:cubicBezTo>
                  <a:cubicBezTo>
                    <a:pt x="150319" y="69566"/>
                    <a:pt x="148990" y="71261"/>
                    <a:pt x="147220" y="72456"/>
                  </a:cubicBezTo>
                  <a:cubicBezTo>
                    <a:pt x="147160" y="72493"/>
                    <a:pt x="147100" y="72471"/>
                    <a:pt x="147123" y="72426"/>
                  </a:cubicBezTo>
                  <a:cubicBezTo>
                    <a:pt x="147474" y="71523"/>
                    <a:pt x="146563" y="72792"/>
                    <a:pt x="146160" y="72986"/>
                  </a:cubicBezTo>
                  <a:cubicBezTo>
                    <a:pt x="145756" y="73180"/>
                    <a:pt x="145786" y="73173"/>
                    <a:pt x="145577" y="73024"/>
                  </a:cubicBezTo>
                  <a:cubicBezTo>
                    <a:pt x="145517" y="72964"/>
                    <a:pt x="145540" y="72725"/>
                    <a:pt x="145555" y="72658"/>
                  </a:cubicBezTo>
                  <a:cubicBezTo>
                    <a:pt x="145614" y="72419"/>
                    <a:pt x="146272" y="71799"/>
                    <a:pt x="146466" y="71530"/>
                  </a:cubicBezTo>
                  <a:cubicBezTo>
                    <a:pt x="146660" y="71261"/>
                    <a:pt x="147026" y="70910"/>
                    <a:pt x="146764" y="71037"/>
                  </a:cubicBezTo>
                  <a:cubicBezTo>
                    <a:pt x="146137" y="71343"/>
                    <a:pt x="145667" y="72568"/>
                    <a:pt x="145196" y="72956"/>
                  </a:cubicBezTo>
                  <a:cubicBezTo>
                    <a:pt x="144733" y="73352"/>
                    <a:pt x="143912" y="73696"/>
                    <a:pt x="143397" y="73965"/>
                  </a:cubicBezTo>
                  <a:cubicBezTo>
                    <a:pt x="136594" y="77541"/>
                    <a:pt x="129746" y="78893"/>
                    <a:pt x="123384" y="79371"/>
                  </a:cubicBezTo>
                  <a:cubicBezTo>
                    <a:pt x="120315" y="79602"/>
                    <a:pt x="117343" y="79662"/>
                    <a:pt x="114349" y="79774"/>
                  </a:cubicBezTo>
                  <a:cubicBezTo>
                    <a:pt x="112519" y="79849"/>
                    <a:pt x="110585" y="79789"/>
                    <a:pt x="108576" y="80230"/>
                  </a:cubicBezTo>
                  <a:cubicBezTo>
                    <a:pt x="106284" y="80723"/>
                    <a:pt x="104118" y="81156"/>
                    <a:pt x="101945" y="81342"/>
                  </a:cubicBezTo>
                  <a:cubicBezTo>
                    <a:pt x="97838" y="81693"/>
                    <a:pt x="94000" y="81544"/>
                    <a:pt x="89699" y="82253"/>
                  </a:cubicBezTo>
                  <a:cubicBezTo>
                    <a:pt x="88101" y="82522"/>
                    <a:pt x="86675" y="83067"/>
                    <a:pt x="85704" y="82433"/>
                  </a:cubicBezTo>
                  <a:cubicBezTo>
                    <a:pt x="85293" y="82171"/>
                    <a:pt x="85017" y="81798"/>
                    <a:pt x="84696" y="81477"/>
                  </a:cubicBezTo>
                  <a:cubicBezTo>
                    <a:pt x="84569" y="81342"/>
                    <a:pt x="84434" y="81215"/>
                    <a:pt x="84292" y="81096"/>
                  </a:cubicBezTo>
                  <a:cubicBezTo>
                    <a:pt x="83590" y="80558"/>
                    <a:pt x="82986" y="80685"/>
                    <a:pt x="81694" y="81051"/>
                  </a:cubicBezTo>
                  <a:cubicBezTo>
                    <a:pt x="77400" y="82253"/>
                    <a:pt x="73248" y="83269"/>
                    <a:pt x="69134" y="83881"/>
                  </a:cubicBezTo>
                  <a:cubicBezTo>
                    <a:pt x="65019" y="84486"/>
                    <a:pt x="60964" y="84822"/>
                    <a:pt x="56925" y="85278"/>
                  </a:cubicBezTo>
                  <a:cubicBezTo>
                    <a:pt x="54923" y="85509"/>
                    <a:pt x="52937" y="85763"/>
                    <a:pt x="50951" y="86069"/>
                  </a:cubicBezTo>
                  <a:cubicBezTo>
                    <a:pt x="49987" y="86219"/>
                    <a:pt x="49024" y="86390"/>
                    <a:pt x="48076" y="86555"/>
                  </a:cubicBezTo>
                  <a:cubicBezTo>
                    <a:pt x="46806" y="86794"/>
                    <a:pt x="46067" y="86652"/>
                    <a:pt x="44932" y="86435"/>
                  </a:cubicBezTo>
                  <a:cubicBezTo>
                    <a:pt x="41333" y="85771"/>
                    <a:pt x="37823" y="84934"/>
                    <a:pt x="34455" y="83792"/>
                  </a:cubicBezTo>
                  <a:cubicBezTo>
                    <a:pt x="20812" y="79363"/>
                    <a:pt x="9469" y="68842"/>
                    <a:pt x="4877" y="49345"/>
                  </a:cubicBezTo>
                  <a:cubicBezTo>
                    <a:pt x="4548" y="47971"/>
                    <a:pt x="4250" y="46567"/>
                    <a:pt x="3981" y="45140"/>
                  </a:cubicBezTo>
                  <a:cubicBezTo>
                    <a:pt x="3719" y="43751"/>
                    <a:pt x="3607" y="42086"/>
                    <a:pt x="3264" y="40720"/>
                  </a:cubicBezTo>
                  <a:cubicBezTo>
                    <a:pt x="3003" y="39637"/>
                    <a:pt x="3115" y="39592"/>
                    <a:pt x="2577" y="39816"/>
                  </a:cubicBezTo>
                  <a:cubicBezTo>
                    <a:pt x="2345" y="39898"/>
                    <a:pt x="2129" y="40234"/>
                    <a:pt x="1927" y="40421"/>
                  </a:cubicBezTo>
                  <a:cubicBezTo>
                    <a:pt x="1718" y="40608"/>
                    <a:pt x="1442" y="41086"/>
                    <a:pt x="1218" y="41048"/>
                  </a:cubicBezTo>
                  <a:cubicBezTo>
                    <a:pt x="994" y="41011"/>
                    <a:pt x="1083" y="41175"/>
                    <a:pt x="971" y="40974"/>
                  </a:cubicBezTo>
                  <a:cubicBezTo>
                    <a:pt x="859" y="40765"/>
                    <a:pt x="1106" y="37658"/>
                    <a:pt x="1113" y="37218"/>
                  </a:cubicBezTo>
                  <a:cubicBezTo>
                    <a:pt x="1128" y="32386"/>
                    <a:pt x="733" y="27122"/>
                    <a:pt x="994" y="22059"/>
                  </a:cubicBezTo>
                  <a:cubicBezTo>
                    <a:pt x="1069" y="20565"/>
                    <a:pt x="1278" y="19191"/>
                    <a:pt x="1367" y="17698"/>
                  </a:cubicBezTo>
                  <a:cubicBezTo>
                    <a:pt x="1442" y="16458"/>
                    <a:pt x="1263" y="17085"/>
                    <a:pt x="1143" y="16451"/>
                  </a:cubicBezTo>
                  <a:cubicBezTo>
                    <a:pt x="942" y="15487"/>
                    <a:pt x="1263" y="13576"/>
                    <a:pt x="516" y="13494"/>
                  </a:cubicBezTo>
                  <a:cubicBezTo>
                    <a:pt x="486" y="13471"/>
                    <a:pt x="471" y="13449"/>
                    <a:pt x="471" y="13419"/>
                  </a:cubicBezTo>
                  <a:cubicBezTo>
                    <a:pt x="68" y="11530"/>
                    <a:pt x="210" y="9670"/>
                    <a:pt x="441" y="8080"/>
                  </a:cubicBezTo>
                  <a:cubicBezTo>
                    <a:pt x="904" y="4966"/>
                    <a:pt x="1741" y="2464"/>
                    <a:pt x="2532" y="97"/>
                  </a:cubicBezTo>
                  <a:cubicBezTo>
                    <a:pt x="2562" y="0"/>
                    <a:pt x="2614" y="187"/>
                    <a:pt x="2592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1258000" y="481550"/>
              <a:ext cx="5469700" cy="4384325"/>
            </a:xfrm>
            <a:custGeom>
              <a:avLst/>
              <a:gdLst/>
              <a:ahLst/>
              <a:cxnLst/>
              <a:rect l="l" t="t" r="r" b="b"/>
              <a:pathLst>
                <a:path w="218788" h="175373" extrusionOk="0">
                  <a:moveTo>
                    <a:pt x="2584" y="269"/>
                  </a:moveTo>
                  <a:cubicBezTo>
                    <a:pt x="1912" y="2271"/>
                    <a:pt x="1248" y="4339"/>
                    <a:pt x="770" y="6766"/>
                  </a:cubicBezTo>
                  <a:cubicBezTo>
                    <a:pt x="516" y="8028"/>
                    <a:pt x="1" y="10686"/>
                    <a:pt x="374" y="12508"/>
                  </a:cubicBezTo>
                  <a:cubicBezTo>
                    <a:pt x="583" y="13494"/>
                    <a:pt x="919" y="13106"/>
                    <a:pt x="1113" y="13897"/>
                  </a:cubicBezTo>
                  <a:cubicBezTo>
                    <a:pt x="1307" y="14689"/>
                    <a:pt x="680" y="16324"/>
                    <a:pt x="1516" y="16608"/>
                  </a:cubicBezTo>
                  <a:cubicBezTo>
                    <a:pt x="1539" y="16608"/>
                    <a:pt x="1569" y="16690"/>
                    <a:pt x="1561" y="16742"/>
                  </a:cubicBezTo>
                  <a:cubicBezTo>
                    <a:pt x="792" y="22619"/>
                    <a:pt x="1039" y="28802"/>
                    <a:pt x="1143" y="34828"/>
                  </a:cubicBezTo>
                  <a:cubicBezTo>
                    <a:pt x="1158" y="36135"/>
                    <a:pt x="1165" y="37420"/>
                    <a:pt x="1143" y="38682"/>
                  </a:cubicBezTo>
                  <a:cubicBezTo>
                    <a:pt x="1143" y="38898"/>
                    <a:pt x="1009" y="40922"/>
                    <a:pt x="1031" y="40967"/>
                  </a:cubicBezTo>
                  <a:cubicBezTo>
                    <a:pt x="1180" y="41265"/>
                    <a:pt x="2868" y="39369"/>
                    <a:pt x="3025" y="39219"/>
                  </a:cubicBezTo>
                  <a:cubicBezTo>
                    <a:pt x="3182" y="39070"/>
                    <a:pt x="3092" y="39234"/>
                    <a:pt x="3099" y="39309"/>
                  </a:cubicBezTo>
                  <a:cubicBezTo>
                    <a:pt x="5063" y="55491"/>
                    <a:pt x="10724" y="68066"/>
                    <a:pt x="19348" y="75571"/>
                  </a:cubicBezTo>
                  <a:cubicBezTo>
                    <a:pt x="23553" y="79274"/>
                    <a:pt x="28324" y="81858"/>
                    <a:pt x="33417" y="83717"/>
                  </a:cubicBezTo>
                  <a:cubicBezTo>
                    <a:pt x="35874" y="84599"/>
                    <a:pt x="38383" y="85330"/>
                    <a:pt x="40929" y="85920"/>
                  </a:cubicBezTo>
                  <a:cubicBezTo>
                    <a:pt x="42199" y="86219"/>
                    <a:pt x="43491" y="86480"/>
                    <a:pt x="44790" y="86734"/>
                  </a:cubicBezTo>
                  <a:cubicBezTo>
                    <a:pt x="46410" y="87033"/>
                    <a:pt x="47829" y="86854"/>
                    <a:pt x="49644" y="86563"/>
                  </a:cubicBezTo>
                  <a:cubicBezTo>
                    <a:pt x="55192" y="85659"/>
                    <a:pt x="60695" y="85271"/>
                    <a:pt x="66326" y="84576"/>
                  </a:cubicBezTo>
                  <a:cubicBezTo>
                    <a:pt x="69455" y="84210"/>
                    <a:pt x="72554" y="83680"/>
                    <a:pt x="75623" y="83001"/>
                  </a:cubicBezTo>
                  <a:cubicBezTo>
                    <a:pt x="77243" y="82635"/>
                    <a:pt x="78871" y="82209"/>
                    <a:pt x="80514" y="81724"/>
                  </a:cubicBezTo>
                  <a:cubicBezTo>
                    <a:pt x="81567" y="81403"/>
                    <a:pt x="82657" y="80850"/>
                    <a:pt x="83478" y="81089"/>
                  </a:cubicBezTo>
                  <a:cubicBezTo>
                    <a:pt x="84135" y="81276"/>
                    <a:pt x="84494" y="81768"/>
                    <a:pt x="84897" y="82179"/>
                  </a:cubicBezTo>
                  <a:cubicBezTo>
                    <a:pt x="85300" y="82590"/>
                    <a:pt x="85472" y="82859"/>
                    <a:pt x="85950" y="83008"/>
                  </a:cubicBezTo>
                  <a:cubicBezTo>
                    <a:pt x="86771" y="83269"/>
                    <a:pt x="87839" y="82933"/>
                    <a:pt x="88907" y="82739"/>
                  </a:cubicBezTo>
                  <a:cubicBezTo>
                    <a:pt x="91887" y="82194"/>
                    <a:pt x="94657" y="82075"/>
                    <a:pt x="97412" y="81963"/>
                  </a:cubicBezTo>
                  <a:cubicBezTo>
                    <a:pt x="100519" y="81843"/>
                    <a:pt x="103670" y="81701"/>
                    <a:pt x="107090" y="80925"/>
                  </a:cubicBezTo>
                  <a:cubicBezTo>
                    <a:pt x="108464" y="80618"/>
                    <a:pt x="109517" y="80394"/>
                    <a:pt x="110779" y="80320"/>
                  </a:cubicBezTo>
                  <a:cubicBezTo>
                    <a:pt x="112041" y="80245"/>
                    <a:pt x="113064" y="80200"/>
                    <a:pt x="114207" y="80163"/>
                  </a:cubicBezTo>
                  <a:cubicBezTo>
                    <a:pt x="119471" y="79954"/>
                    <a:pt x="124728" y="79939"/>
                    <a:pt x="130485" y="78819"/>
                  </a:cubicBezTo>
                  <a:cubicBezTo>
                    <a:pt x="133659" y="78206"/>
                    <a:pt x="136758" y="77258"/>
                    <a:pt x="139737" y="75989"/>
                  </a:cubicBezTo>
                  <a:cubicBezTo>
                    <a:pt x="141343" y="75302"/>
                    <a:pt x="143172" y="74503"/>
                    <a:pt x="144554" y="73450"/>
                  </a:cubicBezTo>
                  <a:cubicBezTo>
                    <a:pt x="145345" y="72845"/>
                    <a:pt x="145808" y="71844"/>
                    <a:pt x="146660" y="71307"/>
                  </a:cubicBezTo>
                  <a:cubicBezTo>
                    <a:pt x="146690" y="71284"/>
                    <a:pt x="146719" y="71277"/>
                    <a:pt x="146749" y="71284"/>
                  </a:cubicBezTo>
                  <a:cubicBezTo>
                    <a:pt x="146869" y="71344"/>
                    <a:pt x="146697" y="71456"/>
                    <a:pt x="146697" y="71553"/>
                  </a:cubicBezTo>
                  <a:cubicBezTo>
                    <a:pt x="146697" y="71658"/>
                    <a:pt x="146219" y="72180"/>
                    <a:pt x="146130" y="72337"/>
                  </a:cubicBezTo>
                  <a:cubicBezTo>
                    <a:pt x="145898" y="72725"/>
                    <a:pt x="145786" y="72636"/>
                    <a:pt x="145846" y="73047"/>
                  </a:cubicBezTo>
                  <a:cubicBezTo>
                    <a:pt x="145913" y="73457"/>
                    <a:pt x="145861" y="73338"/>
                    <a:pt x="146256" y="73061"/>
                  </a:cubicBezTo>
                  <a:cubicBezTo>
                    <a:pt x="146660" y="72778"/>
                    <a:pt x="146764" y="72449"/>
                    <a:pt x="147175" y="72337"/>
                  </a:cubicBezTo>
                  <a:cubicBezTo>
                    <a:pt x="147265" y="72322"/>
                    <a:pt x="147093" y="72725"/>
                    <a:pt x="147145" y="72710"/>
                  </a:cubicBezTo>
                  <a:cubicBezTo>
                    <a:pt x="147518" y="72688"/>
                    <a:pt x="148870" y="71180"/>
                    <a:pt x="149109" y="70941"/>
                  </a:cubicBezTo>
                  <a:cubicBezTo>
                    <a:pt x="150431" y="69567"/>
                    <a:pt x="151611" y="68155"/>
                    <a:pt x="152917" y="66796"/>
                  </a:cubicBezTo>
                  <a:cubicBezTo>
                    <a:pt x="153604" y="66079"/>
                    <a:pt x="154336" y="65310"/>
                    <a:pt x="155292" y="64817"/>
                  </a:cubicBezTo>
                  <a:cubicBezTo>
                    <a:pt x="157047" y="63914"/>
                    <a:pt x="158817" y="62854"/>
                    <a:pt x="160624" y="62047"/>
                  </a:cubicBezTo>
                  <a:cubicBezTo>
                    <a:pt x="164731" y="60195"/>
                    <a:pt x="168980" y="59247"/>
                    <a:pt x="172803" y="59299"/>
                  </a:cubicBezTo>
                  <a:cubicBezTo>
                    <a:pt x="174588" y="59299"/>
                    <a:pt x="176357" y="59568"/>
                    <a:pt x="178060" y="60091"/>
                  </a:cubicBezTo>
                  <a:cubicBezTo>
                    <a:pt x="178822" y="60330"/>
                    <a:pt x="179561" y="60636"/>
                    <a:pt x="180263" y="61009"/>
                  </a:cubicBezTo>
                  <a:cubicBezTo>
                    <a:pt x="180778" y="61278"/>
                    <a:pt x="181794" y="61659"/>
                    <a:pt x="182018" y="62144"/>
                  </a:cubicBezTo>
                  <a:cubicBezTo>
                    <a:pt x="182242" y="62630"/>
                    <a:pt x="182025" y="64123"/>
                    <a:pt x="182063" y="64735"/>
                  </a:cubicBezTo>
                  <a:cubicBezTo>
                    <a:pt x="182122" y="65706"/>
                    <a:pt x="182279" y="66677"/>
                    <a:pt x="182533" y="67625"/>
                  </a:cubicBezTo>
                  <a:cubicBezTo>
                    <a:pt x="183056" y="69425"/>
                    <a:pt x="184101" y="70933"/>
                    <a:pt x="185893" y="71904"/>
                  </a:cubicBezTo>
                  <a:cubicBezTo>
                    <a:pt x="189926" y="74055"/>
                    <a:pt x="193689" y="76765"/>
                    <a:pt x="196811" y="80365"/>
                  </a:cubicBezTo>
                  <a:cubicBezTo>
                    <a:pt x="198588" y="82433"/>
                    <a:pt x="200119" y="84703"/>
                    <a:pt x="201358" y="87123"/>
                  </a:cubicBezTo>
                  <a:cubicBezTo>
                    <a:pt x="202628" y="89602"/>
                    <a:pt x="203546" y="92335"/>
                    <a:pt x="204719" y="95038"/>
                  </a:cubicBezTo>
                  <a:cubicBezTo>
                    <a:pt x="207153" y="100646"/>
                    <a:pt x="210080" y="106366"/>
                    <a:pt x="212119" y="113139"/>
                  </a:cubicBezTo>
                  <a:cubicBezTo>
                    <a:pt x="212604" y="114752"/>
                    <a:pt x="213052" y="116425"/>
                    <a:pt x="213440" y="118150"/>
                  </a:cubicBezTo>
                  <a:cubicBezTo>
                    <a:pt x="213567" y="118747"/>
                    <a:pt x="214098" y="120674"/>
                    <a:pt x="214023" y="121278"/>
                  </a:cubicBezTo>
                  <a:cubicBezTo>
                    <a:pt x="213948" y="121883"/>
                    <a:pt x="213597" y="121913"/>
                    <a:pt x="214112" y="121756"/>
                  </a:cubicBezTo>
                  <a:cubicBezTo>
                    <a:pt x="214874" y="121532"/>
                    <a:pt x="215613" y="120457"/>
                    <a:pt x="216248" y="119845"/>
                  </a:cubicBezTo>
                  <a:cubicBezTo>
                    <a:pt x="216278" y="119815"/>
                    <a:pt x="216323" y="119882"/>
                    <a:pt x="216323" y="119957"/>
                  </a:cubicBezTo>
                  <a:cubicBezTo>
                    <a:pt x="216622" y="128470"/>
                    <a:pt x="217249" y="137557"/>
                    <a:pt x="217831" y="147586"/>
                  </a:cubicBezTo>
                  <a:cubicBezTo>
                    <a:pt x="218346" y="156159"/>
                    <a:pt x="218765" y="165418"/>
                    <a:pt x="218690" y="175223"/>
                  </a:cubicBezTo>
                  <a:cubicBezTo>
                    <a:pt x="218690" y="175372"/>
                    <a:pt x="218630" y="175305"/>
                    <a:pt x="218630" y="175156"/>
                  </a:cubicBezTo>
                  <a:cubicBezTo>
                    <a:pt x="218787" y="155860"/>
                    <a:pt x="217107" y="139208"/>
                    <a:pt x="216405" y="124489"/>
                  </a:cubicBezTo>
                  <a:cubicBezTo>
                    <a:pt x="216360" y="123474"/>
                    <a:pt x="216323" y="122458"/>
                    <a:pt x="216285" y="121458"/>
                  </a:cubicBezTo>
                  <a:cubicBezTo>
                    <a:pt x="216248" y="120457"/>
                    <a:pt x="216144" y="120352"/>
                    <a:pt x="215718" y="120576"/>
                  </a:cubicBezTo>
                  <a:cubicBezTo>
                    <a:pt x="215285" y="120801"/>
                    <a:pt x="214717" y="121614"/>
                    <a:pt x="214157" y="121936"/>
                  </a:cubicBezTo>
                  <a:cubicBezTo>
                    <a:pt x="213851" y="122100"/>
                    <a:pt x="213851" y="122167"/>
                    <a:pt x="213672" y="121838"/>
                  </a:cubicBezTo>
                  <a:cubicBezTo>
                    <a:pt x="213650" y="121801"/>
                    <a:pt x="213747" y="121607"/>
                    <a:pt x="213739" y="121600"/>
                  </a:cubicBezTo>
                  <a:cubicBezTo>
                    <a:pt x="213724" y="121585"/>
                    <a:pt x="213829" y="121435"/>
                    <a:pt x="213836" y="121353"/>
                  </a:cubicBezTo>
                  <a:cubicBezTo>
                    <a:pt x="213903" y="120830"/>
                    <a:pt x="213784" y="120412"/>
                    <a:pt x="213687" y="119852"/>
                  </a:cubicBezTo>
                  <a:cubicBezTo>
                    <a:pt x="213366" y="117881"/>
                    <a:pt x="212828" y="115924"/>
                    <a:pt x="212298" y="114095"/>
                  </a:cubicBezTo>
                  <a:cubicBezTo>
                    <a:pt x="211312" y="110675"/>
                    <a:pt x="210095" y="107509"/>
                    <a:pt x="208818" y="104522"/>
                  </a:cubicBezTo>
                  <a:cubicBezTo>
                    <a:pt x="207541" y="101535"/>
                    <a:pt x="206205" y="98697"/>
                    <a:pt x="204972" y="95897"/>
                  </a:cubicBezTo>
                  <a:cubicBezTo>
                    <a:pt x="203606" y="92828"/>
                    <a:pt x="202590" y="89721"/>
                    <a:pt x="201127" y="86936"/>
                  </a:cubicBezTo>
                  <a:cubicBezTo>
                    <a:pt x="198147" y="81246"/>
                    <a:pt x="193883" y="77004"/>
                    <a:pt x="189007" y="73883"/>
                  </a:cubicBezTo>
                  <a:cubicBezTo>
                    <a:pt x="187357" y="72800"/>
                    <a:pt x="185266" y="72023"/>
                    <a:pt x="183982" y="70635"/>
                  </a:cubicBezTo>
                  <a:cubicBezTo>
                    <a:pt x="182847" y="69410"/>
                    <a:pt x="182339" y="67812"/>
                    <a:pt x="182085" y="66206"/>
                  </a:cubicBezTo>
                  <a:cubicBezTo>
                    <a:pt x="181928" y="65206"/>
                    <a:pt x="181951" y="64190"/>
                    <a:pt x="181876" y="63175"/>
                  </a:cubicBezTo>
                  <a:cubicBezTo>
                    <a:pt x="181779" y="61808"/>
                    <a:pt x="180703" y="61315"/>
                    <a:pt x="179434" y="60755"/>
                  </a:cubicBezTo>
                  <a:cubicBezTo>
                    <a:pt x="177582" y="59926"/>
                    <a:pt x="175446" y="59493"/>
                    <a:pt x="173161" y="59419"/>
                  </a:cubicBezTo>
                  <a:cubicBezTo>
                    <a:pt x="170436" y="59336"/>
                    <a:pt x="167479" y="59770"/>
                    <a:pt x="164499" y="60688"/>
                  </a:cubicBezTo>
                  <a:cubicBezTo>
                    <a:pt x="162864" y="61196"/>
                    <a:pt x="161273" y="61823"/>
                    <a:pt x="159735" y="62570"/>
                  </a:cubicBezTo>
                  <a:cubicBezTo>
                    <a:pt x="158376" y="63227"/>
                    <a:pt x="157077" y="64183"/>
                    <a:pt x="155718" y="64832"/>
                  </a:cubicBezTo>
                  <a:cubicBezTo>
                    <a:pt x="154874" y="65243"/>
                    <a:pt x="154426" y="65460"/>
                    <a:pt x="153709" y="66154"/>
                  </a:cubicBezTo>
                  <a:cubicBezTo>
                    <a:pt x="152992" y="66841"/>
                    <a:pt x="152141" y="67782"/>
                    <a:pt x="151394" y="68618"/>
                  </a:cubicBezTo>
                  <a:cubicBezTo>
                    <a:pt x="150102" y="70045"/>
                    <a:pt x="148773" y="71732"/>
                    <a:pt x="147003" y="72927"/>
                  </a:cubicBezTo>
                  <a:cubicBezTo>
                    <a:pt x="146951" y="72964"/>
                    <a:pt x="146884" y="72949"/>
                    <a:pt x="146906" y="72897"/>
                  </a:cubicBezTo>
                  <a:cubicBezTo>
                    <a:pt x="147257" y="71994"/>
                    <a:pt x="146346" y="73263"/>
                    <a:pt x="145943" y="73457"/>
                  </a:cubicBezTo>
                  <a:cubicBezTo>
                    <a:pt x="145540" y="73659"/>
                    <a:pt x="145569" y="73644"/>
                    <a:pt x="145360" y="73495"/>
                  </a:cubicBezTo>
                  <a:cubicBezTo>
                    <a:pt x="145301" y="73450"/>
                    <a:pt x="145323" y="73211"/>
                    <a:pt x="145338" y="73144"/>
                  </a:cubicBezTo>
                  <a:cubicBezTo>
                    <a:pt x="145398" y="72897"/>
                    <a:pt x="146055" y="72277"/>
                    <a:pt x="146249" y="72001"/>
                  </a:cubicBezTo>
                  <a:cubicBezTo>
                    <a:pt x="146443" y="71732"/>
                    <a:pt x="146809" y="71389"/>
                    <a:pt x="146548" y="71516"/>
                  </a:cubicBezTo>
                  <a:cubicBezTo>
                    <a:pt x="145920" y="71814"/>
                    <a:pt x="145450" y="73047"/>
                    <a:pt x="144980" y="73442"/>
                  </a:cubicBezTo>
                  <a:cubicBezTo>
                    <a:pt x="144517" y="73831"/>
                    <a:pt x="143695" y="74182"/>
                    <a:pt x="143180" y="74450"/>
                  </a:cubicBezTo>
                  <a:cubicBezTo>
                    <a:pt x="136377" y="78035"/>
                    <a:pt x="129530" y="79394"/>
                    <a:pt x="123160" y="79872"/>
                  </a:cubicBezTo>
                  <a:cubicBezTo>
                    <a:pt x="120083" y="80103"/>
                    <a:pt x="117119" y="80163"/>
                    <a:pt x="114109" y="80282"/>
                  </a:cubicBezTo>
                  <a:cubicBezTo>
                    <a:pt x="112280" y="80350"/>
                    <a:pt x="110361" y="80305"/>
                    <a:pt x="108352" y="80730"/>
                  </a:cubicBezTo>
                  <a:cubicBezTo>
                    <a:pt x="106060" y="81223"/>
                    <a:pt x="103894" y="81656"/>
                    <a:pt x="101714" y="81843"/>
                  </a:cubicBezTo>
                  <a:cubicBezTo>
                    <a:pt x="97607" y="82194"/>
                    <a:pt x="93776" y="82037"/>
                    <a:pt x="89467" y="82754"/>
                  </a:cubicBezTo>
                  <a:cubicBezTo>
                    <a:pt x="87877" y="83016"/>
                    <a:pt x="86443" y="83561"/>
                    <a:pt x="85472" y="82926"/>
                  </a:cubicBezTo>
                  <a:cubicBezTo>
                    <a:pt x="85061" y="82665"/>
                    <a:pt x="84793" y="82291"/>
                    <a:pt x="84464" y="81963"/>
                  </a:cubicBezTo>
                  <a:cubicBezTo>
                    <a:pt x="84345" y="81828"/>
                    <a:pt x="84210" y="81701"/>
                    <a:pt x="84068" y="81589"/>
                  </a:cubicBezTo>
                  <a:cubicBezTo>
                    <a:pt x="83366" y="81052"/>
                    <a:pt x="82761" y="81171"/>
                    <a:pt x="81470" y="81537"/>
                  </a:cubicBezTo>
                  <a:cubicBezTo>
                    <a:pt x="77183" y="82732"/>
                    <a:pt x="73031" y="83747"/>
                    <a:pt x="68917" y="84345"/>
                  </a:cubicBezTo>
                  <a:cubicBezTo>
                    <a:pt x="64802" y="84942"/>
                    <a:pt x="60755" y="85271"/>
                    <a:pt x="56723" y="85726"/>
                  </a:cubicBezTo>
                  <a:cubicBezTo>
                    <a:pt x="54729" y="85943"/>
                    <a:pt x="52743" y="86189"/>
                    <a:pt x="50764" y="86503"/>
                  </a:cubicBezTo>
                  <a:cubicBezTo>
                    <a:pt x="49800" y="86645"/>
                    <a:pt x="48837" y="86809"/>
                    <a:pt x="47889" y="86973"/>
                  </a:cubicBezTo>
                  <a:cubicBezTo>
                    <a:pt x="46619" y="87197"/>
                    <a:pt x="45880" y="87063"/>
                    <a:pt x="44738" y="86846"/>
                  </a:cubicBezTo>
                  <a:cubicBezTo>
                    <a:pt x="41153" y="86174"/>
                    <a:pt x="37658" y="85315"/>
                    <a:pt x="34283" y="84158"/>
                  </a:cubicBezTo>
                  <a:cubicBezTo>
                    <a:pt x="20670" y="79678"/>
                    <a:pt x="9365" y="69074"/>
                    <a:pt x="4810" y="49487"/>
                  </a:cubicBezTo>
                  <a:cubicBezTo>
                    <a:pt x="4481" y="48113"/>
                    <a:pt x="4182" y="46709"/>
                    <a:pt x="3921" y="45275"/>
                  </a:cubicBezTo>
                  <a:cubicBezTo>
                    <a:pt x="3660" y="43849"/>
                    <a:pt x="3548" y="42206"/>
                    <a:pt x="3212" y="40825"/>
                  </a:cubicBezTo>
                  <a:cubicBezTo>
                    <a:pt x="2943" y="39742"/>
                    <a:pt x="3062" y="39705"/>
                    <a:pt x="2525" y="39921"/>
                  </a:cubicBezTo>
                  <a:cubicBezTo>
                    <a:pt x="2300" y="40003"/>
                    <a:pt x="2084" y="40339"/>
                    <a:pt x="1875" y="40526"/>
                  </a:cubicBezTo>
                  <a:cubicBezTo>
                    <a:pt x="1673" y="40713"/>
                    <a:pt x="1382" y="41191"/>
                    <a:pt x="1158" y="41146"/>
                  </a:cubicBezTo>
                  <a:cubicBezTo>
                    <a:pt x="934" y="41094"/>
                    <a:pt x="1039" y="41280"/>
                    <a:pt x="926" y="41079"/>
                  </a:cubicBezTo>
                  <a:cubicBezTo>
                    <a:pt x="814" y="40870"/>
                    <a:pt x="1068" y="37748"/>
                    <a:pt x="1068" y="37308"/>
                  </a:cubicBezTo>
                  <a:cubicBezTo>
                    <a:pt x="1091" y="32461"/>
                    <a:pt x="702" y="27182"/>
                    <a:pt x="971" y="22104"/>
                  </a:cubicBezTo>
                  <a:cubicBezTo>
                    <a:pt x="1046" y="20610"/>
                    <a:pt x="1255" y="19229"/>
                    <a:pt x="1345" y="17736"/>
                  </a:cubicBezTo>
                  <a:cubicBezTo>
                    <a:pt x="1419" y="16488"/>
                    <a:pt x="1240" y="17116"/>
                    <a:pt x="1121" y="16481"/>
                  </a:cubicBezTo>
                  <a:cubicBezTo>
                    <a:pt x="934" y="15510"/>
                    <a:pt x="1255" y="13599"/>
                    <a:pt x="508" y="13502"/>
                  </a:cubicBezTo>
                  <a:cubicBezTo>
                    <a:pt x="486" y="13502"/>
                    <a:pt x="471" y="13487"/>
                    <a:pt x="456" y="13427"/>
                  </a:cubicBezTo>
                  <a:cubicBezTo>
                    <a:pt x="68" y="11538"/>
                    <a:pt x="210" y="9678"/>
                    <a:pt x="441" y="8073"/>
                  </a:cubicBezTo>
                  <a:cubicBezTo>
                    <a:pt x="904" y="4966"/>
                    <a:pt x="1740" y="2450"/>
                    <a:pt x="2532" y="83"/>
                  </a:cubicBezTo>
                  <a:cubicBezTo>
                    <a:pt x="2562" y="0"/>
                    <a:pt x="2614" y="187"/>
                    <a:pt x="2584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241750" y="498550"/>
              <a:ext cx="5469700" cy="4383000"/>
            </a:xfrm>
            <a:custGeom>
              <a:avLst/>
              <a:gdLst/>
              <a:ahLst/>
              <a:cxnLst/>
              <a:rect l="l" t="t" r="r" b="b"/>
              <a:pathLst>
                <a:path w="218788" h="175320" extrusionOk="0">
                  <a:moveTo>
                    <a:pt x="2592" y="269"/>
                  </a:moveTo>
                  <a:cubicBezTo>
                    <a:pt x="1920" y="2270"/>
                    <a:pt x="1255" y="4346"/>
                    <a:pt x="770" y="6780"/>
                  </a:cubicBezTo>
                  <a:cubicBezTo>
                    <a:pt x="524" y="8035"/>
                    <a:pt x="1" y="10708"/>
                    <a:pt x="374" y="12538"/>
                  </a:cubicBezTo>
                  <a:cubicBezTo>
                    <a:pt x="576" y="13523"/>
                    <a:pt x="912" y="13135"/>
                    <a:pt x="1106" y="13927"/>
                  </a:cubicBezTo>
                  <a:cubicBezTo>
                    <a:pt x="1330" y="14868"/>
                    <a:pt x="673" y="16369"/>
                    <a:pt x="1509" y="16645"/>
                  </a:cubicBezTo>
                  <a:cubicBezTo>
                    <a:pt x="1539" y="16690"/>
                    <a:pt x="1554" y="16742"/>
                    <a:pt x="1547" y="16794"/>
                  </a:cubicBezTo>
                  <a:cubicBezTo>
                    <a:pt x="770" y="22671"/>
                    <a:pt x="1016" y="28884"/>
                    <a:pt x="1106" y="34932"/>
                  </a:cubicBezTo>
                  <a:cubicBezTo>
                    <a:pt x="1128" y="36239"/>
                    <a:pt x="1128" y="37531"/>
                    <a:pt x="1099" y="38793"/>
                  </a:cubicBezTo>
                  <a:cubicBezTo>
                    <a:pt x="1099" y="39002"/>
                    <a:pt x="964" y="41033"/>
                    <a:pt x="987" y="41078"/>
                  </a:cubicBezTo>
                  <a:cubicBezTo>
                    <a:pt x="1136" y="41377"/>
                    <a:pt x="2824" y="39488"/>
                    <a:pt x="2988" y="39346"/>
                  </a:cubicBezTo>
                  <a:cubicBezTo>
                    <a:pt x="3145" y="39204"/>
                    <a:pt x="3048" y="39353"/>
                    <a:pt x="3062" y="39428"/>
                  </a:cubicBezTo>
                  <a:cubicBezTo>
                    <a:pt x="4989" y="55669"/>
                    <a:pt x="10627" y="68312"/>
                    <a:pt x="19229" y="75869"/>
                  </a:cubicBezTo>
                  <a:cubicBezTo>
                    <a:pt x="23411" y="79602"/>
                    <a:pt x="28168" y="82216"/>
                    <a:pt x="33268" y="84090"/>
                  </a:cubicBezTo>
                  <a:cubicBezTo>
                    <a:pt x="35717" y="84986"/>
                    <a:pt x="38219" y="85733"/>
                    <a:pt x="40758" y="86323"/>
                  </a:cubicBezTo>
                  <a:cubicBezTo>
                    <a:pt x="42027" y="86622"/>
                    <a:pt x="43319" y="86906"/>
                    <a:pt x="44611" y="87145"/>
                  </a:cubicBezTo>
                  <a:cubicBezTo>
                    <a:pt x="46239" y="87451"/>
                    <a:pt x="47650" y="87286"/>
                    <a:pt x="49450" y="86995"/>
                  </a:cubicBezTo>
                  <a:cubicBezTo>
                    <a:pt x="55006" y="86107"/>
                    <a:pt x="60502" y="85733"/>
                    <a:pt x="66132" y="85054"/>
                  </a:cubicBezTo>
                  <a:cubicBezTo>
                    <a:pt x="69253" y="84695"/>
                    <a:pt x="72360" y="84172"/>
                    <a:pt x="75429" y="83485"/>
                  </a:cubicBezTo>
                  <a:cubicBezTo>
                    <a:pt x="77034" y="83120"/>
                    <a:pt x="78662" y="82701"/>
                    <a:pt x="80305" y="82216"/>
                  </a:cubicBezTo>
                  <a:cubicBezTo>
                    <a:pt x="81350" y="81902"/>
                    <a:pt x="82448" y="81357"/>
                    <a:pt x="83255" y="81581"/>
                  </a:cubicBezTo>
                  <a:cubicBezTo>
                    <a:pt x="84069" y="81805"/>
                    <a:pt x="84285" y="82276"/>
                    <a:pt x="84673" y="82672"/>
                  </a:cubicBezTo>
                  <a:cubicBezTo>
                    <a:pt x="85069" y="83075"/>
                    <a:pt x="85263" y="83366"/>
                    <a:pt x="85741" y="83515"/>
                  </a:cubicBezTo>
                  <a:cubicBezTo>
                    <a:pt x="86563" y="83777"/>
                    <a:pt x="87616" y="83448"/>
                    <a:pt x="88691" y="83254"/>
                  </a:cubicBezTo>
                  <a:cubicBezTo>
                    <a:pt x="91670" y="82701"/>
                    <a:pt x="94441" y="82589"/>
                    <a:pt x="97196" y="82477"/>
                  </a:cubicBezTo>
                  <a:cubicBezTo>
                    <a:pt x="100303" y="82358"/>
                    <a:pt x="103439" y="82216"/>
                    <a:pt x="106874" y="81454"/>
                  </a:cubicBezTo>
                  <a:cubicBezTo>
                    <a:pt x="108248" y="81133"/>
                    <a:pt x="109301" y="80917"/>
                    <a:pt x="110563" y="80835"/>
                  </a:cubicBezTo>
                  <a:cubicBezTo>
                    <a:pt x="111817" y="80752"/>
                    <a:pt x="112848" y="80723"/>
                    <a:pt x="113975" y="80678"/>
                  </a:cubicBezTo>
                  <a:cubicBezTo>
                    <a:pt x="119247" y="80469"/>
                    <a:pt x="124504" y="80454"/>
                    <a:pt x="130262" y="79326"/>
                  </a:cubicBezTo>
                  <a:cubicBezTo>
                    <a:pt x="133443" y="78706"/>
                    <a:pt x="136549" y="77758"/>
                    <a:pt x="139521" y="76489"/>
                  </a:cubicBezTo>
                  <a:cubicBezTo>
                    <a:pt x="141127" y="75794"/>
                    <a:pt x="142956" y="75003"/>
                    <a:pt x="144338" y="73950"/>
                  </a:cubicBezTo>
                  <a:cubicBezTo>
                    <a:pt x="145137" y="73330"/>
                    <a:pt x="145600" y="72329"/>
                    <a:pt x="146451" y="71792"/>
                  </a:cubicBezTo>
                  <a:cubicBezTo>
                    <a:pt x="146481" y="71769"/>
                    <a:pt x="146511" y="71762"/>
                    <a:pt x="146541" y="71769"/>
                  </a:cubicBezTo>
                  <a:cubicBezTo>
                    <a:pt x="146653" y="71829"/>
                    <a:pt x="146488" y="71948"/>
                    <a:pt x="146488" y="72045"/>
                  </a:cubicBezTo>
                  <a:cubicBezTo>
                    <a:pt x="146488" y="72135"/>
                    <a:pt x="146010" y="72680"/>
                    <a:pt x="145921" y="72830"/>
                  </a:cubicBezTo>
                  <a:cubicBezTo>
                    <a:pt x="145682" y="73218"/>
                    <a:pt x="145570" y="73136"/>
                    <a:pt x="145637" y="73546"/>
                  </a:cubicBezTo>
                  <a:cubicBezTo>
                    <a:pt x="145704" y="73957"/>
                    <a:pt x="145644" y="73838"/>
                    <a:pt x="146048" y="73546"/>
                  </a:cubicBezTo>
                  <a:cubicBezTo>
                    <a:pt x="146451" y="73255"/>
                    <a:pt x="146556" y="72942"/>
                    <a:pt x="146966" y="72837"/>
                  </a:cubicBezTo>
                  <a:cubicBezTo>
                    <a:pt x="147056" y="72807"/>
                    <a:pt x="146877" y="73210"/>
                    <a:pt x="146936" y="73210"/>
                  </a:cubicBezTo>
                  <a:cubicBezTo>
                    <a:pt x="147310" y="73173"/>
                    <a:pt x="148661" y="71672"/>
                    <a:pt x="148893" y="71426"/>
                  </a:cubicBezTo>
                  <a:cubicBezTo>
                    <a:pt x="150229" y="70052"/>
                    <a:pt x="151394" y="68648"/>
                    <a:pt x="152716" y="67281"/>
                  </a:cubicBezTo>
                  <a:cubicBezTo>
                    <a:pt x="153403" y="66564"/>
                    <a:pt x="154120" y="65795"/>
                    <a:pt x="155091" y="65295"/>
                  </a:cubicBezTo>
                  <a:cubicBezTo>
                    <a:pt x="156838" y="64391"/>
                    <a:pt x="158615" y="63331"/>
                    <a:pt x="160422" y="62510"/>
                  </a:cubicBezTo>
                  <a:cubicBezTo>
                    <a:pt x="164529" y="60665"/>
                    <a:pt x="168786" y="59702"/>
                    <a:pt x="172617" y="59747"/>
                  </a:cubicBezTo>
                  <a:cubicBezTo>
                    <a:pt x="174401" y="59747"/>
                    <a:pt x="176171" y="60008"/>
                    <a:pt x="177881" y="60523"/>
                  </a:cubicBezTo>
                  <a:cubicBezTo>
                    <a:pt x="178635" y="60762"/>
                    <a:pt x="179375" y="61068"/>
                    <a:pt x="180084" y="61427"/>
                  </a:cubicBezTo>
                  <a:cubicBezTo>
                    <a:pt x="180592" y="61703"/>
                    <a:pt x="181622" y="62084"/>
                    <a:pt x="181846" y="62569"/>
                  </a:cubicBezTo>
                  <a:cubicBezTo>
                    <a:pt x="182070" y="63055"/>
                    <a:pt x="181846" y="64541"/>
                    <a:pt x="181891" y="65146"/>
                  </a:cubicBezTo>
                  <a:cubicBezTo>
                    <a:pt x="181951" y="66116"/>
                    <a:pt x="182108" y="67087"/>
                    <a:pt x="182362" y="68028"/>
                  </a:cubicBezTo>
                  <a:cubicBezTo>
                    <a:pt x="182884" y="69828"/>
                    <a:pt x="183930" y="71336"/>
                    <a:pt x="185729" y="72284"/>
                  </a:cubicBezTo>
                  <a:cubicBezTo>
                    <a:pt x="189769" y="74435"/>
                    <a:pt x="193533" y="77123"/>
                    <a:pt x="196669" y="80693"/>
                  </a:cubicBezTo>
                  <a:cubicBezTo>
                    <a:pt x="198461" y="82746"/>
                    <a:pt x="199992" y="85009"/>
                    <a:pt x="201239" y="87428"/>
                  </a:cubicBezTo>
                  <a:cubicBezTo>
                    <a:pt x="202509" y="89893"/>
                    <a:pt x="203427" y="92618"/>
                    <a:pt x="204614" y="95306"/>
                  </a:cubicBezTo>
                  <a:cubicBezTo>
                    <a:pt x="207064" y="100885"/>
                    <a:pt x="209991" y="106567"/>
                    <a:pt x="212052" y="113318"/>
                  </a:cubicBezTo>
                  <a:cubicBezTo>
                    <a:pt x="212545" y="114923"/>
                    <a:pt x="212985" y="116596"/>
                    <a:pt x="213366" y="118306"/>
                  </a:cubicBezTo>
                  <a:cubicBezTo>
                    <a:pt x="213508" y="118911"/>
                    <a:pt x="214038" y="120822"/>
                    <a:pt x="213971" y="121420"/>
                  </a:cubicBezTo>
                  <a:cubicBezTo>
                    <a:pt x="213911" y="122017"/>
                    <a:pt x="213545" y="122062"/>
                    <a:pt x="214061" y="121905"/>
                  </a:cubicBezTo>
                  <a:cubicBezTo>
                    <a:pt x="214815" y="121674"/>
                    <a:pt x="215561" y="120598"/>
                    <a:pt x="216196" y="119986"/>
                  </a:cubicBezTo>
                  <a:cubicBezTo>
                    <a:pt x="216226" y="119949"/>
                    <a:pt x="216271" y="120009"/>
                    <a:pt x="216271" y="120083"/>
                  </a:cubicBezTo>
                  <a:cubicBezTo>
                    <a:pt x="216577" y="128581"/>
                    <a:pt x="217219" y="137632"/>
                    <a:pt x="217832" y="147623"/>
                  </a:cubicBezTo>
                  <a:cubicBezTo>
                    <a:pt x="218354" y="156181"/>
                    <a:pt x="218780" y="165403"/>
                    <a:pt x="218728" y="175170"/>
                  </a:cubicBezTo>
                  <a:cubicBezTo>
                    <a:pt x="218728" y="175319"/>
                    <a:pt x="218660" y="175260"/>
                    <a:pt x="218660" y="175110"/>
                  </a:cubicBezTo>
                  <a:cubicBezTo>
                    <a:pt x="218787" y="155874"/>
                    <a:pt x="217085" y="139289"/>
                    <a:pt x="216361" y="124616"/>
                  </a:cubicBezTo>
                  <a:cubicBezTo>
                    <a:pt x="216316" y="123593"/>
                    <a:pt x="216271" y="122585"/>
                    <a:pt x="216234" y="121577"/>
                  </a:cubicBezTo>
                  <a:cubicBezTo>
                    <a:pt x="216196" y="120569"/>
                    <a:pt x="216092" y="120486"/>
                    <a:pt x="215666" y="120718"/>
                  </a:cubicBezTo>
                  <a:cubicBezTo>
                    <a:pt x="215233" y="120957"/>
                    <a:pt x="214665" y="121756"/>
                    <a:pt x="214105" y="122077"/>
                  </a:cubicBezTo>
                  <a:cubicBezTo>
                    <a:pt x="213799" y="122249"/>
                    <a:pt x="213784" y="122308"/>
                    <a:pt x="213620" y="121980"/>
                  </a:cubicBezTo>
                  <a:cubicBezTo>
                    <a:pt x="213605" y="121950"/>
                    <a:pt x="213687" y="121748"/>
                    <a:pt x="213687" y="121741"/>
                  </a:cubicBezTo>
                  <a:cubicBezTo>
                    <a:pt x="213687" y="121726"/>
                    <a:pt x="213777" y="121577"/>
                    <a:pt x="213784" y="121502"/>
                  </a:cubicBezTo>
                  <a:cubicBezTo>
                    <a:pt x="213844" y="120979"/>
                    <a:pt x="213725" y="120561"/>
                    <a:pt x="213627" y="120001"/>
                  </a:cubicBezTo>
                  <a:cubicBezTo>
                    <a:pt x="213299" y="118045"/>
                    <a:pt x="212761" y="116081"/>
                    <a:pt x="212231" y="114259"/>
                  </a:cubicBezTo>
                  <a:cubicBezTo>
                    <a:pt x="211238" y="110861"/>
                    <a:pt x="210021" y="107717"/>
                    <a:pt x="208729" y="104738"/>
                  </a:cubicBezTo>
                  <a:cubicBezTo>
                    <a:pt x="207437" y="101766"/>
                    <a:pt x="206108" y="98943"/>
                    <a:pt x="204861" y="96165"/>
                  </a:cubicBezTo>
                  <a:cubicBezTo>
                    <a:pt x="203502" y="93103"/>
                    <a:pt x="202471" y="90005"/>
                    <a:pt x="201008" y="87227"/>
                  </a:cubicBezTo>
                  <a:cubicBezTo>
                    <a:pt x="198013" y="81566"/>
                    <a:pt x="193734" y="77355"/>
                    <a:pt x="188858" y="74256"/>
                  </a:cubicBezTo>
                  <a:cubicBezTo>
                    <a:pt x="187193" y="73180"/>
                    <a:pt x="185102" y="72404"/>
                    <a:pt x="183818" y="71022"/>
                  </a:cubicBezTo>
                  <a:cubicBezTo>
                    <a:pt x="182683" y="69813"/>
                    <a:pt x="182167" y="68215"/>
                    <a:pt x="181914" y="66617"/>
                  </a:cubicBezTo>
                  <a:cubicBezTo>
                    <a:pt x="181749" y="65623"/>
                    <a:pt x="181779" y="64600"/>
                    <a:pt x="181704" y="63592"/>
                  </a:cubicBezTo>
                  <a:cubicBezTo>
                    <a:pt x="181592" y="62226"/>
                    <a:pt x="180532" y="61748"/>
                    <a:pt x="179248" y="61180"/>
                  </a:cubicBezTo>
                  <a:cubicBezTo>
                    <a:pt x="177403" y="60366"/>
                    <a:pt x="175253" y="59933"/>
                    <a:pt x="172968" y="59874"/>
                  </a:cubicBezTo>
                  <a:cubicBezTo>
                    <a:pt x="170242" y="59799"/>
                    <a:pt x="167285" y="60232"/>
                    <a:pt x="164305" y="61151"/>
                  </a:cubicBezTo>
                  <a:cubicBezTo>
                    <a:pt x="162670" y="61658"/>
                    <a:pt x="161080" y="62286"/>
                    <a:pt x="159534" y="63032"/>
                  </a:cubicBezTo>
                  <a:cubicBezTo>
                    <a:pt x="158167" y="63704"/>
                    <a:pt x="156868" y="64660"/>
                    <a:pt x="155516" y="65310"/>
                  </a:cubicBezTo>
                  <a:cubicBezTo>
                    <a:pt x="154665" y="65721"/>
                    <a:pt x="154217" y="65937"/>
                    <a:pt x="153500" y="66632"/>
                  </a:cubicBezTo>
                  <a:cubicBezTo>
                    <a:pt x="152783" y="67319"/>
                    <a:pt x="151932" y="68274"/>
                    <a:pt x="151185" y="69096"/>
                  </a:cubicBezTo>
                  <a:cubicBezTo>
                    <a:pt x="149893" y="70522"/>
                    <a:pt x="148572" y="72217"/>
                    <a:pt x="146794" y="73412"/>
                  </a:cubicBezTo>
                  <a:cubicBezTo>
                    <a:pt x="146742" y="73464"/>
                    <a:pt x="146675" y="73434"/>
                    <a:pt x="146697" y="73390"/>
                  </a:cubicBezTo>
                  <a:cubicBezTo>
                    <a:pt x="147056" y="72493"/>
                    <a:pt x="146137" y="73763"/>
                    <a:pt x="145734" y="73957"/>
                  </a:cubicBezTo>
                  <a:cubicBezTo>
                    <a:pt x="145331" y="74151"/>
                    <a:pt x="145361" y="74144"/>
                    <a:pt x="145152" y="73994"/>
                  </a:cubicBezTo>
                  <a:cubicBezTo>
                    <a:pt x="145092" y="73935"/>
                    <a:pt x="145114" y="73703"/>
                    <a:pt x="145129" y="73629"/>
                  </a:cubicBezTo>
                  <a:cubicBezTo>
                    <a:pt x="145189" y="73390"/>
                    <a:pt x="145846" y="72770"/>
                    <a:pt x="146040" y="72501"/>
                  </a:cubicBezTo>
                  <a:cubicBezTo>
                    <a:pt x="146234" y="72232"/>
                    <a:pt x="146600" y="71881"/>
                    <a:pt x="146339" y="72008"/>
                  </a:cubicBezTo>
                  <a:cubicBezTo>
                    <a:pt x="145712" y="72314"/>
                    <a:pt x="145241" y="73539"/>
                    <a:pt x="144771" y="73935"/>
                  </a:cubicBezTo>
                  <a:cubicBezTo>
                    <a:pt x="144308" y="74338"/>
                    <a:pt x="143471" y="74674"/>
                    <a:pt x="142971" y="74943"/>
                  </a:cubicBezTo>
                  <a:cubicBezTo>
                    <a:pt x="136153" y="78542"/>
                    <a:pt x="129313" y="79901"/>
                    <a:pt x="122936" y="80387"/>
                  </a:cubicBezTo>
                  <a:cubicBezTo>
                    <a:pt x="119867" y="80618"/>
                    <a:pt x="116888" y="80678"/>
                    <a:pt x="113893" y="80797"/>
                  </a:cubicBezTo>
                  <a:cubicBezTo>
                    <a:pt x="112064" y="80864"/>
                    <a:pt x="110145" y="80820"/>
                    <a:pt x="108128" y="81245"/>
                  </a:cubicBezTo>
                  <a:cubicBezTo>
                    <a:pt x="105828" y="81738"/>
                    <a:pt x="103663" y="82179"/>
                    <a:pt x="101497" y="82365"/>
                  </a:cubicBezTo>
                  <a:cubicBezTo>
                    <a:pt x="97390" y="82709"/>
                    <a:pt x="93552" y="82552"/>
                    <a:pt x="89251" y="83261"/>
                  </a:cubicBezTo>
                  <a:cubicBezTo>
                    <a:pt x="87668" y="83523"/>
                    <a:pt x="86227" y="84068"/>
                    <a:pt x="85256" y="83433"/>
                  </a:cubicBezTo>
                  <a:cubicBezTo>
                    <a:pt x="84853" y="83172"/>
                    <a:pt x="84584" y="82798"/>
                    <a:pt x="84255" y="82470"/>
                  </a:cubicBezTo>
                  <a:cubicBezTo>
                    <a:pt x="84128" y="82336"/>
                    <a:pt x="83994" y="82209"/>
                    <a:pt x="83859" y="82089"/>
                  </a:cubicBezTo>
                  <a:cubicBezTo>
                    <a:pt x="83158" y="81544"/>
                    <a:pt x="82553" y="81678"/>
                    <a:pt x="81261" y="82029"/>
                  </a:cubicBezTo>
                  <a:cubicBezTo>
                    <a:pt x="76975" y="83224"/>
                    <a:pt x="72823" y="84232"/>
                    <a:pt x="68716" y="84822"/>
                  </a:cubicBezTo>
                  <a:cubicBezTo>
                    <a:pt x="64609" y="85412"/>
                    <a:pt x="60569" y="85726"/>
                    <a:pt x="56536" y="86174"/>
                  </a:cubicBezTo>
                  <a:cubicBezTo>
                    <a:pt x="54543" y="86390"/>
                    <a:pt x="52556" y="86644"/>
                    <a:pt x="50570" y="86943"/>
                  </a:cubicBezTo>
                  <a:cubicBezTo>
                    <a:pt x="49622" y="87077"/>
                    <a:pt x="48658" y="87242"/>
                    <a:pt x="47702" y="87406"/>
                  </a:cubicBezTo>
                  <a:cubicBezTo>
                    <a:pt x="46433" y="87630"/>
                    <a:pt x="45709" y="87481"/>
                    <a:pt x="44559" y="87264"/>
                  </a:cubicBezTo>
                  <a:cubicBezTo>
                    <a:pt x="40982" y="86577"/>
                    <a:pt x="37495" y="85711"/>
                    <a:pt x="34134" y="84538"/>
                  </a:cubicBezTo>
                  <a:cubicBezTo>
                    <a:pt x="20536" y="79998"/>
                    <a:pt x="9268" y="69320"/>
                    <a:pt x="4750" y="49651"/>
                  </a:cubicBezTo>
                  <a:cubicBezTo>
                    <a:pt x="4422" y="48269"/>
                    <a:pt x="4123" y="46858"/>
                    <a:pt x="3862" y="45424"/>
                  </a:cubicBezTo>
                  <a:cubicBezTo>
                    <a:pt x="3600" y="43983"/>
                    <a:pt x="3496" y="42348"/>
                    <a:pt x="3160" y="40959"/>
                  </a:cubicBezTo>
                  <a:cubicBezTo>
                    <a:pt x="2898" y="39868"/>
                    <a:pt x="3010" y="39831"/>
                    <a:pt x="2480" y="40048"/>
                  </a:cubicBezTo>
                  <a:cubicBezTo>
                    <a:pt x="2256" y="40130"/>
                    <a:pt x="2039" y="40458"/>
                    <a:pt x="1838" y="40653"/>
                  </a:cubicBezTo>
                  <a:cubicBezTo>
                    <a:pt x="1629" y="40847"/>
                    <a:pt x="1338" y="41302"/>
                    <a:pt x="1121" y="41257"/>
                  </a:cubicBezTo>
                  <a:cubicBezTo>
                    <a:pt x="897" y="41213"/>
                    <a:pt x="994" y="41399"/>
                    <a:pt x="882" y="41190"/>
                  </a:cubicBezTo>
                  <a:cubicBezTo>
                    <a:pt x="770" y="40989"/>
                    <a:pt x="1024" y="37852"/>
                    <a:pt x="1031" y="37412"/>
                  </a:cubicBezTo>
                  <a:cubicBezTo>
                    <a:pt x="1061" y="32558"/>
                    <a:pt x="680" y="27256"/>
                    <a:pt x="949" y="22163"/>
                  </a:cubicBezTo>
                  <a:cubicBezTo>
                    <a:pt x="1031" y="20670"/>
                    <a:pt x="1240" y="19288"/>
                    <a:pt x="1330" y="17780"/>
                  </a:cubicBezTo>
                  <a:cubicBezTo>
                    <a:pt x="1405" y="16533"/>
                    <a:pt x="1240" y="17168"/>
                    <a:pt x="1106" y="16525"/>
                  </a:cubicBezTo>
                  <a:cubicBezTo>
                    <a:pt x="919" y="15555"/>
                    <a:pt x="1248" y="13628"/>
                    <a:pt x="501" y="13538"/>
                  </a:cubicBezTo>
                  <a:cubicBezTo>
                    <a:pt x="486" y="13538"/>
                    <a:pt x="464" y="13516"/>
                    <a:pt x="456" y="13464"/>
                  </a:cubicBezTo>
                  <a:cubicBezTo>
                    <a:pt x="61" y="11560"/>
                    <a:pt x="202" y="9700"/>
                    <a:pt x="449" y="8087"/>
                  </a:cubicBezTo>
                  <a:cubicBezTo>
                    <a:pt x="912" y="4966"/>
                    <a:pt x="1741" y="2457"/>
                    <a:pt x="2540" y="82"/>
                  </a:cubicBezTo>
                  <a:cubicBezTo>
                    <a:pt x="2562" y="0"/>
                    <a:pt x="2622" y="187"/>
                    <a:pt x="259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225525" y="515525"/>
              <a:ext cx="5469875" cy="4381700"/>
            </a:xfrm>
            <a:custGeom>
              <a:avLst/>
              <a:gdLst/>
              <a:ahLst/>
              <a:cxnLst/>
              <a:rect l="l" t="t" r="r" b="b"/>
              <a:pathLst>
                <a:path w="218795" h="175268" extrusionOk="0">
                  <a:moveTo>
                    <a:pt x="2606" y="277"/>
                  </a:moveTo>
                  <a:cubicBezTo>
                    <a:pt x="1934" y="2271"/>
                    <a:pt x="1270" y="4354"/>
                    <a:pt x="777" y="6788"/>
                  </a:cubicBezTo>
                  <a:cubicBezTo>
                    <a:pt x="523" y="8050"/>
                    <a:pt x="0" y="10716"/>
                    <a:pt x="366" y="12553"/>
                  </a:cubicBezTo>
                  <a:cubicBezTo>
                    <a:pt x="575" y="13554"/>
                    <a:pt x="911" y="13166"/>
                    <a:pt x="1105" y="13965"/>
                  </a:cubicBezTo>
                  <a:cubicBezTo>
                    <a:pt x="1300" y="14771"/>
                    <a:pt x="665" y="16406"/>
                    <a:pt x="1494" y="16690"/>
                  </a:cubicBezTo>
                  <a:cubicBezTo>
                    <a:pt x="1524" y="16735"/>
                    <a:pt x="1546" y="16787"/>
                    <a:pt x="1546" y="16840"/>
                  </a:cubicBezTo>
                  <a:cubicBezTo>
                    <a:pt x="762" y="22731"/>
                    <a:pt x="993" y="28967"/>
                    <a:pt x="1076" y="35023"/>
                  </a:cubicBezTo>
                  <a:cubicBezTo>
                    <a:pt x="1098" y="36344"/>
                    <a:pt x="1098" y="37629"/>
                    <a:pt x="1068" y="38898"/>
                  </a:cubicBezTo>
                  <a:cubicBezTo>
                    <a:pt x="1061" y="39115"/>
                    <a:pt x="926" y="41146"/>
                    <a:pt x="949" y="41198"/>
                  </a:cubicBezTo>
                  <a:cubicBezTo>
                    <a:pt x="1098" y="41497"/>
                    <a:pt x="2786" y="39608"/>
                    <a:pt x="2935" y="39458"/>
                  </a:cubicBezTo>
                  <a:cubicBezTo>
                    <a:pt x="3084" y="39309"/>
                    <a:pt x="3010" y="39481"/>
                    <a:pt x="3010" y="39555"/>
                  </a:cubicBezTo>
                  <a:cubicBezTo>
                    <a:pt x="4921" y="55849"/>
                    <a:pt x="10529" y="68551"/>
                    <a:pt x="19102" y="76168"/>
                  </a:cubicBezTo>
                  <a:cubicBezTo>
                    <a:pt x="23276" y="79924"/>
                    <a:pt x="28025" y="82568"/>
                    <a:pt x="33103" y="84472"/>
                  </a:cubicBezTo>
                  <a:cubicBezTo>
                    <a:pt x="35552" y="85368"/>
                    <a:pt x="38046" y="86122"/>
                    <a:pt x="40585" y="86727"/>
                  </a:cubicBezTo>
                  <a:cubicBezTo>
                    <a:pt x="41855" y="87033"/>
                    <a:pt x="43147" y="87317"/>
                    <a:pt x="44431" y="87571"/>
                  </a:cubicBezTo>
                  <a:cubicBezTo>
                    <a:pt x="46059" y="87884"/>
                    <a:pt x="47470" y="87705"/>
                    <a:pt x="49270" y="87429"/>
                  </a:cubicBezTo>
                  <a:cubicBezTo>
                    <a:pt x="54811" y="86563"/>
                    <a:pt x="60299" y="86197"/>
                    <a:pt x="65930" y="85525"/>
                  </a:cubicBezTo>
                  <a:cubicBezTo>
                    <a:pt x="69051" y="85174"/>
                    <a:pt x="72150" y="84658"/>
                    <a:pt x="75219" y="83971"/>
                  </a:cubicBezTo>
                  <a:cubicBezTo>
                    <a:pt x="76825" y="83620"/>
                    <a:pt x="78460" y="83187"/>
                    <a:pt x="80103" y="82709"/>
                  </a:cubicBezTo>
                  <a:cubicBezTo>
                    <a:pt x="81148" y="82403"/>
                    <a:pt x="82238" y="81851"/>
                    <a:pt x="83052" y="82090"/>
                  </a:cubicBezTo>
                  <a:cubicBezTo>
                    <a:pt x="83709" y="82276"/>
                    <a:pt x="84075" y="82769"/>
                    <a:pt x="84471" y="83180"/>
                  </a:cubicBezTo>
                  <a:cubicBezTo>
                    <a:pt x="84859" y="83591"/>
                    <a:pt x="85046" y="83867"/>
                    <a:pt x="85524" y="84016"/>
                  </a:cubicBezTo>
                  <a:cubicBezTo>
                    <a:pt x="86345" y="84278"/>
                    <a:pt x="87406" y="83956"/>
                    <a:pt x="88474" y="83762"/>
                  </a:cubicBezTo>
                  <a:cubicBezTo>
                    <a:pt x="91453" y="83217"/>
                    <a:pt x="94224" y="83105"/>
                    <a:pt x="96972" y="82993"/>
                  </a:cubicBezTo>
                  <a:cubicBezTo>
                    <a:pt x="100085" y="82874"/>
                    <a:pt x="103222" y="82739"/>
                    <a:pt x="106642" y="81963"/>
                  </a:cubicBezTo>
                  <a:cubicBezTo>
                    <a:pt x="108023" y="81657"/>
                    <a:pt x="109084" y="81432"/>
                    <a:pt x="110331" y="81358"/>
                  </a:cubicBezTo>
                  <a:cubicBezTo>
                    <a:pt x="111585" y="81283"/>
                    <a:pt x="112631" y="81238"/>
                    <a:pt x="113758" y="81194"/>
                  </a:cubicBezTo>
                  <a:cubicBezTo>
                    <a:pt x="119030" y="80992"/>
                    <a:pt x="124287" y="80969"/>
                    <a:pt x="130052" y="79842"/>
                  </a:cubicBezTo>
                  <a:cubicBezTo>
                    <a:pt x="133233" y="79215"/>
                    <a:pt x="136332" y="78259"/>
                    <a:pt x="139304" y="76982"/>
                  </a:cubicBezTo>
                  <a:cubicBezTo>
                    <a:pt x="140917" y="76295"/>
                    <a:pt x="142746" y="75496"/>
                    <a:pt x="144128" y="74436"/>
                  </a:cubicBezTo>
                  <a:cubicBezTo>
                    <a:pt x="144927" y="73831"/>
                    <a:pt x="145390" y="72830"/>
                    <a:pt x="146241" y="72285"/>
                  </a:cubicBezTo>
                  <a:cubicBezTo>
                    <a:pt x="146271" y="72270"/>
                    <a:pt x="146301" y="72263"/>
                    <a:pt x="146331" y="72270"/>
                  </a:cubicBezTo>
                  <a:cubicBezTo>
                    <a:pt x="146443" y="72322"/>
                    <a:pt x="146279" y="72434"/>
                    <a:pt x="146279" y="72539"/>
                  </a:cubicBezTo>
                  <a:cubicBezTo>
                    <a:pt x="146279" y="72643"/>
                    <a:pt x="145801" y="73174"/>
                    <a:pt x="145711" y="73323"/>
                  </a:cubicBezTo>
                  <a:cubicBezTo>
                    <a:pt x="145472" y="73711"/>
                    <a:pt x="145360" y="73622"/>
                    <a:pt x="145427" y="74032"/>
                  </a:cubicBezTo>
                  <a:cubicBezTo>
                    <a:pt x="145494" y="74443"/>
                    <a:pt x="145435" y="74324"/>
                    <a:pt x="145838" y="74040"/>
                  </a:cubicBezTo>
                  <a:cubicBezTo>
                    <a:pt x="146241" y="73763"/>
                    <a:pt x="146346" y="73435"/>
                    <a:pt x="146764" y="73323"/>
                  </a:cubicBezTo>
                  <a:cubicBezTo>
                    <a:pt x="146861" y="73293"/>
                    <a:pt x="146674" y="73696"/>
                    <a:pt x="146727" y="73696"/>
                  </a:cubicBezTo>
                  <a:cubicBezTo>
                    <a:pt x="147100" y="73659"/>
                    <a:pt x="148452" y="72158"/>
                    <a:pt x="148698" y="71912"/>
                  </a:cubicBezTo>
                  <a:cubicBezTo>
                    <a:pt x="150020" y="70538"/>
                    <a:pt x="151200" y="69134"/>
                    <a:pt x="152506" y="67767"/>
                  </a:cubicBezTo>
                  <a:cubicBezTo>
                    <a:pt x="153193" y="67043"/>
                    <a:pt x="153925" y="66274"/>
                    <a:pt x="154881" y="65781"/>
                  </a:cubicBezTo>
                  <a:cubicBezTo>
                    <a:pt x="156636" y="64870"/>
                    <a:pt x="158413" y="63809"/>
                    <a:pt x="160220" y="62988"/>
                  </a:cubicBezTo>
                  <a:cubicBezTo>
                    <a:pt x="164327" y="61136"/>
                    <a:pt x="168599" y="60165"/>
                    <a:pt x="172422" y="60188"/>
                  </a:cubicBezTo>
                  <a:cubicBezTo>
                    <a:pt x="174296" y="60210"/>
                    <a:pt x="176081" y="60457"/>
                    <a:pt x="177694" y="60957"/>
                  </a:cubicBezTo>
                  <a:cubicBezTo>
                    <a:pt x="178463" y="61188"/>
                    <a:pt x="179202" y="61495"/>
                    <a:pt x="179912" y="61860"/>
                  </a:cubicBezTo>
                  <a:cubicBezTo>
                    <a:pt x="180419" y="62122"/>
                    <a:pt x="181442" y="62503"/>
                    <a:pt x="181666" y="62981"/>
                  </a:cubicBezTo>
                  <a:cubicBezTo>
                    <a:pt x="181890" y="63458"/>
                    <a:pt x="181674" y="64959"/>
                    <a:pt x="181719" y="65557"/>
                  </a:cubicBezTo>
                  <a:cubicBezTo>
                    <a:pt x="181771" y="66535"/>
                    <a:pt x="181928" y="67498"/>
                    <a:pt x="182197" y="68439"/>
                  </a:cubicBezTo>
                  <a:cubicBezTo>
                    <a:pt x="182719" y="70231"/>
                    <a:pt x="183765" y="71725"/>
                    <a:pt x="185564" y="72681"/>
                  </a:cubicBezTo>
                  <a:cubicBezTo>
                    <a:pt x="189604" y="74801"/>
                    <a:pt x="193390" y="77467"/>
                    <a:pt x="196534" y="81037"/>
                  </a:cubicBezTo>
                  <a:cubicBezTo>
                    <a:pt x="198326" y="83068"/>
                    <a:pt x="199864" y="85308"/>
                    <a:pt x="201119" y="87713"/>
                  </a:cubicBezTo>
                  <a:cubicBezTo>
                    <a:pt x="202396" y="90169"/>
                    <a:pt x="203322" y="92887"/>
                    <a:pt x="204502" y="95568"/>
                  </a:cubicBezTo>
                  <a:cubicBezTo>
                    <a:pt x="206966" y="101117"/>
                    <a:pt x="209908" y="106777"/>
                    <a:pt x="211984" y="113497"/>
                  </a:cubicBezTo>
                  <a:cubicBezTo>
                    <a:pt x="212477" y="115103"/>
                    <a:pt x="212925" y="116753"/>
                    <a:pt x="213306" y="118463"/>
                  </a:cubicBezTo>
                  <a:cubicBezTo>
                    <a:pt x="213448" y="119061"/>
                    <a:pt x="213978" y="120972"/>
                    <a:pt x="213911" y="121570"/>
                  </a:cubicBezTo>
                  <a:cubicBezTo>
                    <a:pt x="213851" y="122167"/>
                    <a:pt x="213485" y="122204"/>
                    <a:pt x="214000" y="122048"/>
                  </a:cubicBezTo>
                  <a:cubicBezTo>
                    <a:pt x="214762" y="121816"/>
                    <a:pt x="215509" y="120741"/>
                    <a:pt x="216143" y="120114"/>
                  </a:cubicBezTo>
                  <a:cubicBezTo>
                    <a:pt x="216173" y="120084"/>
                    <a:pt x="216218" y="120151"/>
                    <a:pt x="216218" y="120226"/>
                  </a:cubicBezTo>
                  <a:cubicBezTo>
                    <a:pt x="216539" y="128694"/>
                    <a:pt x="217196" y="137722"/>
                    <a:pt x="217816" y="147668"/>
                  </a:cubicBezTo>
                  <a:cubicBezTo>
                    <a:pt x="218346" y="156189"/>
                    <a:pt x="218794" y="165388"/>
                    <a:pt x="218757" y="175118"/>
                  </a:cubicBezTo>
                  <a:cubicBezTo>
                    <a:pt x="218757" y="175268"/>
                    <a:pt x="218682" y="175215"/>
                    <a:pt x="218682" y="175066"/>
                  </a:cubicBezTo>
                  <a:cubicBezTo>
                    <a:pt x="218794" y="155890"/>
                    <a:pt x="217062" y="139365"/>
                    <a:pt x="216323" y="124736"/>
                  </a:cubicBezTo>
                  <a:cubicBezTo>
                    <a:pt x="216263" y="123720"/>
                    <a:pt x="216225" y="122720"/>
                    <a:pt x="216181" y="121719"/>
                  </a:cubicBezTo>
                  <a:cubicBezTo>
                    <a:pt x="216136" y="120718"/>
                    <a:pt x="216039" y="120629"/>
                    <a:pt x="215613" y="120853"/>
                  </a:cubicBezTo>
                  <a:cubicBezTo>
                    <a:pt x="215180" y="121077"/>
                    <a:pt x="214605" y="121898"/>
                    <a:pt x="214045" y="122212"/>
                  </a:cubicBezTo>
                  <a:cubicBezTo>
                    <a:pt x="213739" y="122391"/>
                    <a:pt x="213739" y="122451"/>
                    <a:pt x="213560" y="122130"/>
                  </a:cubicBezTo>
                  <a:cubicBezTo>
                    <a:pt x="213537" y="122092"/>
                    <a:pt x="213627" y="121898"/>
                    <a:pt x="213627" y="121891"/>
                  </a:cubicBezTo>
                  <a:cubicBezTo>
                    <a:pt x="213627" y="121876"/>
                    <a:pt x="213716" y="121727"/>
                    <a:pt x="213724" y="121652"/>
                  </a:cubicBezTo>
                  <a:cubicBezTo>
                    <a:pt x="213784" y="121122"/>
                    <a:pt x="213672" y="120711"/>
                    <a:pt x="213567" y="120151"/>
                  </a:cubicBezTo>
                  <a:cubicBezTo>
                    <a:pt x="213238" y="118202"/>
                    <a:pt x="212701" y="116253"/>
                    <a:pt x="212156" y="114438"/>
                  </a:cubicBezTo>
                  <a:cubicBezTo>
                    <a:pt x="211163" y="111063"/>
                    <a:pt x="209930" y="107927"/>
                    <a:pt x="208639" y="104962"/>
                  </a:cubicBezTo>
                  <a:cubicBezTo>
                    <a:pt x="207354" y="102005"/>
                    <a:pt x="205995" y="99197"/>
                    <a:pt x="204756" y="96412"/>
                  </a:cubicBezTo>
                  <a:cubicBezTo>
                    <a:pt x="203382" y="93373"/>
                    <a:pt x="202351" y="90289"/>
                    <a:pt x="200880" y="87526"/>
                  </a:cubicBezTo>
                  <a:cubicBezTo>
                    <a:pt x="197878" y="81888"/>
                    <a:pt x="193592" y="77706"/>
                    <a:pt x="188701" y="74630"/>
                  </a:cubicBezTo>
                  <a:cubicBezTo>
                    <a:pt x="187028" y="73562"/>
                    <a:pt x="184937" y="72800"/>
                    <a:pt x="183645" y="71419"/>
                  </a:cubicBezTo>
                  <a:cubicBezTo>
                    <a:pt x="182510" y="70216"/>
                    <a:pt x="181988" y="68626"/>
                    <a:pt x="181741" y="67028"/>
                  </a:cubicBezTo>
                  <a:cubicBezTo>
                    <a:pt x="181577" y="66035"/>
                    <a:pt x="181607" y="65012"/>
                    <a:pt x="181525" y="64004"/>
                  </a:cubicBezTo>
                  <a:cubicBezTo>
                    <a:pt x="181420" y="62645"/>
                    <a:pt x="180345" y="62167"/>
                    <a:pt x="179068" y="61607"/>
                  </a:cubicBezTo>
                  <a:cubicBezTo>
                    <a:pt x="177223" y="60793"/>
                    <a:pt x="175073" y="60374"/>
                    <a:pt x="172780" y="60322"/>
                  </a:cubicBezTo>
                  <a:cubicBezTo>
                    <a:pt x="170040" y="60247"/>
                    <a:pt x="167083" y="60696"/>
                    <a:pt x="164103" y="61614"/>
                  </a:cubicBezTo>
                  <a:cubicBezTo>
                    <a:pt x="162475" y="62137"/>
                    <a:pt x="160877" y="62771"/>
                    <a:pt x="159339" y="63511"/>
                  </a:cubicBezTo>
                  <a:cubicBezTo>
                    <a:pt x="157965" y="64175"/>
                    <a:pt x="156666" y="65146"/>
                    <a:pt x="155307" y="65796"/>
                  </a:cubicBezTo>
                  <a:cubicBezTo>
                    <a:pt x="154463" y="66206"/>
                    <a:pt x="154015" y="66423"/>
                    <a:pt x="153298" y="67117"/>
                  </a:cubicBezTo>
                  <a:cubicBezTo>
                    <a:pt x="152581" y="67804"/>
                    <a:pt x="151730" y="68745"/>
                    <a:pt x="150976" y="69582"/>
                  </a:cubicBezTo>
                  <a:cubicBezTo>
                    <a:pt x="149684" y="71008"/>
                    <a:pt x="148362" y="72703"/>
                    <a:pt x="146585" y="73913"/>
                  </a:cubicBezTo>
                  <a:cubicBezTo>
                    <a:pt x="146532" y="73950"/>
                    <a:pt x="146465" y="73928"/>
                    <a:pt x="146480" y="73883"/>
                  </a:cubicBezTo>
                  <a:cubicBezTo>
                    <a:pt x="146846" y="72979"/>
                    <a:pt x="145920" y="74249"/>
                    <a:pt x="145524" y="74443"/>
                  </a:cubicBezTo>
                  <a:cubicBezTo>
                    <a:pt x="145121" y="74637"/>
                    <a:pt x="145151" y="74630"/>
                    <a:pt x="144942" y="74480"/>
                  </a:cubicBezTo>
                  <a:cubicBezTo>
                    <a:pt x="144740" y="74331"/>
                    <a:pt x="144905" y="74189"/>
                    <a:pt x="144912" y="74122"/>
                  </a:cubicBezTo>
                  <a:cubicBezTo>
                    <a:pt x="144979" y="73883"/>
                    <a:pt x="145636" y="73263"/>
                    <a:pt x="145831" y="72987"/>
                  </a:cubicBezTo>
                  <a:cubicBezTo>
                    <a:pt x="145920" y="72845"/>
                    <a:pt x="146391" y="72367"/>
                    <a:pt x="146129" y="72501"/>
                  </a:cubicBezTo>
                  <a:cubicBezTo>
                    <a:pt x="145502" y="72808"/>
                    <a:pt x="145024" y="74032"/>
                    <a:pt x="144561" y="74421"/>
                  </a:cubicBezTo>
                  <a:cubicBezTo>
                    <a:pt x="144091" y="74816"/>
                    <a:pt x="143262" y="75167"/>
                    <a:pt x="142761" y="75444"/>
                  </a:cubicBezTo>
                  <a:cubicBezTo>
                    <a:pt x="135944" y="79043"/>
                    <a:pt x="129096" y="80417"/>
                    <a:pt x="122719" y="80902"/>
                  </a:cubicBezTo>
                  <a:cubicBezTo>
                    <a:pt x="119650" y="81134"/>
                    <a:pt x="116670" y="81201"/>
                    <a:pt x="113676" y="81313"/>
                  </a:cubicBezTo>
                  <a:cubicBezTo>
                    <a:pt x="111847" y="81388"/>
                    <a:pt x="109912" y="81328"/>
                    <a:pt x="107904" y="81769"/>
                  </a:cubicBezTo>
                  <a:cubicBezTo>
                    <a:pt x="105611" y="82261"/>
                    <a:pt x="103446" y="82694"/>
                    <a:pt x="101280" y="82881"/>
                  </a:cubicBezTo>
                  <a:cubicBezTo>
                    <a:pt x="97173" y="83225"/>
                    <a:pt x="93335" y="83068"/>
                    <a:pt x="89041" y="83770"/>
                  </a:cubicBezTo>
                  <a:cubicBezTo>
                    <a:pt x="87443" y="84031"/>
                    <a:pt x="86017" y="84561"/>
                    <a:pt x="85046" y="83934"/>
                  </a:cubicBezTo>
                  <a:cubicBezTo>
                    <a:pt x="84635" y="83665"/>
                    <a:pt x="84367" y="83292"/>
                    <a:pt x="84038" y="82963"/>
                  </a:cubicBezTo>
                  <a:cubicBezTo>
                    <a:pt x="83911" y="82836"/>
                    <a:pt x="83784" y="82709"/>
                    <a:pt x="83642" y="82590"/>
                  </a:cubicBezTo>
                  <a:cubicBezTo>
                    <a:pt x="82948" y="82037"/>
                    <a:pt x="82335" y="82172"/>
                    <a:pt x="81051" y="82523"/>
                  </a:cubicBezTo>
                  <a:cubicBezTo>
                    <a:pt x="76765" y="83710"/>
                    <a:pt x="72620" y="84718"/>
                    <a:pt x="68506" y="85301"/>
                  </a:cubicBezTo>
                  <a:cubicBezTo>
                    <a:pt x="64391" y="85876"/>
                    <a:pt x="60366" y="86197"/>
                    <a:pt x="56342" y="86622"/>
                  </a:cubicBezTo>
                  <a:cubicBezTo>
                    <a:pt x="54355" y="86839"/>
                    <a:pt x="52369" y="87078"/>
                    <a:pt x="50390" y="87369"/>
                  </a:cubicBezTo>
                  <a:cubicBezTo>
                    <a:pt x="49434" y="87511"/>
                    <a:pt x="48471" y="87668"/>
                    <a:pt x="47523" y="87840"/>
                  </a:cubicBezTo>
                  <a:cubicBezTo>
                    <a:pt x="46261" y="88049"/>
                    <a:pt x="45521" y="87899"/>
                    <a:pt x="44386" y="87690"/>
                  </a:cubicBezTo>
                  <a:cubicBezTo>
                    <a:pt x="40809" y="86988"/>
                    <a:pt x="37322" y="86100"/>
                    <a:pt x="33969" y="84912"/>
                  </a:cubicBezTo>
                  <a:cubicBezTo>
                    <a:pt x="20401" y="80312"/>
                    <a:pt x="9170" y="69559"/>
                    <a:pt x="4690" y="49808"/>
                  </a:cubicBezTo>
                  <a:cubicBezTo>
                    <a:pt x="4361" y="48419"/>
                    <a:pt x="4070" y="47008"/>
                    <a:pt x="3809" y="45567"/>
                  </a:cubicBezTo>
                  <a:cubicBezTo>
                    <a:pt x="3547" y="44118"/>
                    <a:pt x="3450" y="42483"/>
                    <a:pt x="3114" y="41086"/>
                  </a:cubicBezTo>
                  <a:cubicBezTo>
                    <a:pt x="2853" y="39988"/>
                    <a:pt x="2972" y="39951"/>
                    <a:pt x="2442" y="40160"/>
                  </a:cubicBezTo>
                  <a:cubicBezTo>
                    <a:pt x="2203" y="40250"/>
                    <a:pt x="2001" y="40578"/>
                    <a:pt x="1792" y="40765"/>
                  </a:cubicBezTo>
                  <a:cubicBezTo>
                    <a:pt x="1591" y="40952"/>
                    <a:pt x="1300" y="41430"/>
                    <a:pt x="1076" y="41370"/>
                  </a:cubicBezTo>
                  <a:cubicBezTo>
                    <a:pt x="851" y="41318"/>
                    <a:pt x="956" y="41512"/>
                    <a:pt x="844" y="41310"/>
                  </a:cubicBezTo>
                  <a:cubicBezTo>
                    <a:pt x="732" y="41101"/>
                    <a:pt x="993" y="37957"/>
                    <a:pt x="993" y="37517"/>
                  </a:cubicBezTo>
                  <a:cubicBezTo>
                    <a:pt x="1031" y="32648"/>
                    <a:pt x="657" y="27324"/>
                    <a:pt x="934" y="22216"/>
                  </a:cubicBezTo>
                  <a:cubicBezTo>
                    <a:pt x="1023" y="20715"/>
                    <a:pt x="1225" y="19334"/>
                    <a:pt x="1322" y="17833"/>
                  </a:cubicBezTo>
                  <a:cubicBezTo>
                    <a:pt x="1397" y="16578"/>
                    <a:pt x="1225" y="17213"/>
                    <a:pt x="1105" y="16563"/>
                  </a:cubicBezTo>
                  <a:cubicBezTo>
                    <a:pt x="919" y="15592"/>
                    <a:pt x="1247" y="13666"/>
                    <a:pt x="501" y="13561"/>
                  </a:cubicBezTo>
                  <a:cubicBezTo>
                    <a:pt x="478" y="13561"/>
                    <a:pt x="463" y="13539"/>
                    <a:pt x="448" y="13487"/>
                  </a:cubicBezTo>
                  <a:cubicBezTo>
                    <a:pt x="67" y="11575"/>
                    <a:pt x="209" y="9708"/>
                    <a:pt x="448" y="8095"/>
                  </a:cubicBezTo>
                  <a:cubicBezTo>
                    <a:pt x="919" y="4966"/>
                    <a:pt x="1755" y="2457"/>
                    <a:pt x="2554" y="83"/>
                  </a:cubicBezTo>
                  <a:cubicBezTo>
                    <a:pt x="2576" y="1"/>
                    <a:pt x="2636" y="187"/>
                    <a:pt x="2606" y="27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1209475" y="532325"/>
              <a:ext cx="5470050" cy="4380775"/>
            </a:xfrm>
            <a:custGeom>
              <a:avLst/>
              <a:gdLst/>
              <a:ahLst/>
              <a:cxnLst/>
              <a:rect l="l" t="t" r="r" b="b"/>
              <a:pathLst>
                <a:path w="218802" h="175231" extrusionOk="0">
                  <a:moveTo>
                    <a:pt x="2606" y="284"/>
                  </a:moveTo>
                  <a:cubicBezTo>
                    <a:pt x="1934" y="2278"/>
                    <a:pt x="1269" y="4362"/>
                    <a:pt x="777" y="6796"/>
                  </a:cubicBezTo>
                  <a:cubicBezTo>
                    <a:pt x="523" y="8065"/>
                    <a:pt x="0" y="10739"/>
                    <a:pt x="366" y="12583"/>
                  </a:cubicBezTo>
                  <a:cubicBezTo>
                    <a:pt x="560" y="13584"/>
                    <a:pt x="896" y="13188"/>
                    <a:pt x="1090" y="14002"/>
                  </a:cubicBezTo>
                  <a:cubicBezTo>
                    <a:pt x="1292" y="14816"/>
                    <a:pt x="657" y="16451"/>
                    <a:pt x="1479" y="16735"/>
                  </a:cubicBezTo>
                  <a:cubicBezTo>
                    <a:pt x="1501" y="16750"/>
                    <a:pt x="1531" y="16832"/>
                    <a:pt x="1523" y="16892"/>
                  </a:cubicBezTo>
                  <a:cubicBezTo>
                    <a:pt x="739" y="22799"/>
                    <a:pt x="956" y="29041"/>
                    <a:pt x="1038" y="35127"/>
                  </a:cubicBezTo>
                  <a:cubicBezTo>
                    <a:pt x="1045" y="36441"/>
                    <a:pt x="1045" y="37741"/>
                    <a:pt x="1016" y="39010"/>
                  </a:cubicBezTo>
                  <a:cubicBezTo>
                    <a:pt x="1016" y="39227"/>
                    <a:pt x="881" y="41273"/>
                    <a:pt x="904" y="41310"/>
                  </a:cubicBezTo>
                  <a:cubicBezTo>
                    <a:pt x="1045" y="41616"/>
                    <a:pt x="2733" y="39742"/>
                    <a:pt x="2882" y="39593"/>
                  </a:cubicBezTo>
                  <a:cubicBezTo>
                    <a:pt x="3032" y="39443"/>
                    <a:pt x="2950" y="39608"/>
                    <a:pt x="2957" y="39675"/>
                  </a:cubicBezTo>
                  <a:cubicBezTo>
                    <a:pt x="4846" y="56036"/>
                    <a:pt x="10424" y="68805"/>
                    <a:pt x="18975" y="76482"/>
                  </a:cubicBezTo>
                  <a:cubicBezTo>
                    <a:pt x="23134" y="80260"/>
                    <a:pt x="27876" y="82919"/>
                    <a:pt x="32939" y="84845"/>
                  </a:cubicBezTo>
                  <a:cubicBezTo>
                    <a:pt x="35380" y="85764"/>
                    <a:pt x="37875" y="86525"/>
                    <a:pt x="40406" y="87138"/>
                  </a:cubicBezTo>
                  <a:cubicBezTo>
                    <a:pt x="41675" y="87459"/>
                    <a:pt x="42960" y="87735"/>
                    <a:pt x="44252" y="87989"/>
                  </a:cubicBezTo>
                  <a:cubicBezTo>
                    <a:pt x="45872" y="88310"/>
                    <a:pt x="47291" y="88146"/>
                    <a:pt x="49083" y="87862"/>
                  </a:cubicBezTo>
                  <a:cubicBezTo>
                    <a:pt x="54616" y="87018"/>
                    <a:pt x="60105" y="86660"/>
                    <a:pt x="65720" y="86010"/>
                  </a:cubicBezTo>
                  <a:cubicBezTo>
                    <a:pt x="68842" y="85659"/>
                    <a:pt x="71933" y="85144"/>
                    <a:pt x="75002" y="84479"/>
                  </a:cubicBezTo>
                  <a:cubicBezTo>
                    <a:pt x="76608" y="84113"/>
                    <a:pt x="78243" y="83695"/>
                    <a:pt x="79871" y="83210"/>
                  </a:cubicBezTo>
                  <a:cubicBezTo>
                    <a:pt x="80931" y="82911"/>
                    <a:pt x="82014" y="82359"/>
                    <a:pt x="82821" y="82590"/>
                  </a:cubicBezTo>
                  <a:cubicBezTo>
                    <a:pt x="83635" y="82821"/>
                    <a:pt x="83851" y="83284"/>
                    <a:pt x="84239" y="83680"/>
                  </a:cubicBezTo>
                  <a:cubicBezTo>
                    <a:pt x="84635" y="84083"/>
                    <a:pt x="84829" y="84375"/>
                    <a:pt x="85307" y="84532"/>
                  </a:cubicBezTo>
                  <a:cubicBezTo>
                    <a:pt x="86121" y="84793"/>
                    <a:pt x="87182" y="84464"/>
                    <a:pt x="88257" y="84270"/>
                  </a:cubicBezTo>
                  <a:cubicBezTo>
                    <a:pt x="91221" y="83733"/>
                    <a:pt x="93999" y="83620"/>
                    <a:pt x="96747" y="83516"/>
                  </a:cubicBezTo>
                  <a:cubicBezTo>
                    <a:pt x="99861" y="83396"/>
                    <a:pt x="102997" y="83262"/>
                    <a:pt x="106418" y="82485"/>
                  </a:cubicBezTo>
                  <a:cubicBezTo>
                    <a:pt x="107799" y="82179"/>
                    <a:pt x="108859" y="81955"/>
                    <a:pt x="110106" y="81881"/>
                  </a:cubicBezTo>
                  <a:cubicBezTo>
                    <a:pt x="111361" y="81806"/>
                    <a:pt x="112391" y="81761"/>
                    <a:pt x="113534" y="81716"/>
                  </a:cubicBezTo>
                  <a:cubicBezTo>
                    <a:pt x="118806" y="81515"/>
                    <a:pt x="124063" y="81492"/>
                    <a:pt x="129828" y="80350"/>
                  </a:cubicBezTo>
                  <a:cubicBezTo>
                    <a:pt x="133009" y="79730"/>
                    <a:pt x="136115" y="78774"/>
                    <a:pt x="139087" y="77497"/>
                  </a:cubicBezTo>
                  <a:cubicBezTo>
                    <a:pt x="140708" y="76795"/>
                    <a:pt x="142537" y="76004"/>
                    <a:pt x="143919" y="74936"/>
                  </a:cubicBezTo>
                  <a:cubicBezTo>
                    <a:pt x="144710" y="74331"/>
                    <a:pt x="145173" y="73330"/>
                    <a:pt x="146024" y="72778"/>
                  </a:cubicBezTo>
                  <a:cubicBezTo>
                    <a:pt x="146054" y="72763"/>
                    <a:pt x="146084" y="72755"/>
                    <a:pt x="146122" y="72763"/>
                  </a:cubicBezTo>
                  <a:cubicBezTo>
                    <a:pt x="146234" y="72815"/>
                    <a:pt x="146062" y="72942"/>
                    <a:pt x="146062" y="73032"/>
                  </a:cubicBezTo>
                  <a:cubicBezTo>
                    <a:pt x="146062" y="73129"/>
                    <a:pt x="145584" y="73666"/>
                    <a:pt x="145494" y="73823"/>
                  </a:cubicBezTo>
                  <a:cubicBezTo>
                    <a:pt x="145263" y="74212"/>
                    <a:pt x="145151" y="74122"/>
                    <a:pt x="145211" y="74533"/>
                  </a:cubicBezTo>
                  <a:cubicBezTo>
                    <a:pt x="145278" y="74943"/>
                    <a:pt x="145225" y="74824"/>
                    <a:pt x="145621" y="74533"/>
                  </a:cubicBezTo>
                  <a:cubicBezTo>
                    <a:pt x="146024" y="74249"/>
                    <a:pt x="146129" y="73928"/>
                    <a:pt x="146547" y="73816"/>
                  </a:cubicBezTo>
                  <a:cubicBezTo>
                    <a:pt x="146644" y="73801"/>
                    <a:pt x="146458" y="74197"/>
                    <a:pt x="146510" y="74189"/>
                  </a:cubicBezTo>
                  <a:cubicBezTo>
                    <a:pt x="146883" y="74159"/>
                    <a:pt x="148235" y="72651"/>
                    <a:pt x="148481" y="72404"/>
                  </a:cubicBezTo>
                  <a:cubicBezTo>
                    <a:pt x="149803" y="71045"/>
                    <a:pt x="150983" y="69627"/>
                    <a:pt x="152290" y="68253"/>
                  </a:cubicBezTo>
                  <a:cubicBezTo>
                    <a:pt x="152992" y="67536"/>
                    <a:pt x="153708" y="66767"/>
                    <a:pt x="154672" y="66266"/>
                  </a:cubicBezTo>
                  <a:cubicBezTo>
                    <a:pt x="156427" y="65363"/>
                    <a:pt x="158196" y="64295"/>
                    <a:pt x="160018" y="63473"/>
                  </a:cubicBezTo>
                  <a:cubicBezTo>
                    <a:pt x="164125" y="61607"/>
                    <a:pt x="168389" y="60628"/>
                    <a:pt x="172227" y="60643"/>
                  </a:cubicBezTo>
                  <a:cubicBezTo>
                    <a:pt x="174012" y="60643"/>
                    <a:pt x="175797" y="60897"/>
                    <a:pt x="177507" y="61405"/>
                  </a:cubicBezTo>
                  <a:cubicBezTo>
                    <a:pt x="178269" y="61629"/>
                    <a:pt x="179015" y="61928"/>
                    <a:pt x="179725" y="62286"/>
                  </a:cubicBezTo>
                  <a:cubicBezTo>
                    <a:pt x="180232" y="62548"/>
                    <a:pt x="181263" y="62921"/>
                    <a:pt x="181487" y="63406"/>
                  </a:cubicBezTo>
                  <a:cubicBezTo>
                    <a:pt x="181711" y="63892"/>
                    <a:pt x="181494" y="65378"/>
                    <a:pt x="181532" y="65975"/>
                  </a:cubicBezTo>
                  <a:cubicBezTo>
                    <a:pt x="181592" y="66946"/>
                    <a:pt x="181748" y="67909"/>
                    <a:pt x="182010" y="68850"/>
                  </a:cubicBezTo>
                  <a:cubicBezTo>
                    <a:pt x="182540" y="70642"/>
                    <a:pt x="183585" y="72136"/>
                    <a:pt x="185400" y="73069"/>
                  </a:cubicBezTo>
                  <a:cubicBezTo>
                    <a:pt x="189447" y="75182"/>
                    <a:pt x="193241" y="77833"/>
                    <a:pt x="196392" y="81365"/>
                  </a:cubicBezTo>
                  <a:cubicBezTo>
                    <a:pt x="198184" y="83396"/>
                    <a:pt x="199722" y="85629"/>
                    <a:pt x="200984" y="88026"/>
                  </a:cubicBezTo>
                  <a:cubicBezTo>
                    <a:pt x="202276" y="90468"/>
                    <a:pt x="203195" y="93179"/>
                    <a:pt x="204382" y="95845"/>
                  </a:cubicBezTo>
                  <a:cubicBezTo>
                    <a:pt x="206869" y="101370"/>
                    <a:pt x="209818" y="107001"/>
                    <a:pt x="211894" y="113684"/>
                  </a:cubicBezTo>
                  <a:cubicBezTo>
                    <a:pt x="212402" y="115275"/>
                    <a:pt x="212850" y="116933"/>
                    <a:pt x="213238" y="118643"/>
                  </a:cubicBezTo>
                  <a:cubicBezTo>
                    <a:pt x="213380" y="119225"/>
                    <a:pt x="213925" y="121129"/>
                    <a:pt x="213858" y="121719"/>
                  </a:cubicBezTo>
                  <a:cubicBezTo>
                    <a:pt x="213791" y="122309"/>
                    <a:pt x="213417" y="122361"/>
                    <a:pt x="213940" y="122205"/>
                  </a:cubicBezTo>
                  <a:cubicBezTo>
                    <a:pt x="214709" y="121966"/>
                    <a:pt x="215456" y="120890"/>
                    <a:pt x="216076" y="120263"/>
                  </a:cubicBezTo>
                  <a:cubicBezTo>
                    <a:pt x="216113" y="120233"/>
                    <a:pt x="216151" y="120293"/>
                    <a:pt x="216165" y="120368"/>
                  </a:cubicBezTo>
                  <a:cubicBezTo>
                    <a:pt x="216487" y="128813"/>
                    <a:pt x="217159" y="137811"/>
                    <a:pt x="217793" y="147728"/>
                  </a:cubicBezTo>
                  <a:cubicBezTo>
                    <a:pt x="218346" y="156218"/>
                    <a:pt x="218801" y="165374"/>
                    <a:pt x="218779" y="175081"/>
                  </a:cubicBezTo>
                  <a:cubicBezTo>
                    <a:pt x="218779" y="175230"/>
                    <a:pt x="218712" y="175178"/>
                    <a:pt x="218712" y="175029"/>
                  </a:cubicBezTo>
                  <a:cubicBezTo>
                    <a:pt x="218787" y="155920"/>
                    <a:pt x="217024" y="139454"/>
                    <a:pt x="216263" y="124878"/>
                  </a:cubicBezTo>
                  <a:cubicBezTo>
                    <a:pt x="216218" y="123855"/>
                    <a:pt x="216173" y="122862"/>
                    <a:pt x="216128" y="121861"/>
                  </a:cubicBezTo>
                  <a:cubicBezTo>
                    <a:pt x="216076" y="120860"/>
                    <a:pt x="215986" y="120778"/>
                    <a:pt x="215546" y="121002"/>
                  </a:cubicBezTo>
                  <a:cubicBezTo>
                    <a:pt x="215105" y="121226"/>
                    <a:pt x="214545" y="122048"/>
                    <a:pt x="213985" y="122376"/>
                  </a:cubicBezTo>
                  <a:cubicBezTo>
                    <a:pt x="213679" y="122548"/>
                    <a:pt x="213671" y="122608"/>
                    <a:pt x="213492" y="122287"/>
                  </a:cubicBezTo>
                  <a:cubicBezTo>
                    <a:pt x="213477" y="122249"/>
                    <a:pt x="213567" y="122055"/>
                    <a:pt x="213567" y="122048"/>
                  </a:cubicBezTo>
                  <a:cubicBezTo>
                    <a:pt x="213567" y="122040"/>
                    <a:pt x="213664" y="121891"/>
                    <a:pt x="213671" y="121816"/>
                  </a:cubicBezTo>
                  <a:cubicBezTo>
                    <a:pt x="213724" y="121279"/>
                    <a:pt x="213604" y="120868"/>
                    <a:pt x="213500" y="120323"/>
                  </a:cubicBezTo>
                  <a:cubicBezTo>
                    <a:pt x="213164" y="118366"/>
                    <a:pt x="212626" y="116425"/>
                    <a:pt x="212081" y="114625"/>
                  </a:cubicBezTo>
                  <a:cubicBezTo>
                    <a:pt x="211073" y="111257"/>
                    <a:pt x="209841" y="108136"/>
                    <a:pt x="208549" y="105186"/>
                  </a:cubicBezTo>
                  <a:cubicBezTo>
                    <a:pt x="207249" y="102237"/>
                    <a:pt x="205898" y="99451"/>
                    <a:pt x="204643" y="96688"/>
                  </a:cubicBezTo>
                  <a:cubicBezTo>
                    <a:pt x="203269" y="93664"/>
                    <a:pt x="202224" y="90588"/>
                    <a:pt x="200753" y="87840"/>
                  </a:cubicBezTo>
                  <a:cubicBezTo>
                    <a:pt x="197736" y="82224"/>
                    <a:pt x="193435" y="78072"/>
                    <a:pt x="188536" y="75011"/>
                  </a:cubicBezTo>
                  <a:cubicBezTo>
                    <a:pt x="186864" y="73958"/>
                    <a:pt x="184765" y="73203"/>
                    <a:pt x="183466" y="71829"/>
                  </a:cubicBezTo>
                  <a:cubicBezTo>
                    <a:pt x="182338" y="70627"/>
                    <a:pt x="181816" y="69037"/>
                    <a:pt x="181562" y="67454"/>
                  </a:cubicBezTo>
                  <a:cubicBezTo>
                    <a:pt x="181405" y="66453"/>
                    <a:pt x="181420" y="65437"/>
                    <a:pt x="181345" y="64437"/>
                  </a:cubicBezTo>
                  <a:cubicBezTo>
                    <a:pt x="181233" y="63070"/>
                    <a:pt x="180158" y="62600"/>
                    <a:pt x="178881" y="62047"/>
                  </a:cubicBezTo>
                  <a:cubicBezTo>
                    <a:pt x="177022" y="61233"/>
                    <a:pt x="174878" y="60823"/>
                    <a:pt x="172578" y="60770"/>
                  </a:cubicBezTo>
                  <a:cubicBezTo>
                    <a:pt x="169845" y="60711"/>
                    <a:pt x="166888" y="61159"/>
                    <a:pt x="163901" y="62092"/>
                  </a:cubicBezTo>
                  <a:cubicBezTo>
                    <a:pt x="162266" y="62607"/>
                    <a:pt x="160668" y="63249"/>
                    <a:pt x="159130" y="63996"/>
                  </a:cubicBezTo>
                  <a:cubicBezTo>
                    <a:pt x="157756" y="64668"/>
                    <a:pt x="156449" y="65632"/>
                    <a:pt x="155097" y="66281"/>
                  </a:cubicBezTo>
                  <a:cubicBezTo>
                    <a:pt x="154246" y="66692"/>
                    <a:pt x="153798" y="66916"/>
                    <a:pt x="153081" y="67610"/>
                  </a:cubicBezTo>
                  <a:cubicBezTo>
                    <a:pt x="152364" y="68297"/>
                    <a:pt x="151513" y="69246"/>
                    <a:pt x="150766" y="70075"/>
                  </a:cubicBezTo>
                  <a:cubicBezTo>
                    <a:pt x="149482" y="71508"/>
                    <a:pt x="148145" y="73203"/>
                    <a:pt x="146368" y="74406"/>
                  </a:cubicBezTo>
                  <a:cubicBezTo>
                    <a:pt x="146316" y="74443"/>
                    <a:pt x="146248" y="74421"/>
                    <a:pt x="146271" y="74376"/>
                  </a:cubicBezTo>
                  <a:cubicBezTo>
                    <a:pt x="146629" y="73472"/>
                    <a:pt x="145711" y="74742"/>
                    <a:pt x="145308" y="74943"/>
                  </a:cubicBezTo>
                  <a:cubicBezTo>
                    <a:pt x="144904" y="75152"/>
                    <a:pt x="144934" y="75130"/>
                    <a:pt x="144725" y="74981"/>
                  </a:cubicBezTo>
                  <a:cubicBezTo>
                    <a:pt x="144665" y="74936"/>
                    <a:pt x="144680" y="74697"/>
                    <a:pt x="144703" y="74630"/>
                  </a:cubicBezTo>
                  <a:cubicBezTo>
                    <a:pt x="144762" y="74383"/>
                    <a:pt x="145420" y="73764"/>
                    <a:pt x="145614" y="73487"/>
                  </a:cubicBezTo>
                  <a:cubicBezTo>
                    <a:pt x="145808" y="73218"/>
                    <a:pt x="146174" y="72875"/>
                    <a:pt x="145912" y="73002"/>
                  </a:cubicBezTo>
                  <a:cubicBezTo>
                    <a:pt x="145285" y="73301"/>
                    <a:pt x="144800" y="74533"/>
                    <a:pt x="144344" y="74928"/>
                  </a:cubicBezTo>
                  <a:cubicBezTo>
                    <a:pt x="143889" y="75317"/>
                    <a:pt x="143045" y="75675"/>
                    <a:pt x="142545" y="75937"/>
                  </a:cubicBezTo>
                  <a:cubicBezTo>
                    <a:pt x="135719" y="79551"/>
                    <a:pt x="128872" y="80932"/>
                    <a:pt x="122495" y="81425"/>
                  </a:cubicBezTo>
                  <a:cubicBezTo>
                    <a:pt x="119426" y="81657"/>
                    <a:pt x="116446" y="81724"/>
                    <a:pt x="113452" y="81836"/>
                  </a:cubicBezTo>
                  <a:cubicBezTo>
                    <a:pt x="111622" y="81910"/>
                    <a:pt x="109688" y="81866"/>
                    <a:pt x="107680" y="82291"/>
                  </a:cubicBezTo>
                  <a:cubicBezTo>
                    <a:pt x="105387" y="82784"/>
                    <a:pt x="103221" y="83217"/>
                    <a:pt x="101056" y="83404"/>
                  </a:cubicBezTo>
                  <a:cubicBezTo>
                    <a:pt x="96949" y="83747"/>
                    <a:pt x="93111" y="83583"/>
                    <a:pt x="88817" y="84278"/>
                  </a:cubicBezTo>
                  <a:cubicBezTo>
                    <a:pt x="87219" y="84539"/>
                    <a:pt x="85793" y="85077"/>
                    <a:pt x="84822" y="84442"/>
                  </a:cubicBezTo>
                  <a:cubicBezTo>
                    <a:pt x="84419" y="84181"/>
                    <a:pt x="84150" y="83807"/>
                    <a:pt x="83821" y="83479"/>
                  </a:cubicBezTo>
                  <a:cubicBezTo>
                    <a:pt x="83694" y="83344"/>
                    <a:pt x="83560" y="83217"/>
                    <a:pt x="83418" y="83098"/>
                  </a:cubicBezTo>
                  <a:cubicBezTo>
                    <a:pt x="82724" y="82553"/>
                    <a:pt x="82126" y="82672"/>
                    <a:pt x="80834" y="83031"/>
                  </a:cubicBezTo>
                  <a:cubicBezTo>
                    <a:pt x="76548" y="84218"/>
                    <a:pt x="72404" y="85211"/>
                    <a:pt x="68297" y="85786"/>
                  </a:cubicBezTo>
                  <a:cubicBezTo>
                    <a:pt x="64190" y="86354"/>
                    <a:pt x="60172" y="86660"/>
                    <a:pt x="56147" y="87078"/>
                  </a:cubicBezTo>
                  <a:cubicBezTo>
                    <a:pt x="54153" y="87287"/>
                    <a:pt x="52175" y="87533"/>
                    <a:pt x="50203" y="87817"/>
                  </a:cubicBezTo>
                  <a:cubicBezTo>
                    <a:pt x="49240" y="87952"/>
                    <a:pt x="48284" y="88108"/>
                    <a:pt x="47336" y="88265"/>
                  </a:cubicBezTo>
                  <a:cubicBezTo>
                    <a:pt x="46074" y="88482"/>
                    <a:pt x="45334" y="88332"/>
                    <a:pt x="44199" y="88108"/>
                  </a:cubicBezTo>
                  <a:cubicBezTo>
                    <a:pt x="40630" y="87399"/>
                    <a:pt x="37150" y="86503"/>
                    <a:pt x="33812" y="85301"/>
                  </a:cubicBezTo>
                  <a:cubicBezTo>
                    <a:pt x="20259" y="80641"/>
                    <a:pt x="9065" y="69806"/>
                    <a:pt x="4615" y="49980"/>
                  </a:cubicBezTo>
                  <a:cubicBezTo>
                    <a:pt x="4294" y="48591"/>
                    <a:pt x="4003" y="47157"/>
                    <a:pt x="3756" y="45709"/>
                  </a:cubicBezTo>
                  <a:cubicBezTo>
                    <a:pt x="3502" y="44267"/>
                    <a:pt x="3390" y="42610"/>
                    <a:pt x="3062" y="41213"/>
                  </a:cubicBezTo>
                  <a:cubicBezTo>
                    <a:pt x="2800" y="40108"/>
                    <a:pt x="2920" y="40086"/>
                    <a:pt x="2390" y="40287"/>
                  </a:cubicBezTo>
                  <a:cubicBezTo>
                    <a:pt x="2158" y="40369"/>
                    <a:pt x="1949" y="40698"/>
                    <a:pt x="1747" y="40885"/>
                  </a:cubicBezTo>
                  <a:cubicBezTo>
                    <a:pt x="1538" y="41071"/>
                    <a:pt x="1255" y="41549"/>
                    <a:pt x="1038" y="41489"/>
                  </a:cubicBezTo>
                  <a:cubicBezTo>
                    <a:pt x="821" y="41437"/>
                    <a:pt x="904" y="41631"/>
                    <a:pt x="792" y="41415"/>
                  </a:cubicBezTo>
                  <a:cubicBezTo>
                    <a:pt x="680" y="41206"/>
                    <a:pt x="941" y="38069"/>
                    <a:pt x="956" y="37621"/>
                  </a:cubicBezTo>
                  <a:cubicBezTo>
                    <a:pt x="993" y="32738"/>
                    <a:pt x="627" y="27398"/>
                    <a:pt x="919" y="22283"/>
                  </a:cubicBezTo>
                  <a:cubicBezTo>
                    <a:pt x="1001" y="20782"/>
                    <a:pt x="1217" y="19386"/>
                    <a:pt x="1307" y="17885"/>
                  </a:cubicBezTo>
                  <a:cubicBezTo>
                    <a:pt x="1381" y="16623"/>
                    <a:pt x="1217" y="17258"/>
                    <a:pt x="1083" y="16608"/>
                  </a:cubicBezTo>
                  <a:cubicBezTo>
                    <a:pt x="904" y="15630"/>
                    <a:pt x="1232" y="13703"/>
                    <a:pt x="485" y="13591"/>
                  </a:cubicBezTo>
                  <a:cubicBezTo>
                    <a:pt x="470" y="13591"/>
                    <a:pt x="448" y="13576"/>
                    <a:pt x="441" y="13524"/>
                  </a:cubicBezTo>
                  <a:cubicBezTo>
                    <a:pt x="60" y="11597"/>
                    <a:pt x="209" y="9731"/>
                    <a:pt x="448" y="8110"/>
                  </a:cubicBezTo>
                  <a:cubicBezTo>
                    <a:pt x="926" y="4974"/>
                    <a:pt x="1755" y="2465"/>
                    <a:pt x="2546" y="98"/>
                  </a:cubicBezTo>
                  <a:cubicBezTo>
                    <a:pt x="2576" y="1"/>
                    <a:pt x="2629" y="187"/>
                    <a:pt x="2606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193400" y="549125"/>
              <a:ext cx="5470250" cy="4379850"/>
            </a:xfrm>
            <a:custGeom>
              <a:avLst/>
              <a:gdLst/>
              <a:ahLst/>
              <a:cxnLst/>
              <a:rect l="l" t="t" r="r" b="b"/>
              <a:pathLst>
                <a:path w="218810" h="175194" extrusionOk="0">
                  <a:moveTo>
                    <a:pt x="2614" y="284"/>
                  </a:moveTo>
                  <a:cubicBezTo>
                    <a:pt x="1942" y="2293"/>
                    <a:pt x="1278" y="4369"/>
                    <a:pt x="777" y="6811"/>
                  </a:cubicBezTo>
                  <a:cubicBezTo>
                    <a:pt x="524" y="8080"/>
                    <a:pt x="1" y="10754"/>
                    <a:pt x="352" y="12613"/>
                  </a:cubicBezTo>
                  <a:cubicBezTo>
                    <a:pt x="553" y="13614"/>
                    <a:pt x="889" y="13233"/>
                    <a:pt x="1084" y="14039"/>
                  </a:cubicBezTo>
                  <a:cubicBezTo>
                    <a:pt x="1278" y="14853"/>
                    <a:pt x="636" y="16489"/>
                    <a:pt x="1464" y="16787"/>
                  </a:cubicBezTo>
                  <a:cubicBezTo>
                    <a:pt x="1494" y="16832"/>
                    <a:pt x="1509" y="16884"/>
                    <a:pt x="1509" y="16937"/>
                  </a:cubicBezTo>
                  <a:cubicBezTo>
                    <a:pt x="718" y="22851"/>
                    <a:pt x="927" y="29124"/>
                    <a:pt x="1001" y="35224"/>
                  </a:cubicBezTo>
                  <a:cubicBezTo>
                    <a:pt x="1009" y="36546"/>
                    <a:pt x="1009" y="37853"/>
                    <a:pt x="979" y="39122"/>
                  </a:cubicBezTo>
                  <a:cubicBezTo>
                    <a:pt x="972" y="39339"/>
                    <a:pt x="837" y="41385"/>
                    <a:pt x="860" y="41430"/>
                  </a:cubicBezTo>
                  <a:cubicBezTo>
                    <a:pt x="1001" y="41736"/>
                    <a:pt x="2689" y="39862"/>
                    <a:pt x="2838" y="39712"/>
                  </a:cubicBezTo>
                  <a:cubicBezTo>
                    <a:pt x="2988" y="39563"/>
                    <a:pt x="2906" y="39727"/>
                    <a:pt x="2913" y="39802"/>
                  </a:cubicBezTo>
                  <a:cubicBezTo>
                    <a:pt x="4765" y="56223"/>
                    <a:pt x="10321" y="69052"/>
                    <a:pt x="18848" y="76780"/>
                  </a:cubicBezTo>
                  <a:cubicBezTo>
                    <a:pt x="22993" y="80596"/>
                    <a:pt x="27720" y="83285"/>
                    <a:pt x="32783" y="85226"/>
                  </a:cubicBezTo>
                  <a:cubicBezTo>
                    <a:pt x="35217" y="86152"/>
                    <a:pt x="37711" y="86921"/>
                    <a:pt x="40242" y="87548"/>
                  </a:cubicBezTo>
                  <a:cubicBezTo>
                    <a:pt x="41497" y="87870"/>
                    <a:pt x="42781" y="88153"/>
                    <a:pt x="44066" y="88415"/>
                  </a:cubicBezTo>
                  <a:cubicBezTo>
                    <a:pt x="45679" y="88743"/>
                    <a:pt x="47098" y="88579"/>
                    <a:pt x="48890" y="88303"/>
                  </a:cubicBezTo>
                  <a:cubicBezTo>
                    <a:pt x="54430" y="87466"/>
                    <a:pt x="59897" y="87130"/>
                    <a:pt x="65520" y="86488"/>
                  </a:cubicBezTo>
                  <a:cubicBezTo>
                    <a:pt x="68633" y="86145"/>
                    <a:pt x="71725" y="85637"/>
                    <a:pt x="74787" y="84972"/>
                  </a:cubicBezTo>
                  <a:cubicBezTo>
                    <a:pt x="76400" y="84606"/>
                    <a:pt x="78027" y="84196"/>
                    <a:pt x="79655" y="83710"/>
                  </a:cubicBezTo>
                  <a:cubicBezTo>
                    <a:pt x="80716" y="83411"/>
                    <a:pt x="81798" y="82859"/>
                    <a:pt x="82605" y="83098"/>
                  </a:cubicBezTo>
                  <a:cubicBezTo>
                    <a:pt x="83419" y="83329"/>
                    <a:pt x="83635" y="83785"/>
                    <a:pt x="84024" y="84196"/>
                  </a:cubicBezTo>
                  <a:cubicBezTo>
                    <a:pt x="84419" y="84606"/>
                    <a:pt x="84606" y="84890"/>
                    <a:pt x="85084" y="85039"/>
                  </a:cubicBezTo>
                  <a:cubicBezTo>
                    <a:pt x="85898" y="85308"/>
                    <a:pt x="86958" y="84980"/>
                    <a:pt x="88026" y="84785"/>
                  </a:cubicBezTo>
                  <a:cubicBezTo>
                    <a:pt x="90998" y="84255"/>
                    <a:pt x="93769" y="84143"/>
                    <a:pt x="96524" y="84039"/>
                  </a:cubicBezTo>
                  <a:cubicBezTo>
                    <a:pt x="99630" y="83919"/>
                    <a:pt x="102767" y="83785"/>
                    <a:pt x="106194" y="83008"/>
                  </a:cubicBezTo>
                  <a:cubicBezTo>
                    <a:pt x="107576" y="82702"/>
                    <a:pt x="108629" y="82478"/>
                    <a:pt x="109883" y="82403"/>
                  </a:cubicBezTo>
                  <a:cubicBezTo>
                    <a:pt x="111130" y="82329"/>
                    <a:pt x="112168" y="82284"/>
                    <a:pt x="113303" y="82247"/>
                  </a:cubicBezTo>
                  <a:cubicBezTo>
                    <a:pt x="118583" y="82037"/>
                    <a:pt x="123832" y="82015"/>
                    <a:pt x="129605" y="80865"/>
                  </a:cubicBezTo>
                  <a:cubicBezTo>
                    <a:pt x="132786" y="80238"/>
                    <a:pt x="135892" y="79282"/>
                    <a:pt x="138872" y="77998"/>
                  </a:cubicBezTo>
                  <a:cubicBezTo>
                    <a:pt x="140477" y="77296"/>
                    <a:pt x="142314" y="76504"/>
                    <a:pt x="143695" y="75444"/>
                  </a:cubicBezTo>
                  <a:cubicBezTo>
                    <a:pt x="144494" y="74824"/>
                    <a:pt x="144950" y="73831"/>
                    <a:pt x="145809" y="73286"/>
                  </a:cubicBezTo>
                  <a:cubicBezTo>
                    <a:pt x="145839" y="73263"/>
                    <a:pt x="145868" y="73256"/>
                    <a:pt x="145898" y="73263"/>
                  </a:cubicBezTo>
                  <a:cubicBezTo>
                    <a:pt x="146010" y="73323"/>
                    <a:pt x="145846" y="73435"/>
                    <a:pt x="145846" y="73540"/>
                  </a:cubicBezTo>
                  <a:cubicBezTo>
                    <a:pt x="145846" y="73637"/>
                    <a:pt x="145368" y="74174"/>
                    <a:pt x="145279" y="74324"/>
                  </a:cubicBezTo>
                  <a:cubicBezTo>
                    <a:pt x="145040" y="74712"/>
                    <a:pt x="144928" y="74630"/>
                    <a:pt x="144995" y="75041"/>
                  </a:cubicBezTo>
                  <a:cubicBezTo>
                    <a:pt x="145062" y="75451"/>
                    <a:pt x="145002" y="75332"/>
                    <a:pt x="145405" y="75041"/>
                  </a:cubicBezTo>
                  <a:cubicBezTo>
                    <a:pt x="145809" y="74749"/>
                    <a:pt x="145913" y="74436"/>
                    <a:pt x="146331" y="74324"/>
                  </a:cubicBezTo>
                  <a:cubicBezTo>
                    <a:pt x="146429" y="74294"/>
                    <a:pt x="146242" y="74697"/>
                    <a:pt x="146294" y="74697"/>
                  </a:cubicBezTo>
                  <a:cubicBezTo>
                    <a:pt x="146667" y="74660"/>
                    <a:pt x="148019" y="73151"/>
                    <a:pt x="148265" y="72905"/>
                  </a:cubicBezTo>
                  <a:cubicBezTo>
                    <a:pt x="149587" y="71538"/>
                    <a:pt x="150767" y="70120"/>
                    <a:pt x="152081" y="68746"/>
                  </a:cubicBezTo>
                  <a:cubicBezTo>
                    <a:pt x="152776" y="68029"/>
                    <a:pt x="153493" y="67267"/>
                    <a:pt x="154463" y="66759"/>
                  </a:cubicBezTo>
                  <a:cubicBezTo>
                    <a:pt x="156218" y="65848"/>
                    <a:pt x="157988" y="64780"/>
                    <a:pt x="159803" y="63951"/>
                  </a:cubicBezTo>
                  <a:cubicBezTo>
                    <a:pt x="163917" y="62085"/>
                    <a:pt x="168196" y="61091"/>
                    <a:pt x="172027" y="61106"/>
                  </a:cubicBezTo>
                  <a:cubicBezTo>
                    <a:pt x="173916" y="61114"/>
                    <a:pt x="175701" y="61345"/>
                    <a:pt x="177314" y="61838"/>
                  </a:cubicBezTo>
                  <a:cubicBezTo>
                    <a:pt x="178075" y="62070"/>
                    <a:pt x="178822" y="62368"/>
                    <a:pt x="179531" y="62727"/>
                  </a:cubicBezTo>
                  <a:cubicBezTo>
                    <a:pt x="180047" y="62988"/>
                    <a:pt x="181077" y="63354"/>
                    <a:pt x="181301" y="63839"/>
                  </a:cubicBezTo>
                  <a:cubicBezTo>
                    <a:pt x="181525" y="64325"/>
                    <a:pt x="181309" y="65796"/>
                    <a:pt x="181353" y="66408"/>
                  </a:cubicBezTo>
                  <a:cubicBezTo>
                    <a:pt x="181413" y="67379"/>
                    <a:pt x="181570" y="68335"/>
                    <a:pt x="181831" y="69268"/>
                  </a:cubicBezTo>
                  <a:cubicBezTo>
                    <a:pt x="182362" y="71053"/>
                    <a:pt x="183407" y="72539"/>
                    <a:pt x="185229" y="73472"/>
                  </a:cubicBezTo>
                  <a:cubicBezTo>
                    <a:pt x="189291" y="75563"/>
                    <a:pt x="193077" y="78192"/>
                    <a:pt x="196243" y="81716"/>
                  </a:cubicBezTo>
                  <a:cubicBezTo>
                    <a:pt x="198043" y="83725"/>
                    <a:pt x="199589" y="85950"/>
                    <a:pt x="200851" y="88332"/>
                  </a:cubicBezTo>
                  <a:cubicBezTo>
                    <a:pt x="202143" y="90767"/>
                    <a:pt x="203076" y="93463"/>
                    <a:pt x="204271" y="96114"/>
                  </a:cubicBezTo>
                  <a:cubicBezTo>
                    <a:pt x="206750" y="101624"/>
                    <a:pt x="209722" y="107225"/>
                    <a:pt x="211820" y="113878"/>
                  </a:cubicBezTo>
                  <a:cubicBezTo>
                    <a:pt x="212328" y="115469"/>
                    <a:pt x="212784" y="117112"/>
                    <a:pt x="213172" y="118807"/>
                  </a:cubicBezTo>
                  <a:cubicBezTo>
                    <a:pt x="213314" y="119397"/>
                    <a:pt x="213859" y="121294"/>
                    <a:pt x="213792" y="121891"/>
                  </a:cubicBezTo>
                  <a:cubicBezTo>
                    <a:pt x="213724" y="122488"/>
                    <a:pt x="213359" y="122533"/>
                    <a:pt x="213874" y="122361"/>
                  </a:cubicBezTo>
                  <a:cubicBezTo>
                    <a:pt x="214643" y="122122"/>
                    <a:pt x="215390" y="121040"/>
                    <a:pt x="216024" y="120412"/>
                  </a:cubicBezTo>
                  <a:cubicBezTo>
                    <a:pt x="216062" y="120383"/>
                    <a:pt x="216099" y="120442"/>
                    <a:pt x="216107" y="120517"/>
                  </a:cubicBezTo>
                  <a:cubicBezTo>
                    <a:pt x="216443" y="128933"/>
                    <a:pt x="217130" y="137909"/>
                    <a:pt x="217779" y="147788"/>
                  </a:cubicBezTo>
                  <a:cubicBezTo>
                    <a:pt x="218339" y="156256"/>
                    <a:pt x="218810" y="165374"/>
                    <a:pt x="218802" y="175044"/>
                  </a:cubicBezTo>
                  <a:cubicBezTo>
                    <a:pt x="218802" y="175193"/>
                    <a:pt x="218728" y="175141"/>
                    <a:pt x="218728" y="174992"/>
                  </a:cubicBezTo>
                  <a:cubicBezTo>
                    <a:pt x="218787" y="155950"/>
                    <a:pt x="216995" y="139536"/>
                    <a:pt x="216211" y="125005"/>
                  </a:cubicBezTo>
                  <a:lnTo>
                    <a:pt x="216069" y="122003"/>
                  </a:lnTo>
                  <a:cubicBezTo>
                    <a:pt x="216024" y="120995"/>
                    <a:pt x="215927" y="120920"/>
                    <a:pt x="215487" y="121152"/>
                  </a:cubicBezTo>
                  <a:cubicBezTo>
                    <a:pt x="215054" y="121383"/>
                    <a:pt x="214479" y="122205"/>
                    <a:pt x="213919" y="122533"/>
                  </a:cubicBezTo>
                  <a:cubicBezTo>
                    <a:pt x="213612" y="122712"/>
                    <a:pt x="213605" y="122765"/>
                    <a:pt x="213426" y="122451"/>
                  </a:cubicBezTo>
                  <a:cubicBezTo>
                    <a:pt x="213441" y="122369"/>
                    <a:pt x="213471" y="122287"/>
                    <a:pt x="213500" y="122205"/>
                  </a:cubicBezTo>
                  <a:cubicBezTo>
                    <a:pt x="213486" y="122122"/>
                    <a:pt x="213598" y="122048"/>
                    <a:pt x="213605" y="121973"/>
                  </a:cubicBezTo>
                  <a:cubicBezTo>
                    <a:pt x="213657" y="121450"/>
                    <a:pt x="213538" y="121032"/>
                    <a:pt x="213433" y="120480"/>
                  </a:cubicBezTo>
                  <a:cubicBezTo>
                    <a:pt x="213097" y="118538"/>
                    <a:pt x="212552" y="116612"/>
                    <a:pt x="212007" y="114812"/>
                  </a:cubicBezTo>
                  <a:cubicBezTo>
                    <a:pt x="210991" y="111459"/>
                    <a:pt x="209752" y="108360"/>
                    <a:pt x="208453" y="105425"/>
                  </a:cubicBezTo>
                  <a:cubicBezTo>
                    <a:pt x="207153" y="102483"/>
                    <a:pt x="205779" y="99713"/>
                    <a:pt x="204532" y="96965"/>
                  </a:cubicBezTo>
                  <a:cubicBezTo>
                    <a:pt x="203151" y="93940"/>
                    <a:pt x="202105" y="90886"/>
                    <a:pt x="200619" y="88153"/>
                  </a:cubicBezTo>
                  <a:cubicBezTo>
                    <a:pt x="197587" y="82560"/>
                    <a:pt x="193286" y="78431"/>
                    <a:pt x="188373" y="75391"/>
                  </a:cubicBezTo>
                  <a:cubicBezTo>
                    <a:pt x="186693" y="74346"/>
                    <a:pt x="184594" y="73599"/>
                    <a:pt x="183295" y="72240"/>
                  </a:cubicBezTo>
                  <a:cubicBezTo>
                    <a:pt x="182160" y="71038"/>
                    <a:pt x="181630" y="69455"/>
                    <a:pt x="181376" y="67872"/>
                  </a:cubicBezTo>
                  <a:cubicBezTo>
                    <a:pt x="181212" y="66879"/>
                    <a:pt x="181241" y="65863"/>
                    <a:pt x="181159" y="64855"/>
                  </a:cubicBezTo>
                  <a:cubicBezTo>
                    <a:pt x="181047" y="63503"/>
                    <a:pt x="179972" y="63025"/>
                    <a:pt x="178695" y="62488"/>
                  </a:cubicBezTo>
                  <a:cubicBezTo>
                    <a:pt x="176836" y="61681"/>
                    <a:pt x="174685" y="61271"/>
                    <a:pt x="172385" y="61226"/>
                  </a:cubicBezTo>
                  <a:cubicBezTo>
                    <a:pt x="169652" y="61166"/>
                    <a:pt x="166680" y="61629"/>
                    <a:pt x="163693" y="62570"/>
                  </a:cubicBezTo>
                  <a:cubicBezTo>
                    <a:pt x="162058" y="63093"/>
                    <a:pt x="160467" y="63727"/>
                    <a:pt x="158921" y="64482"/>
                  </a:cubicBezTo>
                  <a:cubicBezTo>
                    <a:pt x="157540" y="65154"/>
                    <a:pt x="156248" y="66117"/>
                    <a:pt x="154882" y="66782"/>
                  </a:cubicBezTo>
                  <a:cubicBezTo>
                    <a:pt x="154045" y="67192"/>
                    <a:pt x="153582" y="67401"/>
                    <a:pt x="152873" y="68096"/>
                  </a:cubicBezTo>
                  <a:cubicBezTo>
                    <a:pt x="152163" y="68783"/>
                    <a:pt x="151297" y="69739"/>
                    <a:pt x="150551" y="70568"/>
                  </a:cubicBezTo>
                  <a:cubicBezTo>
                    <a:pt x="149266" y="72009"/>
                    <a:pt x="147929" y="73696"/>
                    <a:pt x="146152" y="74906"/>
                  </a:cubicBezTo>
                  <a:cubicBezTo>
                    <a:pt x="146100" y="74943"/>
                    <a:pt x="146033" y="74929"/>
                    <a:pt x="146055" y="74869"/>
                  </a:cubicBezTo>
                  <a:cubicBezTo>
                    <a:pt x="146414" y="73973"/>
                    <a:pt x="145495" y="75242"/>
                    <a:pt x="145092" y="75444"/>
                  </a:cubicBezTo>
                  <a:cubicBezTo>
                    <a:pt x="144689" y="75638"/>
                    <a:pt x="144718" y="75638"/>
                    <a:pt x="144509" y="75489"/>
                  </a:cubicBezTo>
                  <a:cubicBezTo>
                    <a:pt x="144450" y="75429"/>
                    <a:pt x="144465" y="75197"/>
                    <a:pt x="144487" y="75123"/>
                  </a:cubicBezTo>
                  <a:cubicBezTo>
                    <a:pt x="144547" y="74884"/>
                    <a:pt x="145204" y="74264"/>
                    <a:pt x="145398" y="73988"/>
                  </a:cubicBezTo>
                  <a:cubicBezTo>
                    <a:pt x="145495" y="73853"/>
                    <a:pt x="145958" y="73368"/>
                    <a:pt x="145697" y="73502"/>
                  </a:cubicBezTo>
                  <a:cubicBezTo>
                    <a:pt x="145069" y="73808"/>
                    <a:pt x="144584" y="75033"/>
                    <a:pt x="144129" y="75429"/>
                  </a:cubicBezTo>
                  <a:cubicBezTo>
                    <a:pt x="143673" y="75832"/>
                    <a:pt x="142829" y="76176"/>
                    <a:pt x="142329" y="76437"/>
                  </a:cubicBezTo>
                  <a:cubicBezTo>
                    <a:pt x="135504" y="80059"/>
                    <a:pt x="128641" y="81455"/>
                    <a:pt x="122272" y="81948"/>
                  </a:cubicBezTo>
                  <a:cubicBezTo>
                    <a:pt x="119188" y="82179"/>
                    <a:pt x="116223" y="82247"/>
                    <a:pt x="113221" y="82366"/>
                  </a:cubicBezTo>
                  <a:cubicBezTo>
                    <a:pt x="111384" y="82433"/>
                    <a:pt x="109465" y="82388"/>
                    <a:pt x="107456" y="82814"/>
                  </a:cubicBezTo>
                  <a:cubicBezTo>
                    <a:pt x="105156" y="83307"/>
                    <a:pt x="102991" y="83740"/>
                    <a:pt x="100818" y="83927"/>
                  </a:cubicBezTo>
                  <a:cubicBezTo>
                    <a:pt x="96718" y="84270"/>
                    <a:pt x="92887" y="84106"/>
                    <a:pt x="88594" y="84793"/>
                  </a:cubicBezTo>
                  <a:cubicBezTo>
                    <a:pt x="87003" y="85054"/>
                    <a:pt x="85577" y="85584"/>
                    <a:pt x="84606" y="84950"/>
                  </a:cubicBezTo>
                  <a:cubicBezTo>
                    <a:pt x="84195" y="84681"/>
                    <a:pt x="83927" y="84308"/>
                    <a:pt x="83606" y="83979"/>
                  </a:cubicBezTo>
                  <a:cubicBezTo>
                    <a:pt x="83479" y="83852"/>
                    <a:pt x="83344" y="83725"/>
                    <a:pt x="83202" y="83606"/>
                  </a:cubicBezTo>
                  <a:cubicBezTo>
                    <a:pt x="82508" y="83061"/>
                    <a:pt x="81895" y="83180"/>
                    <a:pt x="80611" y="83531"/>
                  </a:cubicBezTo>
                  <a:cubicBezTo>
                    <a:pt x="76332" y="84711"/>
                    <a:pt x="72203" y="85696"/>
                    <a:pt x="68096" y="86271"/>
                  </a:cubicBezTo>
                  <a:cubicBezTo>
                    <a:pt x="63989" y="86839"/>
                    <a:pt x="59964" y="87130"/>
                    <a:pt x="55946" y="87541"/>
                  </a:cubicBezTo>
                  <a:cubicBezTo>
                    <a:pt x="53960" y="87743"/>
                    <a:pt x="51981" y="87974"/>
                    <a:pt x="50010" y="88258"/>
                  </a:cubicBezTo>
                  <a:cubicBezTo>
                    <a:pt x="49054" y="88385"/>
                    <a:pt x="48098" y="88534"/>
                    <a:pt x="47150" y="88706"/>
                  </a:cubicBezTo>
                  <a:cubicBezTo>
                    <a:pt x="45888" y="88907"/>
                    <a:pt x="45156" y="88758"/>
                    <a:pt x="44021" y="88534"/>
                  </a:cubicBezTo>
                  <a:cubicBezTo>
                    <a:pt x="40467" y="87810"/>
                    <a:pt x="36979" y="86891"/>
                    <a:pt x="33641" y="85682"/>
                  </a:cubicBezTo>
                  <a:cubicBezTo>
                    <a:pt x="20125" y="80970"/>
                    <a:pt x="8962" y="70045"/>
                    <a:pt x="4548" y="50137"/>
                  </a:cubicBezTo>
                  <a:cubicBezTo>
                    <a:pt x="4227" y="48740"/>
                    <a:pt x="3951" y="47307"/>
                    <a:pt x="3690" y="45865"/>
                  </a:cubicBezTo>
                  <a:cubicBezTo>
                    <a:pt x="3428" y="44417"/>
                    <a:pt x="3339" y="42752"/>
                    <a:pt x="3018" y="41348"/>
                  </a:cubicBezTo>
                  <a:cubicBezTo>
                    <a:pt x="2756" y="40242"/>
                    <a:pt x="2876" y="40205"/>
                    <a:pt x="2346" y="40414"/>
                  </a:cubicBezTo>
                  <a:cubicBezTo>
                    <a:pt x="2107" y="40496"/>
                    <a:pt x="1905" y="40825"/>
                    <a:pt x="1696" y="41012"/>
                  </a:cubicBezTo>
                  <a:cubicBezTo>
                    <a:pt x="1494" y="41198"/>
                    <a:pt x="1203" y="41661"/>
                    <a:pt x="987" y="41616"/>
                  </a:cubicBezTo>
                  <a:cubicBezTo>
                    <a:pt x="777" y="41572"/>
                    <a:pt x="860" y="41743"/>
                    <a:pt x="755" y="41542"/>
                  </a:cubicBezTo>
                  <a:cubicBezTo>
                    <a:pt x="650" y="41333"/>
                    <a:pt x="904" y="38181"/>
                    <a:pt x="912" y="37733"/>
                  </a:cubicBezTo>
                  <a:cubicBezTo>
                    <a:pt x="964" y="32835"/>
                    <a:pt x="598" y="27473"/>
                    <a:pt x="897" y="22351"/>
                  </a:cubicBezTo>
                  <a:cubicBezTo>
                    <a:pt x="979" y="20835"/>
                    <a:pt x="1196" y="19446"/>
                    <a:pt x="1285" y="17937"/>
                  </a:cubicBezTo>
                  <a:cubicBezTo>
                    <a:pt x="1375" y="16675"/>
                    <a:pt x="1196" y="17310"/>
                    <a:pt x="1076" y="16653"/>
                  </a:cubicBezTo>
                  <a:cubicBezTo>
                    <a:pt x="897" y="15675"/>
                    <a:pt x="1225" y="13741"/>
                    <a:pt x="479" y="13629"/>
                  </a:cubicBezTo>
                  <a:cubicBezTo>
                    <a:pt x="456" y="13614"/>
                    <a:pt x="441" y="13584"/>
                    <a:pt x="441" y="13554"/>
                  </a:cubicBezTo>
                  <a:cubicBezTo>
                    <a:pt x="53" y="11627"/>
                    <a:pt x="202" y="9746"/>
                    <a:pt x="449" y="8125"/>
                  </a:cubicBezTo>
                  <a:cubicBezTo>
                    <a:pt x="927" y="4989"/>
                    <a:pt x="1763" y="2480"/>
                    <a:pt x="2555" y="98"/>
                  </a:cubicBezTo>
                  <a:cubicBezTo>
                    <a:pt x="2585" y="1"/>
                    <a:pt x="2644" y="202"/>
                    <a:pt x="2614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177350" y="565925"/>
              <a:ext cx="5470450" cy="4379275"/>
            </a:xfrm>
            <a:custGeom>
              <a:avLst/>
              <a:gdLst/>
              <a:ahLst/>
              <a:cxnLst/>
              <a:rect l="l" t="t" r="r" b="b"/>
              <a:pathLst>
                <a:path w="218818" h="175171" extrusionOk="0">
                  <a:moveTo>
                    <a:pt x="2622" y="285"/>
                  </a:moveTo>
                  <a:cubicBezTo>
                    <a:pt x="1950" y="2293"/>
                    <a:pt x="1278" y="4369"/>
                    <a:pt x="785" y="6818"/>
                  </a:cubicBezTo>
                  <a:cubicBezTo>
                    <a:pt x="523" y="8088"/>
                    <a:pt x="1" y="10776"/>
                    <a:pt x="352" y="12643"/>
                  </a:cubicBezTo>
                  <a:cubicBezTo>
                    <a:pt x="546" y="13651"/>
                    <a:pt x="882" y="13255"/>
                    <a:pt x="1068" y="14069"/>
                  </a:cubicBezTo>
                  <a:cubicBezTo>
                    <a:pt x="1292" y="15018"/>
                    <a:pt x="620" y="16526"/>
                    <a:pt x="1457" y="16832"/>
                  </a:cubicBezTo>
                  <a:cubicBezTo>
                    <a:pt x="1487" y="16877"/>
                    <a:pt x="1494" y="16929"/>
                    <a:pt x="1494" y="16982"/>
                  </a:cubicBezTo>
                  <a:cubicBezTo>
                    <a:pt x="695" y="22918"/>
                    <a:pt x="897" y="29213"/>
                    <a:pt x="956" y="35322"/>
                  </a:cubicBezTo>
                  <a:cubicBezTo>
                    <a:pt x="971" y="36651"/>
                    <a:pt x="971" y="37958"/>
                    <a:pt x="934" y="39234"/>
                  </a:cubicBezTo>
                  <a:cubicBezTo>
                    <a:pt x="934" y="39444"/>
                    <a:pt x="792" y="41505"/>
                    <a:pt x="807" y="41542"/>
                  </a:cubicBezTo>
                  <a:cubicBezTo>
                    <a:pt x="956" y="41848"/>
                    <a:pt x="2637" y="39981"/>
                    <a:pt x="2786" y="39832"/>
                  </a:cubicBezTo>
                  <a:cubicBezTo>
                    <a:pt x="2935" y="39682"/>
                    <a:pt x="2853" y="39854"/>
                    <a:pt x="2861" y="39929"/>
                  </a:cubicBezTo>
                  <a:cubicBezTo>
                    <a:pt x="4690" y="56402"/>
                    <a:pt x="10216" y="69291"/>
                    <a:pt x="18714" y="77087"/>
                  </a:cubicBezTo>
                  <a:cubicBezTo>
                    <a:pt x="22851" y="80925"/>
                    <a:pt x="27570" y="83636"/>
                    <a:pt x="32618" y="85599"/>
                  </a:cubicBezTo>
                  <a:cubicBezTo>
                    <a:pt x="35045" y="86540"/>
                    <a:pt x="37532" y="87324"/>
                    <a:pt x="40063" y="87959"/>
                  </a:cubicBezTo>
                  <a:cubicBezTo>
                    <a:pt x="41318" y="88280"/>
                    <a:pt x="42602" y="88579"/>
                    <a:pt x="43886" y="88840"/>
                  </a:cubicBezTo>
                  <a:cubicBezTo>
                    <a:pt x="45499" y="89176"/>
                    <a:pt x="46911" y="89012"/>
                    <a:pt x="48703" y="88743"/>
                  </a:cubicBezTo>
                  <a:cubicBezTo>
                    <a:pt x="54229" y="87922"/>
                    <a:pt x="59702" y="87593"/>
                    <a:pt x="65310" y="86959"/>
                  </a:cubicBezTo>
                  <a:cubicBezTo>
                    <a:pt x="68417" y="86630"/>
                    <a:pt x="71508" y="86130"/>
                    <a:pt x="74570" y="85465"/>
                  </a:cubicBezTo>
                  <a:cubicBezTo>
                    <a:pt x="76183" y="85114"/>
                    <a:pt x="77811" y="84696"/>
                    <a:pt x="79439" y="84218"/>
                  </a:cubicBezTo>
                  <a:cubicBezTo>
                    <a:pt x="80484" y="83912"/>
                    <a:pt x="81582" y="83367"/>
                    <a:pt x="82388" y="83598"/>
                  </a:cubicBezTo>
                  <a:cubicBezTo>
                    <a:pt x="83053" y="83800"/>
                    <a:pt x="83411" y="84300"/>
                    <a:pt x="83807" y="84703"/>
                  </a:cubicBezTo>
                  <a:cubicBezTo>
                    <a:pt x="84210" y="85107"/>
                    <a:pt x="84389" y="85405"/>
                    <a:pt x="84860" y="85555"/>
                  </a:cubicBezTo>
                  <a:cubicBezTo>
                    <a:pt x="85674" y="85816"/>
                    <a:pt x="86742" y="85487"/>
                    <a:pt x="87802" y="85301"/>
                  </a:cubicBezTo>
                  <a:cubicBezTo>
                    <a:pt x="90774" y="84771"/>
                    <a:pt x="93544" y="84666"/>
                    <a:pt x="96300" y="84562"/>
                  </a:cubicBezTo>
                  <a:cubicBezTo>
                    <a:pt x="99406" y="84442"/>
                    <a:pt x="102543" y="84308"/>
                    <a:pt x="105970" y="83546"/>
                  </a:cubicBezTo>
                  <a:cubicBezTo>
                    <a:pt x="107344" y="83240"/>
                    <a:pt x="108397" y="83016"/>
                    <a:pt x="109652" y="82941"/>
                  </a:cubicBezTo>
                  <a:cubicBezTo>
                    <a:pt x="110914" y="82866"/>
                    <a:pt x="111944" y="82814"/>
                    <a:pt x="113079" y="82769"/>
                  </a:cubicBezTo>
                  <a:cubicBezTo>
                    <a:pt x="118344" y="82568"/>
                    <a:pt x="123608" y="82538"/>
                    <a:pt x="129380" y="81388"/>
                  </a:cubicBezTo>
                  <a:cubicBezTo>
                    <a:pt x="132561" y="80753"/>
                    <a:pt x="135668" y="79790"/>
                    <a:pt x="138647" y="78513"/>
                  </a:cubicBezTo>
                  <a:cubicBezTo>
                    <a:pt x="140260" y="77811"/>
                    <a:pt x="142090" y="77012"/>
                    <a:pt x="143479" y="75944"/>
                  </a:cubicBezTo>
                  <a:cubicBezTo>
                    <a:pt x="144278" y="75332"/>
                    <a:pt x="144733" y="74331"/>
                    <a:pt x="145592" y="73794"/>
                  </a:cubicBezTo>
                  <a:cubicBezTo>
                    <a:pt x="145622" y="73771"/>
                    <a:pt x="145652" y="73764"/>
                    <a:pt x="145682" y="73771"/>
                  </a:cubicBezTo>
                  <a:cubicBezTo>
                    <a:pt x="145794" y="73816"/>
                    <a:pt x="145629" y="73943"/>
                    <a:pt x="145629" y="74040"/>
                  </a:cubicBezTo>
                  <a:cubicBezTo>
                    <a:pt x="145629" y="74144"/>
                    <a:pt x="145151" y="74675"/>
                    <a:pt x="145062" y="74824"/>
                  </a:cubicBezTo>
                  <a:cubicBezTo>
                    <a:pt x="144823" y="75220"/>
                    <a:pt x="144711" y="75123"/>
                    <a:pt x="144778" y="75533"/>
                  </a:cubicBezTo>
                  <a:cubicBezTo>
                    <a:pt x="144845" y="75944"/>
                    <a:pt x="144785" y="75825"/>
                    <a:pt x="145189" y="75533"/>
                  </a:cubicBezTo>
                  <a:cubicBezTo>
                    <a:pt x="145592" y="75250"/>
                    <a:pt x="145697" y="74929"/>
                    <a:pt x="146115" y="74817"/>
                  </a:cubicBezTo>
                  <a:cubicBezTo>
                    <a:pt x="146212" y="74802"/>
                    <a:pt x="146025" y="75197"/>
                    <a:pt x="146077" y="75190"/>
                  </a:cubicBezTo>
                  <a:cubicBezTo>
                    <a:pt x="146451" y="75153"/>
                    <a:pt x="147810" y="73652"/>
                    <a:pt x="148049" y="73405"/>
                  </a:cubicBezTo>
                  <a:cubicBezTo>
                    <a:pt x="149370" y="72039"/>
                    <a:pt x="150550" y="70620"/>
                    <a:pt x="151865" y="69246"/>
                  </a:cubicBezTo>
                  <a:cubicBezTo>
                    <a:pt x="152559" y="68522"/>
                    <a:pt x="153283" y="67760"/>
                    <a:pt x="154247" y="67260"/>
                  </a:cubicBezTo>
                  <a:cubicBezTo>
                    <a:pt x="156001" y="66334"/>
                    <a:pt x="157786" y="65266"/>
                    <a:pt x="159593" y="64437"/>
                  </a:cubicBezTo>
                  <a:cubicBezTo>
                    <a:pt x="163723" y="62563"/>
                    <a:pt x="167987" y="61562"/>
                    <a:pt x="171832" y="61562"/>
                  </a:cubicBezTo>
                  <a:cubicBezTo>
                    <a:pt x="173714" y="61562"/>
                    <a:pt x="175499" y="61793"/>
                    <a:pt x="177119" y="62279"/>
                  </a:cubicBezTo>
                  <a:cubicBezTo>
                    <a:pt x="177888" y="62510"/>
                    <a:pt x="178628" y="62802"/>
                    <a:pt x="179344" y="63160"/>
                  </a:cubicBezTo>
                  <a:cubicBezTo>
                    <a:pt x="179860" y="63421"/>
                    <a:pt x="180890" y="63787"/>
                    <a:pt x="181107" y="64273"/>
                  </a:cubicBezTo>
                  <a:cubicBezTo>
                    <a:pt x="181323" y="64758"/>
                    <a:pt x="181129" y="66229"/>
                    <a:pt x="181174" y="66826"/>
                  </a:cubicBezTo>
                  <a:cubicBezTo>
                    <a:pt x="181226" y="67797"/>
                    <a:pt x="181391" y="68761"/>
                    <a:pt x="181652" y="69694"/>
                  </a:cubicBezTo>
                  <a:cubicBezTo>
                    <a:pt x="182182" y="71479"/>
                    <a:pt x="183235" y="72950"/>
                    <a:pt x="185050" y="73876"/>
                  </a:cubicBezTo>
                  <a:cubicBezTo>
                    <a:pt x="189119" y="75944"/>
                    <a:pt x="192928" y="78558"/>
                    <a:pt x="196086" y="82060"/>
                  </a:cubicBezTo>
                  <a:cubicBezTo>
                    <a:pt x="197901" y="84054"/>
                    <a:pt x="199454" y="86264"/>
                    <a:pt x="200716" y="88639"/>
                  </a:cubicBezTo>
                  <a:cubicBezTo>
                    <a:pt x="202015" y="91066"/>
                    <a:pt x="202949" y="93746"/>
                    <a:pt x="204159" y="96397"/>
                  </a:cubicBezTo>
                  <a:cubicBezTo>
                    <a:pt x="206645" y="101878"/>
                    <a:pt x="209625" y="107442"/>
                    <a:pt x="211745" y="114080"/>
                  </a:cubicBezTo>
                  <a:cubicBezTo>
                    <a:pt x="212246" y="115656"/>
                    <a:pt x="212709" y="117299"/>
                    <a:pt x="213097" y="118986"/>
                  </a:cubicBezTo>
                  <a:cubicBezTo>
                    <a:pt x="213239" y="119576"/>
                    <a:pt x="213791" y="121450"/>
                    <a:pt x="213724" y="122048"/>
                  </a:cubicBezTo>
                  <a:cubicBezTo>
                    <a:pt x="213657" y="122645"/>
                    <a:pt x="213291" y="122690"/>
                    <a:pt x="213806" y="122526"/>
                  </a:cubicBezTo>
                  <a:cubicBezTo>
                    <a:pt x="214583" y="122272"/>
                    <a:pt x="215330" y="121189"/>
                    <a:pt x="215964" y="120569"/>
                  </a:cubicBezTo>
                  <a:cubicBezTo>
                    <a:pt x="215994" y="120532"/>
                    <a:pt x="216039" y="120599"/>
                    <a:pt x="216039" y="120674"/>
                  </a:cubicBezTo>
                  <a:cubicBezTo>
                    <a:pt x="216390" y="129067"/>
                    <a:pt x="217092" y="137998"/>
                    <a:pt x="217757" y="147848"/>
                  </a:cubicBezTo>
                  <a:cubicBezTo>
                    <a:pt x="218324" y="156286"/>
                    <a:pt x="218817" y="165374"/>
                    <a:pt x="218817" y="175022"/>
                  </a:cubicBezTo>
                  <a:cubicBezTo>
                    <a:pt x="218817" y="175171"/>
                    <a:pt x="218757" y="175111"/>
                    <a:pt x="218757" y="174962"/>
                  </a:cubicBezTo>
                  <a:cubicBezTo>
                    <a:pt x="218772" y="155980"/>
                    <a:pt x="216950" y="139634"/>
                    <a:pt x="216159" y="125147"/>
                  </a:cubicBezTo>
                  <a:cubicBezTo>
                    <a:pt x="216106" y="124139"/>
                    <a:pt x="216054" y="123138"/>
                    <a:pt x="216009" y="122152"/>
                  </a:cubicBezTo>
                  <a:cubicBezTo>
                    <a:pt x="215964" y="121159"/>
                    <a:pt x="215860" y="121077"/>
                    <a:pt x="215419" y="121309"/>
                  </a:cubicBezTo>
                  <a:cubicBezTo>
                    <a:pt x="214986" y="121540"/>
                    <a:pt x="214426" y="122354"/>
                    <a:pt x="213851" y="122690"/>
                  </a:cubicBezTo>
                  <a:cubicBezTo>
                    <a:pt x="213545" y="122869"/>
                    <a:pt x="213538" y="122922"/>
                    <a:pt x="213366" y="122608"/>
                  </a:cubicBezTo>
                  <a:cubicBezTo>
                    <a:pt x="213351" y="122578"/>
                    <a:pt x="213433" y="122384"/>
                    <a:pt x="213433" y="122361"/>
                  </a:cubicBezTo>
                  <a:cubicBezTo>
                    <a:pt x="213433" y="122347"/>
                    <a:pt x="213530" y="122205"/>
                    <a:pt x="213538" y="122130"/>
                  </a:cubicBezTo>
                  <a:cubicBezTo>
                    <a:pt x="213590" y="121607"/>
                    <a:pt x="213470" y="121197"/>
                    <a:pt x="213366" y="120644"/>
                  </a:cubicBezTo>
                  <a:cubicBezTo>
                    <a:pt x="213022" y="118717"/>
                    <a:pt x="212470" y="116791"/>
                    <a:pt x="211932" y="115006"/>
                  </a:cubicBezTo>
                  <a:cubicBezTo>
                    <a:pt x="210902" y="111668"/>
                    <a:pt x="209662" y="108577"/>
                    <a:pt x="208348" y="105657"/>
                  </a:cubicBezTo>
                  <a:cubicBezTo>
                    <a:pt x="207026" y="102737"/>
                    <a:pt x="205674" y="99974"/>
                    <a:pt x="204405" y="97234"/>
                  </a:cubicBezTo>
                  <a:cubicBezTo>
                    <a:pt x="203024" y="94232"/>
                    <a:pt x="201971" y="91185"/>
                    <a:pt x="200485" y="88459"/>
                  </a:cubicBezTo>
                  <a:cubicBezTo>
                    <a:pt x="197445" y="82896"/>
                    <a:pt x="193122" y="78789"/>
                    <a:pt x="188201" y="75780"/>
                  </a:cubicBezTo>
                  <a:cubicBezTo>
                    <a:pt x="186521" y="74742"/>
                    <a:pt x="184422" y="74003"/>
                    <a:pt x="183116" y="72651"/>
                  </a:cubicBezTo>
                  <a:cubicBezTo>
                    <a:pt x="181980" y="71456"/>
                    <a:pt x="181443" y="69881"/>
                    <a:pt x="181196" y="68290"/>
                  </a:cubicBezTo>
                  <a:cubicBezTo>
                    <a:pt x="181032" y="67304"/>
                    <a:pt x="181055" y="66281"/>
                    <a:pt x="180980" y="65288"/>
                  </a:cubicBezTo>
                  <a:cubicBezTo>
                    <a:pt x="180868" y="63929"/>
                    <a:pt x="179785" y="63466"/>
                    <a:pt x="178501" y="62914"/>
                  </a:cubicBezTo>
                  <a:cubicBezTo>
                    <a:pt x="176649" y="62129"/>
                    <a:pt x="174491" y="61726"/>
                    <a:pt x="172191" y="61681"/>
                  </a:cubicBezTo>
                  <a:cubicBezTo>
                    <a:pt x="169443" y="61637"/>
                    <a:pt x="166478" y="62100"/>
                    <a:pt x="163484" y="63048"/>
                  </a:cubicBezTo>
                  <a:cubicBezTo>
                    <a:pt x="161848" y="63578"/>
                    <a:pt x="160250" y="64220"/>
                    <a:pt x="158705" y="64967"/>
                  </a:cubicBezTo>
                  <a:cubicBezTo>
                    <a:pt x="157331" y="65639"/>
                    <a:pt x="156024" y="66602"/>
                    <a:pt x="154672" y="67267"/>
                  </a:cubicBezTo>
                  <a:cubicBezTo>
                    <a:pt x="153828" y="67685"/>
                    <a:pt x="153373" y="67902"/>
                    <a:pt x="152656" y="68589"/>
                  </a:cubicBezTo>
                  <a:cubicBezTo>
                    <a:pt x="151939" y="69283"/>
                    <a:pt x="151080" y="70232"/>
                    <a:pt x="150334" y="71060"/>
                  </a:cubicBezTo>
                  <a:cubicBezTo>
                    <a:pt x="149042" y="72502"/>
                    <a:pt x="147713" y="74197"/>
                    <a:pt x="145935" y="75406"/>
                  </a:cubicBezTo>
                  <a:cubicBezTo>
                    <a:pt x="145883" y="75451"/>
                    <a:pt x="145816" y="75421"/>
                    <a:pt x="145838" y="75377"/>
                  </a:cubicBezTo>
                  <a:cubicBezTo>
                    <a:pt x="146197" y="74473"/>
                    <a:pt x="145278" y="75750"/>
                    <a:pt x="144875" y="75944"/>
                  </a:cubicBezTo>
                  <a:cubicBezTo>
                    <a:pt x="144472" y="76138"/>
                    <a:pt x="144502" y="76131"/>
                    <a:pt x="144293" y="75981"/>
                  </a:cubicBezTo>
                  <a:cubicBezTo>
                    <a:pt x="144233" y="75937"/>
                    <a:pt x="144248" y="75690"/>
                    <a:pt x="144270" y="75631"/>
                  </a:cubicBezTo>
                  <a:cubicBezTo>
                    <a:pt x="144330" y="75384"/>
                    <a:pt x="144987" y="74772"/>
                    <a:pt x="145181" y="74488"/>
                  </a:cubicBezTo>
                  <a:cubicBezTo>
                    <a:pt x="145278" y="74346"/>
                    <a:pt x="145741" y="73876"/>
                    <a:pt x="145480" y="74003"/>
                  </a:cubicBezTo>
                  <a:cubicBezTo>
                    <a:pt x="144853" y="74309"/>
                    <a:pt x="144367" y="75533"/>
                    <a:pt x="143912" y="75937"/>
                  </a:cubicBezTo>
                  <a:cubicBezTo>
                    <a:pt x="143456" y="76340"/>
                    <a:pt x="142612" y="76683"/>
                    <a:pt x="142105" y="76952"/>
                  </a:cubicBezTo>
                  <a:cubicBezTo>
                    <a:pt x="135280" y="80574"/>
                    <a:pt x="128417" y="81963"/>
                    <a:pt x="122040" y="82471"/>
                  </a:cubicBezTo>
                  <a:cubicBezTo>
                    <a:pt x="118963" y="82702"/>
                    <a:pt x="115991" y="82769"/>
                    <a:pt x="112989" y="82889"/>
                  </a:cubicBezTo>
                  <a:cubicBezTo>
                    <a:pt x="111160" y="82956"/>
                    <a:pt x="109233" y="82911"/>
                    <a:pt x="107225" y="83337"/>
                  </a:cubicBezTo>
                  <a:cubicBezTo>
                    <a:pt x="104932" y="83830"/>
                    <a:pt x="102767" y="84263"/>
                    <a:pt x="100594" y="84450"/>
                  </a:cubicBezTo>
                  <a:cubicBezTo>
                    <a:pt x="96487" y="84793"/>
                    <a:pt x="92663" y="84614"/>
                    <a:pt x="88362" y="85308"/>
                  </a:cubicBezTo>
                  <a:cubicBezTo>
                    <a:pt x="86779" y="85570"/>
                    <a:pt x="85353" y="86100"/>
                    <a:pt x="84374" y="85465"/>
                  </a:cubicBezTo>
                  <a:cubicBezTo>
                    <a:pt x="83979" y="85196"/>
                    <a:pt x="83702" y="84823"/>
                    <a:pt x="83381" y="84494"/>
                  </a:cubicBezTo>
                  <a:cubicBezTo>
                    <a:pt x="83254" y="84360"/>
                    <a:pt x="83120" y="84233"/>
                    <a:pt x="82978" y="84113"/>
                  </a:cubicBezTo>
                  <a:cubicBezTo>
                    <a:pt x="82284" y="83561"/>
                    <a:pt x="81679" y="83680"/>
                    <a:pt x="80394" y="84039"/>
                  </a:cubicBezTo>
                  <a:cubicBezTo>
                    <a:pt x="76116" y="85211"/>
                    <a:pt x="71979" y="86197"/>
                    <a:pt x="67887" y="86757"/>
                  </a:cubicBezTo>
                  <a:cubicBezTo>
                    <a:pt x="63787" y="87317"/>
                    <a:pt x="59762" y="87593"/>
                    <a:pt x="55752" y="87997"/>
                  </a:cubicBezTo>
                  <a:cubicBezTo>
                    <a:pt x="53773" y="88191"/>
                    <a:pt x="51794" y="88415"/>
                    <a:pt x="49815" y="88698"/>
                  </a:cubicBezTo>
                  <a:cubicBezTo>
                    <a:pt x="48860" y="88825"/>
                    <a:pt x="47911" y="88975"/>
                    <a:pt x="46963" y="89132"/>
                  </a:cubicBezTo>
                  <a:cubicBezTo>
                    <a:pt x="45708" y="89341"/>
                    <a:pt x="44969" y="89191"/>
                    <a:pt x="43842" y="88960"/>
                  </a:cubicBezTo>
                  <a:cubicBezTo>
                    <a:pt x="40280" y="88221"/>
                    <a:pt x="36807" y="87295"/>
                    <a:pt x="33477" y="86062"/>
                  </a:cubicBezTo>
                  <a:cubicBezTo>
                    <a:pt x="19983" y="81283"/>
                    <a:pt x="8857" y="70291"/>
                    <a:pt x="4489" y="50294"/>
                  </a:cubicBezTo>
                  <a:cubicBezTo>
                    <a:pt x="4167" y="48897"/>
                    <a:pt x="3876" y="47464"/>
                    <a:pt x="3630" y="46000"/>
                  </a:cubicBezTo>
                  <a:cubicBezTo>
                    <a:pt x="3376" y="44536"/>
                    <a:pt x="3279" y="42886"/>
                    <a:pt x="2958" y="41475"/>
                  </a:cubicBezTo>
                  <a:cubicBezTo>
                    <a:pt x="2704" y="40362"/>
                    <a:pt x="2823" y="40325"/>
                    <a:pt x="2293" y="40534"/>
                  </a:cubicBezTo>
                  <a:cubicBezTo>
                    <a:pt x="2062" y="40616"/>
                    <a:pt x="1853" y="40944"/>
                    <a:pt x="1651" y="41131"/>
                  </a:cubicBezTo>
                  <a:cubicBezTo>
                    <a:pt x="1442" y="41318"/>
                    <a:pt x="1166" y="41781"/>
                    <a:pt x="942" y="41729"/>
                  </a:cubicBezTo>
                  <a:cubicBezTo>
                    <a:pt x="718" y="41669"/>
                    <a:pt x="815" y="41863"/>
                    <a:pt x="703" y="41654"/>
                  </a:cubicBezTo>
                  <a:cubicBezTo>
                    <a:pt x="591" y="41437"/>
                    <a:pt x="867" y="38279"/>
                    <a:pt x="874" y="37831"/>
                  </a:cubicBezTo>
                  <a:cubicBezTo>
                    <a:pt x="919" y="32924"/>
                    <a:pt x="576" y="27548"/>
                    <a:pt x="874" y="22403"/>
                  </a:cubicBezTo>
                  <a:cubicBezTo>
                    <a:pt x="956" y="20895"/>
                    <a:pt x="1173" y="19491"/>
                    <a:pt x="1278" y="17982"/>
                  </a:cubicBezTo>
                  <a:cubicBezTo>
                    <a:pt x="1352" y="16720"/>
                    <a:pt x="1180" y="17355"/>
                    <a:pt x="1061" y="16690"/>
                  </a:cubicBezTo>
                  <a:cubicBezTo>
                    <a:pt x="882" y="15712"/>
                    <a:pt x="1210" y="13771"/>
                    <a:pt x="471" y="13659"/>
                  </a:cubicBezTo>
                  <a:cubicBezTo>
                    <a:pt x="449" y="13644"/>
                    <a:pt x="426" y="13614"/>
                    <a:pt x="426" y="13584"/>
                  </a:cubicBezTo>
                  <a:cubicBezTo>
                    <a:pt x="53" y="11642"/>
                    <a:pt x="202" y="9753"/>
                    <a:pt x="456" y="8140"/>
                  </a:cubicBezTo>
                  <a:cubicBezTo>
                    <a:pt x="927" y="4996"/>
                    <a:pt x="1763" y="2472"/>
                    <a:pt x="2562" y="98"/>
                  </a:cubicBezTo>
                  <a:cubicBezTo>
                    <a:pt x="2592" y="1"/>
                    <a:pt x="2644" y="195"/>
                    <a:pt x="2622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7"/>
            <p:cNvSpPr/>
            <p:nvPr/>
          </p:nvSpPr>
          <p:spPr>
            <a:xfrm>
              <a:off x="1161100" y="582725"/>
              <a:ext cx="5471000" cy="4378550"/>
            </a:xfrm>
            <a:custGeom>
              <a:avLst/>
              <a:gdLst/>
              <a:ahLst/>
              <a:cxnLst/>
              <a:rect l="l" t="t" r="r" b="b"/>
              <a:pathLst>
                <a:path w="218840" h="175142" extrusionOk="0">
                  <a:moveTo>
                    <a:pt x="2629" y="285"/>
                  </a:moveTo>
                  <a:cubicBezTo>
                    <a:pt x="1957" y="2293"/>
                    <a:pt x="1293" y="4369"/>
                    <a:pt x="785" y="6826"/>
                  </a:cubicBezTo>
                  <a:cubicBezTo>
                    <a:pt x="539" y="8095"/>
                    <a:pt x="1" y="10784"/>
                    <a:pt x="359" y="12658"/>
                  </a:cubicBezTo>
                  <a:cubicBezTo>
                    <a:pt x="546" y="13666"/>
                    <a:pt x="882" y="13285"/>
                    <a:pt x="1069" y="14099"/>
                  </a:cubicBezTo>
                  <a:cubicBezTo>
                    <a:pt x="1293" y="15055"/>
                    <a:pt x="628" y="16563"/>
                    <a:pt x="1442" y="16877"/>
                  </a:cubicBezTo>
                  <a:cubicBezTo>
                    <a:pt x="1472" y="16892"/>
                    <a:pt x="1494" y="16974"/>
                    <a:pt x="1487" y="17026"/>
                  </a:cubicBezTo>
                  <a:cubicBezTo>
                    <a:pt x="688" y="22971"/>
                    <a:pt x="882" y="29288"/>
                    <a:pt x="927" y="35419"/>
                  </a:cubicBezTo>
                  <a:cubicBezTo>
                    <a:pt x="934" y="36740"/>
                    <a:pt x="934" y="38055"/>
                    <a:pt x="897" y="39339"/>
                  </a:cubicBezTo>
                  <a:cubicBezTo>
                    <a:pt x="890" y="39548"/>
                    <a:pt x="763" y="41617"/>
                    <a:pt x="778" y="41654"/>
                  </a:cubicBezTo>
                  <a:cubicBezTo>
                    <a:pt x="919" y="41968"/>
                    <a:pt x="2600" y="40101"/>
                    <a:pt x="2749" y="39951"/>
                  </a:cubicBezTo>
                  <a:cubicBezTo>
                    <a:pt x="2898" y="39802"/>
                    <a:pt x="2809" y="39974"/>
                    <a:pt x="2824" y="40048"/>
                  </a:cubicBezTo>
                  <a:cubicBezTo>
                    <a:pt x="4623" y="56574"/>
                    <a:pt x="10119" y="69545"/>
                    <a:pt x="18595" y="77385"/>
                  </a:cubicBezTo>
                  <a:cubicBezTo>
                    <a:pt x="22724" y="81246"/>
                    <a:pt x="27429" y="83994"/>
                    <a:pt x="32469" y="85980"/>
                  </a:cubicBezTo>
                  <a:cubicBezTo>
                    <a:pt x="34889" y="86929"/>
                    <a:pt x="37368" y="87728"/>
                    <a:pt x="39884" y="88370"/>
                  </a:cubicBezTo>
                  <a:cubicBezTo>
                    <a:pt x="41161" y="88699"/>
                    <a:pt x="42431" y="88982"/>
                    <a:pt x="43715" y="89259"/>
                  </a:cubicBezTo>
                  <a:cubicBezTo>
                    <a:pt x="45320" y="89595"/>
                    <a:pt x="46732" y="89445"/>
                    <a:pt x="48524" y="89184"/>
                  </a:cubicBezTo>
                  <a:cubicBezTo>
                    <a:pt x="54042" y="88370"/>
                    <a:pt x="59501" y="88064"/>
                    <a:pt x="65109" y="87437"/>
                  </a:cubicBezTo>
                  <a:cubicBezTo>
                    <a:pt x="68133" y="87100"/>
                    <a:pt x="71217" y="86652"/>
                    <a:pt x="74369" y="85958"/>
                  </a:cubicBezTo>
                  <a:cubicBezTo>
                    <a:pt x="75974" y="85607"/>
                    <a:pt x="77594" y="85196"/>
                    <a:pt x="79230" y="84718"/>
                  </a:cubicBezTo>
                  <a:cubicBezTo>
                    <a:pt x="80275" y="84412"/>
                    <a:pt x="81373" y="83867"/>
                    <a:pt x="82179" y="84114"/>
                  </a:cubicBezTo>
                  <a:cubicBezTo>
                    <a:pt x="82844" y="84300"/>
                    <a:pt x="83202" y="84801"/>
                    <a:pt x="83591" y="85211"/>
                  </a:cubicBezTo>
                  <a:cubicBezTo>
                    <a:pt x="83979" y="85622"/>
                    <a:pt x="84166" y="85906"/>
                    <a:pt x="84644" y="86063"/>
                  </a:cubicBezTo>
                  <a:cubicBezTo>
                    <a:pt x="85465" y="86324"/>
                    <a:pt x="86518" y="85995"/>
                    <a:pt x="87593" y="85809"/>
                  </a:cubicBezTo>
                  <a:cubicBezTo>
                    <a:pt x="90565" y="85278"/>
                    <a:pt x="93336" y="85174"/>
                    <a:pt x="96076" y="85077"/>
                  </a:cubicBezTo>
                  <a:cubicBezTo>
                    <a:pt x="99175" y="84965"/>
                    <a:pt x="102326" y="84830"/>
                    <a:pt x="105746" y="84069"/>
                  </a:cubicBezTo>
                  <a:cubicBezTo>
                    <a:pt x="107120" y="83755"/>
                    <a:pt x="108173" y="83531"/>
                    <a:pt x="109435" y="83456"/>
                  </a:cubicBezTo>
                  <a:cubicBezTo>
                    <a:pt x="110697" y="83382"/>
                    <a:pt x="111720" y="83337"/>
                    <a:pt x="112855" y="83292"/>
                  </a:cubicBezTo>
                  <a:cubicBezTo>
                    <a:pt x="118127" y="83083"/>
                    <a:pt x="123392" y="83061"/>
                    <a:pt x="129157" y="81903"/>
                  </a:cubicBezTo>
                  <a:cubicBezTo>
                    <a:pt x="132345" y="81268"/>
                    <a:pt x="135459" y="80305"/>
                    <a:pt x="138439" y="79013"/>
                  </a:cubicBezTo>
                  <a:cubicBezTo>
                    <a:pt x="140052" y="78319"/>
                    <a:pt x="141881" y="77512"/>
                    <a:pt x="143270" y="76452"/>
                  </a:cubicBezTo>
                  <a:cubicBezTo>
                    <a:pt x="144069" y="75832"/>
                    <a:pt x="144524" y="74832"/>
                    <a:pt x="145383" y="74286"/>
                  </a:cubicBezTo>
                  <a:cubicBezTo>
                    <a:pt x="145413" y="74264"/>
                    <a:pt x="145443" y="74257"/>
                    <a:pt x="145473" y="74272"/>
                  </a:cubicBezTo>
                  <a:cubicBezTo>
                    <a:pt x="145577" y="74324"/>
                    <a:pt x="145421" y="74443"/>
                    <a:pt x="145421" y="74533"/>
                  </a:cubicBezTo>
                  <a:cubicBezTo>
                    <a:pt x="145421" y="74630"/>
                    <a:pt x="144943" y="75168"/>
                    <a:pt x="144853" y="75332"/>
                  </a:cubicBezTo>
                  <a:cubicBezTo>
                    <a:pt x="144614" y="75713"/>
                    <a:pt x="144502" y="75631"/>
                    <a:pt x="144569" y="76041"/>
                  </a:cubicBezTo>
                  <a:cubicBezTo>
                    <a:pt x="144636" y="76452"/>
                    <a:pt x="144577" y="76325"/>
                    <a:pt x="144980" y="76041"/>
                  </a:cubicBezTo>
                  <a:cubicBezTo>
                    <a:pt x="145383" y="75750"/>
                    <a:pt x="145488" y="75429"/>
                    <a:pt x="145906" y="75317"/>
                  </a:cubicBezTo>
                  <a:cubicBezTo>
                    <a:pt x="146003" y="75295"/>
                    <a:pt x="145816" y="75690"/>
                    <a:pt x="145869" y="75690"/>
                  </a:cubicBezTo>
                  <a:cubicBezTo>
                    <a:pt x="146242" y="75653"/>
                    <a:pt x="147601" y="74145"/>
                    <a:pt x="147840" y="73898"/>
                  </a:cubicBezTo>
                  <a:cubicBezTo>
                    <a:pt x="149162" y="72532"/>
                    <a:pt x="150349" y="71113"/>
                    <a:pt x="151656" y="69739"/>
                  </a:cubicBezTo>
                  <a:cubicBezTo>
                    <a:pt x="152350" y="69022"/>
                    <a:pt x="153075" y="68253"/>
                    <a:pt x="154045" y="67738"/>
                  </a:cubicBezTo>
                  <a:cubicBezTo>
                    <a:pt x="155800" y="66827"/>
                    <a:pt x="157570" y="65751"/>
                    <a:pt x="159392" y="64922"/>
                  </a:cubicBezTo>
                  <a:cubicBezTo>
                    <a:pt x="163521" y="63033"/>
                    <a:pt x="167793" y="62040"/>
                    <a:pt x="171639" y="62025"/>
                  </a:cubicBezTo>
                  <a:cubicBezTo>
                    <a:pt x="173431" y="62003"/>
                    <a:pt x="175215" y="62242"/>
                    <a:pt x="176940" y="62727"/>
                  </a:cubicBezTo>
                  <a:cubicBezTo>
                    <a:pt x="177709" y="62958"/>
                    <a:pt x="178449" y="63242"/>
                    <a:pt x="179166" y="63593"/>
                  </a:cubicBezTo>
                  <a:cubicBezTo>
                    <a:pt x="179681" y="63854"/>
                    <a:pt x="180711" y="64213"/>
                    <a:pt x="180935" y="64698"/>
                  </a:cubicBezTo>
                  <a:cubicBezTo>
                    <a:pt x="181159" y="65184"/>
                    <a:pt x="180950" y="66655"/>
                    <a:pt x="180995" y="67252"/>
                  </a:cubicBezTo>
                  <a:cubicBezTo>
                    <a:pt x="181055" y="68223"/>
                    <a:pt x="181219" y="69179"/>
                    <a:pt x="181481" y="70112"/>
                  </a:cubicBezTo>
                  <a:cubicBezTo>
                    <a:pt x="182011" y="71882"/>
                    <a:pt x="183064" y="73360"/>
                    <a:pt x="184886" y="74272"/>
                  </a:cubicBezTo>
                  <a:cubicBezTo>
                    <a:pt x="188963" y="76325"/>
                    <a:pt x="192771" y="78924"/>
                    <a:pt x="195952" y="82404"/>
                  </a:cubicBezTo>
                  <a:cubicBezTo>
                    <a:pt x="197767" y="84390"/>
                    <a:pt x="199328" y="86593"/>
                    <a:pt x="200597" y="88960"/>
                  </a:cubicBezTo>
                  <a:cubicBezTo>
                    <a:pt x="201889" y="91364"/>
                    <a:pt x="202837" y="94045"/>
                    <a:pt x="204039" y="96674"/>
                  </a:cubicBezTo>
                  <a:cubicBezTo>
                    <a:pt x="206548" y="102125"/>
                    <a:pt x="209535" y="107673"/>
                    <a:pt x="211664" y="114274"/>
                  </a:cubicBezTo>
                  <a:cubicBezTo>
                    <a:pt x="212179" y="115850"/>
                    <a:pt x="212642" y="117470"/>
                    <a:pt x="213038" y="119151"/>
                  </a:cubicBezTo>
                  <a:cubicBezTo>
                    <a:pt x="213179" y="119740"/>
                    <a:pt x="213725" y="121615"/>
                    <a:pt x="213665" y="122205"/>
                  </a:cubicBezTo>
                  <a:cubicBezTo>
                    <a:pt x="213598" y="122795"/>
                    <a:pt x="213232" y="122862"/>
                    <a:pt x="213747" y="122683"/>
                  </a:cubicBezTo>
                  <a:cubicBezTo>
                    <a:pt x="214524" y="122429"/>
                    <a:pt x="215270" y="121346"/>
                    <a:pt x="215905" y="120719"/>
                  </a:cubicBezTo>
                  <a:cubicBezTo>
                    <a:pt x="215942" y="120681"/>
                    <a:pt x="215980" y="120749"/>
                    <a:pt x="215987" y="120823"/>
                  </a:cubicBezTo>
                  <a:cubicBezTo>
                    <a:pt x="216353" y="129187"/>
                    <a:pt x="217063" y="138103"/>
                    <a:pt x="217742" y="147915"/>
                  </a:cubicBezTo>
                  <a:cubicBezTo>
                    <a:pt x="218332" y="156323"/>
                    <a:pt x="218832" y="165374"/>
                    <a:pt x="218840" y="174992"/>
                  </a:cubicBezTo>
                  <a:cubicBezTo>
                    <a:pt x="218840" y="175141"/>
                    <a:pt x="218780" y="175074"/>
                    <a:pt x="218780" y="174932"/>
                  </a:cubicBezTo>
                  <a:cubicBezTo>
                    <a:pt x="218765" y="156017"/>
                    <a:pt x="216928" y="139738"/>
                    <a:pt x="216107" y="125289"/>
                  </a:cubicBezTo>
                  <a:cubicBezTo>
                    <a:pt x="216054" y="124288"/>
                    <a:pt x="216010" y="123287"/>
                    <a:pt x="215957" y="122302"/>
                  </a:cubicBezTo>
                  <a:cubicBezTo>
                    <a:pt x="215913" y="121309"/>
                    <a:pt x="215808" y="121226"/>
                    <a:pt x="215367" y="121465"/>
                  </a:cubicBezTo>
                  <a:cubicBezTo>
                    <a:pt x="214934" y="121712"/>
                    <a:pt x="214359" y="122511"/>
                    <a:pt x="213792" y="122847"/>
                  </a:cubicBezTo>
                  <a:cubicBezTo>
                    <a:pt x="213486" y="123034"/>
                    <a:pt x="213486" y="123093"/>
                    <a:pt x="213306" y="122772"/>
                  </a:cubicBezTo>
                  <a:cubicBezTo>
                    <a:pt x="213292" y="122735"/>
                    <a:pt x="213374" y="122541"/>
                    <a:pt x="213374" y="122533"/>
                  </a:cubicBezTo>
                  <a:cubicBezTo>
                    <a:pt x="213374" y="122526"/>
                    <a:pt x="213463" y="122376"/>
                    <a:pt x="213478" y="122302"/>
                  </a:cubicBezTo>
                  <a:cubicBezTo>
                    <a:pt x="213530" y="121779"/>
                    <a:pt x="213411" y="121368"/>
                    <a:pt x="213306" y="120816"/>
                  </a:cubicBezTo>
                  <a:cubicBezTo>
                    <a:pt x="212963" y="118889"/>
                    <a:pt x="212403" y="116978"/>
                    <a:pt x="211850" y="115193"/>
                  </a:cubicBezTo>
                  <a:cubicBezTo>
                    <a:pt x="210827" y="111870"/>
                    <a:pt x="209573" y="108801"/>
                    <a:pt x="208258" y="105896"/>
                  </a:cubicBezTo>
                  <a:cubicBezTo>
                    <a:pt x="206944" y="102999"/>
                    <a:pt x="205570" y="100236"/>
                    <a:pt x="204301" y="97510"/>
                  </a:cubicBezTo>
                  <a:cubicBezTo>
                    <a:pt x="202912" y="94523"/>
                    <a:pt x="201851" y="91484"/>
                    <a:pt x="200358" y="88781"/>
                  </a:cubicBezTo>
                  <a:cubicBezTo>
                    <a:pt x="197311" y="83232"/>
                    <a:pt x="192980" y="79155"/>
                    <a:pt x="188037" y="76168"/>
                  </a:cubicBezTo>
                  <a:cubicBezTo>
                    <a:pt x="186357" y="75145"/>
                    <a:pt x="184251" y="74413"/>
                    <a:pt x="182944" y="73062"/>
                  </a:cubicBezTo>
                  <a:cubicBezTo>
                    <a:pt x="181802" y="71874"/>
                    <a:pt x="181271" y="70299"/>
                    <a:pt x="181018" y="68723"/>
                  </a:cubicBezTo>
                  <a:cubicBezTo>
                    <a:pt x="180853" y="67730"/>
                    <a:pt x="180883" y="66715"/>
                    <a:pt x="180794" y="65714"/>
                  </a:cubicBezTo>
                  <a:cubicBezTo>
                    <a:pt x="180681" y="64362"/>
                    <a:pt x="179614" y="63892"/>
                    <a:pt x="178322" y="63354"/>
                  </a:cubicBezTo>
                  <a:cubicBezTo>
                    <a:pt x="176455" y="62570"/>
                    <a:pt x="174297" y="62174"/>
                    <a:pt x="171997" y="62137"/>
                  </a:cubicBezTo>
                  <a:cubicBezTo>
                    <a:pt x="169249" y="62100"/>
                    <a:pt x="166284" y="62570"/>
                    <a:pt x="163283" y="63518"/>
                  </a:cubicBezTo>
                  <a:cubicBezTo>
                    <a:pt x="161647" y="64049"/>
                    <a:pt x="160049" y="64698"/>
                    <a:pt x="158503" y="65453"/>
                  </a:cubicBezTo>
                  <a:cubicBezTo>
                    <a:pt x="157137" y="66125"/>
                    <a:pt x="155830" y="67095"/>
                    <a:pt x="154464" y="67760"/>
                  </a:cubicBezTo>
                  <a:cubicBezTo>
                    <a:pt x="153612" y="68171"/>
                    <a:pt x="153164" y="68395"/>
                    <a:pt x="152447" y="69082"/>
                  </a:cubicBezTo>
                  <a:cubicBezTo>
                    <a:pt x="151730" y="69776"/>
                    <a:pt x="150879" y="70724"/>
                    <a:pt x="150125" y="71568"/>
                  </a:cubicBezTo>
                  <a:cubicBezTo>
                    <a:pt x="148833" y="72995"/>
                    <a:pt x="147504" y="74697"/>
                    <a:pt x="145727" y="75907"/>
                  </a:cubicBezTo>
                  <a:cubicBezTo>
                    <a:pt x="145674" y="75944"/>
                    <a:pt x="145607" y="75929"/>
                    <a:pt x="145622" y="75877"/>
                  </a:cubicBezTo>
                  <a:cubicBezTo>
                    <a:pt x="145988" y="74973"/>
                    <a:pt x="145062" y="76243"/>
                    <a:pt x="144666" y="76452"/>
                  </a:cubicBezTo>
                  <a:cubicBezTo>
                    <a:pt x="144263" y="76654"/>
                    <a:pt x="144293" y="76639"/>
                    <a:pt x="144084" y="76489"/>
                  </a:cubicBezTo>
                  <a:cubicBezTo>
                    <a:pt x="144017" y="76437"/>
                    <a:pt x="144039" y="76198"/>
                    <a:pt x="144054" y="76131"/>
                  </a:cubicBezTo>
                  <a:cubicBezTo>
                    <a:pt x="144114" y="75892"/>
                    <a:pt x="144763" y="75265"/>
                    <a:pt x="144973" y="74996"/>
                  </a:cubicBezTo>
                  <a:cubicBezTo>
                    <a:pt x="145174" y="74720"/>
                    <a:pt x="145533" y="74376"/>
                    <a:pt x="145271" y="74510"/>
                  </a:cubicBezTo>
                  <a:cubicBezTo>
                    <a:pt x="144644" y="74817"/>
                    <a:pt x="144159" y="76041"/>
                    <a:pt x="143696" y="76437"/>
                  </a:cubicBezTo>
                  <a:cubicBezTo>
                    <a:pt x="143225" y="76840"/>
                    <a:pt x="142404" y="77184"/>
                    <a:pt x="141888" y="77460"/>
                  </a:cubicBezTo>
                  <a:cubicBezTo>
                    <a:pt x="135056" y="81089"/>
                    <a:pt x="128201" y="82486"/>
                    <a:pt x="121824" y="82993"/>
                  </a:cubicBezTo>
                  <a:cubicBezTo>
                    <a:pt x="118740" y="83225"/>
                    <a:pt x="115768" y="83300"/>
                    <a:pt x="112766" y="83412"/>
                  </a:cubicBezTo>
                  <a:cubicBezTo>
                    <a:pt x="110936" y="83486"/>
                    <a:pt x="109010" y="83434"/>
                    <a:pt x="107001" y="83867"/>
                  </a:cubicBezTo>
                  <a:cubicBezTo>
                    <a:pt x="104701" y="84367"/>
                    <a:pt x="102550" y="84786"/>
                    <a:pt x="100370" y="84972"/>
                  </a:cubicBezTo>
                  <a:cubicBezTo>
                    <a:pt x="96263" y="85316"/>
                    <a:pt x="92447" y="85137"/>
                    <a:pt x="88153" y="85824"/>
                  </a:cubicBezTo>
                  <a:cubicBezTo>
                    <a:pt x="86555" y="86085"/>
                    <a:pt x="85136" y="86615"/>
                    <a:pt x="84166" y="85973"/>
                  </a:cubicBezTo>
                  <a:cubicBezTo>
                    <a:pt x="83755" y="85697"/>
                    <a:pt x="83494" y="85323"/>
                    <a:pt x="83173" y="85002"/>
                  </a:cubicBezTo>
                  <a:cubicBezTo>
                    <a:pt x="83046" y="84868"/>
                    <a:pt x="82911" y="84741"/>
                    <a:pt x="82769" y="84614"/>
                  </a:cubicBezTo>
                  <a:cubicBezTo>
                    <a:pt x="82067" y="84069"/>
                    <a:pt x="81470" y="84188"/>
                    <a:pt x="80186" y="84539"/>
                  </a:cubicBezTo>
                  <a:cubicBezTo>
                    <a:pt x="75907" y="85712"/>
                    <a:pt x="71770" y="86682"/>
                    <a:pt x="67685" y="87242"/>
                  </a:cubicBezTo>
                  <a:cubicBezTo>
                    <a:pt x="63593" y="87802"/>
                    <a:pt x="59576" y="88064"/>
                    <a:pt x="55558" y="88452"/>
                  </a:cubicBezTo>
                  <a:cubicBezTo>
                    <a:pt x="53579" y="88639"/>
                    <a:pt x="51608" y="88870"/>
                    <a:pt x="49629" y="89132"/>
                  </a:cubicBezTo>
                  <a:cubicBezTo>
                    <a:pt x="48681" y="89266"/>
                    <a:pt x="47725" y="89415"/>
                    <a:pt x="46784" y="89565"/>
                  </a:cubicBezTo>
                  <a:cubicBezTo>
                    <a:pt x="45522" y="89766"/>
                    <a:pt x="44798" y="89610"/>
                    <a:pt x="43670" y="89378"/>
                  </a:cubicBezTo>
                  <a:cubicBezTo>
                    <a:pt x="40108" y="88631"/>
                    <a:pt x="36651" y="87690"/>
                    <a:pt x="33328" y="86443"/>
                  </a:cubicBezTo>
                  <a:cubicBezTo>
                    <a:pt x="19857" y="81612"/>
                    <a:pt x="8768" y="70530"/>
                    <a:pt x="4429" y="50465"/>
                  </a:cubicBezTo>
                  <a:cubicBezTo>
                    <a:pt x="4108" y="49054"/>
                    <a:pt x="3832" y="47605"/>
                    <a:pt x="3578" y="46142"/>
                  </a:cubicBezTo>
                  <a:cubicBezTo>
                    <a:pt x="3324" y="44678"/>
                    <a:pt x="3242" y="43013"/>
                    <a:pt x="2913" y="41594"/>
                  </a:cubicBezTo>
                  <a:cubicBezTo>
                    <a:pt x="2667" y="40489"/>
                    <a:pt x="2786" y="40452"/>
                    <a:pt x="2256" y="40646"/>
                  </a:cubicBezTo>
                  <a:cubicBezTo>
                    <a:pt x="2032" y="40728"/>
                    <a:pt x="1816" y="41057"/>
                    <a:pt x="1606" y="41243"/>
                  </a:cubicBezTo>
                  <a:cubicBezTo>
                    <a:pt x="1405" y="41430"/>
                    <a:pt x="1121" y="41893"/>
                    <a:pt x="897" y="41841"/>
                  </a:cubicBezTo>
                  <a:cubicBezTo>
                    <a:pt x="673" y="41781"/>
                    <a:pt x="778" y="41975"/>
                    <a:pt x="673" y="41766"/>
                  </a:cubicBezTo>
                  <a:cubicBezTo>
                    <a:pt x="576" y="41549"/>
                    <a:pt x="837" y="38383"/>
                    <a:pt x="845" y="37935"/>
                  </a:cubicBezTo>
                  <a:cubicBezTo>
                    <a:pt x="897" y="33007"/>
                    <a:pt x="554" y="27615"/>
                    <a:pt x="860" y="22463"/>
                  </a:cubicBezTo>
                  <a:cubicBezTo>
                    <a:pt x="957" y="20939"/>
                    <a:pt x="1173" y="19550"/>
                    <a:pt x="1263" y="18027"/>
                  </a:cubicBezTo>
                  <a:cubicBezTo>
                    <a:pt x="1345" y="16758"/>
                    <a:pt x="1181" y="17392"/>
                    <a:pt x="1061" y="16735"/>
                  </a:cubicBezTo>
                  <a:cubicBezTo>
                    <a:pt x="882" y="15742"/>
                    <a:pt x="1211" y="13808"/>
                    <a:pt x="479" y="13674"/>
                  </a:cubicBezTo>
                  <a:cubicBezTo>
                    <a:pt x="464" y="13674"/>
                    <a:pt x="442" y="13659"/>
                    <a:pt x="434" y="13614"/>
                  </a:cubicBezTo>
                  <a:cubicBezTo>
                    <a:pt x="61" y="11650"/>
                    <a:pt x="218" y="9768"/>
                    <a:pt x="464" y="8140"/>
                  </a:cubicBezTo>
                  <a:cubicBezTo>
                    <a:pt x="949" y="4996"/>
                    <a:pt x="1778" y="2473"/>
                    <a:pt x="2577" y="98"/>
                  </a:cubicBezTo>
                  <a:cubicBezTo>
                    <a:pt x="2607" y="1"/>
                    <a:pt x="2667" y="195"/>
                    <a:pt x="2629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66;p7"/>
            <p:cNvSpPr/>
            <p:nvPr/>
          </p:nvSpPr>
          <p:spPr>
            <a:xfrm>
              <a:off x="1145050" y="599525"/>
              <a:ext cx="5471750" cy="4377800"/>
            </a:xfrm>
            <a:custGeom>
              <a:avLst/>
              <a:gdLst/>
              <a:ahLst/>
              <a:cxnLst/>
              <a:rect l="l" t="t" r="r" b="b"/>
              <a:pathLst>
                <a:path w="218870" h="175112" extrusionOk="0">
                  <a:moveTo>
                    <a:pt x="2637" y="285"/>
                  </a:moveTo>
                  <a:cubicBezTo>
                    <a:pt x="1965" y="2293"/>
                    <a:pt x="1300" y="4369"/>
                    <a:pt x="792" y="6834"/>
                  </a:cubicBezTo>
                  <a:cubicBezTo>
                    <a:pt x="531" y="8103"/>
                    <a:pt x="1" y="10806"/>
                    <a:pt x="359" y="12681"/>
                  </a:cubicBezTo>
                  <a:cubicBezTo>
                    <a:pt x="546" y="13696"/>
                    <a:pt x="882" y="13315"/>
                    <a:pt x="1069" y="14137"/>
                  </a:cubicBezTo>
                  <a:cubicBezTo>
                    <a:pt x="1278" y="15100"/>
                    <a:pt x="621" y="16601"/>
                    <a:pt x="1427" y="16915"/>
                  </a:cubicBezTo>
                  <a:cubicBezTo>
                    <a:pt x="1457" y="16929"/>
                    <a:pt x="1487" y="17012"/>
                    <a:pt x="1479" y="17064"/>
                  </a:cubicBezTo>
                  <a:cubicBezTo>
                    <a:pt x="665" y="23023"/>
                    <a:pt x="852" y="29363"/>
                    <a:pt x="897" y="35508"/>
                  </a:cubicBezTo>
                  <a:cubicBezTo>
                    <a:pt x="904" y="36845"/>
                    <a:pt x="897" y="38159"/>
                    <a:pt x="860" y="39444"/>
                  </a:cubicBezTo>
                  <a:cubicBezTo>
                    <a:pt x="852" y="39653"/>
                    <a:pt x="710" y="41721"/>
                    <a:pt x="733" y="41766"/>
                  </a:cubicBezTo>
                  <a:cubicBezTo>
                    <a:pt x="867" y="42080"/>
                    <a:pt x="2547" y="40213"/>
                    <a:pt x="2696" y="40078"/>
                  </a:cubicBezTo>
                  <a:cubicBezTo>
                    <a:pt x="2846" y="39936"/>
                    <a:pt x="2764" y="40093"/>
                    <a:pt x="2771" y="40161"/>
                  </a:cubicBezTo>
                  <a:cubicBezTo>
                    <a:pt x="4556" y="56753"/>
                    <a:pt x="10015" y="69784"/>
                    <a:pt x="18468" y="77684"/>
                  </a:cubicBezTo>
                  <a:cubicBezTo>
                    <a:pt x="22582" y="81575"/>
                    <a:pt x="27279" y="84338"/>
                    <a:pt x="32297" y="86354"/>
                  </a:cubicBezTo>
                  <a:cubicBezTo>
                    <a:pt x="34717" y="87310"/>
                    <a:pt x="37196" y="88124"/>
                    <a:pt x="39720" y="88773"/>
                  </a:cubicBezTo>
                  <a:cubicBezTo>
                    <a:pt x="40982" y="89109"/>
                    <a:pt x="42251" y="89408"/>
                    <a:pt x="43536" y="89677"/>
                  </a:cubicBezTo>
                  <a:cubicBezTo>
                    <a:pt x="45141" y="90020"/>
                    <a:pt x="46545" y="89871"/>
                    <a:pt x="48337" y="89625"/>
                  </a:cubicBezTo>
                  <a:cubicBezTo>
                    <a:pt x="53841" y="88818"/>
                    <a:pt x="59299" y="88527"/>
                    <a:pt x="64900" y="87915"/>
                  </a:cubicBezTo>
                  <a:cubicBezTo>
                    <a:pt x="68006" y="87593"/>
                    <a:pt x="71098" y="87108"/>
                    <a:pt x="74152" y="86458"/>
                  </a:cubicBezTo>
                  <a:cubicBezTo>
                    <a:pt x="75757" y="86100"/>
                    <a:pt x="77378" y="85689"/>
                    <a:pt x="79013" y="85219"/>
                  </a:cubicBezTo>
                  <a:cubicBezTo>
                    <a:pt x="80058" y="84920"/>
                    <a:pt x="81141" y="84375"/>
                    <a:pt x="81955" y="84621"/>
                  </a:cubicBezTo>
                  <a:cubicBezTo>
                    <a:pt x="82769" y="84860"/>
                    <a:pt x="82978" y="85308"/>
                    <a:pt x="83374" y="85719"/>
                  </a:cubicBezTo>
                  <a:cubicBezTo>
                    <a:pt x="83770" y="86130"/>
                    <a:pt x="83956" y="86421"/>
                    <a:pt x="84427" y="86570"/>
                  </a:cubicBezTo>
                  <a:cubicBezTo>
                    <a:pt x="85241" y="86839"/>
                    <a:pt x="86301" y="86511"/>
                    <a:pt x="87369" y="86324"/>
                  </a:cubicBezTo>
                  <a:cubicBezTo>
                    <a:pt x="90334" y="85801"/>
                    <a:pt x="93111" y="85704"/>
                    <a:pt x="95852" y="85600"/>
                  </a:cubicBezTo>
                  <a:cubicBezTo>
                    <a:pt x="98951" y="85488"/>
                    <a:pt x="102087" y="85353"/>
                    <a:pt x="105515" y="84592"/>
                  </a:cubicBezTo>
                  <a:cubicBezTo>
                    <a:pt x="106896" y="84285"/>
                    <a:pt x="107949" y="84061"/>
                    <a:pt x="109204" y="83987"/>
                  </a:cubicBezTo>
                  <a:cubicBezTo>
                    <a:pt x="110451" y="83912"/>
                    <a:pt x="111496" y="83860"/>
                    <a:pt x="112631" y="83822"/>
                  </a:cubicBezTo>
                  <a:cubicBezTo>
                    <a:pt x="117903" y="83621"/>
                    <a:pt x="123168" y="83583"/>
                    <a:pt x="128932" y="82426"/>
                  </a:cubicBezTo>
                  <a:cubicBezTo>
                    <a:pt x="132121" y="81791"/>
                    <a:pt x="135227" y="80820"/>
                    <a:pt x="138214" y="79529"/>
                  </a:cubicBezTo>
                  <a:cubicBezTo>
                    <a:pt x="139827" y="78819"/>
                    <a:pt x="141664" y="78020"/>
                    <a:pt x="143046" y="76952"/>
                  </a:cubicBezTo>
                  <a:cubicBezTo>
                    <a:pt x="143852" y="76340"/>
                    <a:pt x="144308" y="75339"/>
                    <a:pt x="145166" y="74787"/>
                  </a:cubicBezTo>
                  <a:cubicBezTo>
                    <a:pt x="145196" y="74772"/>
                    <a:pt x="145226" y="74764"/>
                    <a:pt x="145264" y="74772"/>
                  </a:cubicBezTo>
                  <a:cubicBezTo>
                    <a:pt x="145361" y="74824"/>
                    <a:pt x="145204" y="74951"/>
                    <a:pt x="145204" y="75041"/>
                  </a:cubicBezTo>
                  <a:cubicBezTo>
                    <a:pt x="145204" y="75138"/>
                    <a:pt x="144726" y="75675"/>
                    <a:pt x="144636" y="75832"/>
                  </a:cubicBezTo>
                  <a:cubicBezTo>
                    <a:pt x="144390" y="76221"/>
                    <a:pt x="144293" y="76131"/>
                    <a:pt x="144353" y="76542"/>
                  </a:cubicBezTo>
                  <a:cubicBezTo>
                    <a:pt x="144420" y="76952"/>
                    <a:pt x="144353" y="76833"/>
                    <a:pt x="144763" y="76542"/>
                  </a:cubicBezTo>
                  <a:cubicBezTo>
                    <a:pt x="145174" y="76258"/>
                    <a:pt x="145271" y="75937"/>
                    <a:pt x="145689" y="75825"/>
                  </a:cubicBezTo>
                  <a:cubicBezTo>
                    <a:pt x="145786" y="75795"/>
                    <a:pt x="145600" y="76198"/>
                    <a:pt x="145652" y="76191"/>
                  </a:cubicBezTo>
                  <a:cubicBezTo>
                    <a:pt x="146025" y="76153"/>
                    <a:pt x="147392" y="74652"/>
                    <a:pt x="147623" y="74406"/>
                  </a:cubicBezTo>
                  <a:cubicBezTo>
                    <a:pt x="148960" y="73025"/>
                    <a:pt x="150132" y="71606"/>
                    <a:pt x="151439" y="70232"/>
                  </a:cubicBezTo>
                  <a:cubicBezTo>
                    <a:pt x="152141" y="69515"/>
                    <a:pt x="152858" y="68753"/>
                    <a:pt x="153829" y="68238"/>
                  </a:cubicBezTo>
                  <a:cubicBezTo>
                    <a:pt x="155583" y="67312"/>
                    <a:pt x="157368" y="66237"/>
                    <a:pt x="159190" y="65408"/>
                  </a:cubicBezTo>
                  <a:cubicBezTo>
                    <a:pt x="163312" y="63526"/>
                    <a:pt x="167591" y="62503"/>
                    <a:pt x="171444" y="62488"/>
                  </a:cubicBezTo>
                  <a:cubicBezTo>
                    <a:pt x="173326" y="62481"/>
                    <a:pt x="175118" y="62705"/>
                    <a:pt x="176746" y="63175"/>
                  </a:cubicBezTo>
                  <a:cubicBezTo>
                    <a:pt x="177515" y="63399"/>
                    <a:pt x="178262" y="63683"/>
                    <a:pt x="178979" y="64034"/>
                  </a:cubicBezTo>
                  <a:cubicBezTo>
                    <a:pt x="179501" y="64288"/>
                    <a:pt x="180524" y="64654"/>
                    <a:pt x="180749" y="65131"/>
                  </a:cubicBezTo>
                  <a:cubicBezTo>
                    <a:pt x="180973" y="65602"/>
                    <a:pt x="180771" y="67088"/>
                    <a:pt x="180816" y="67685"/>
                  </a:cubicBezTo>
                  <a:cubicBezTo>
                    <a:pt x="180868" y="68649"/>
                    <a:pt x="181032" y="69604"/>
                    <a:pt x="181301" y="70530"/>
                  </a:cubicBezTo>
                  <a:cubicBezTo>
                    <a:pt x="181831" y="72308"/>
                    <a:pt x="182884" y="73771"/>
                    <a:pt x="184714" y="74690"/>
                  </a:cubicBezTo>
                  <a:cubicBezTo>
                    <a:pt x="188791" y="76721"/>
                    <a:pt x="192614" y="79290"/>
                    <a:pt x="195803" y="82755"/>
                  </a:cubicBezTo>
                  <a:cubicBezTo>
                    <a:pt x="197617" y="84726"/>
                    <a:pt x="199185" y="86914"/>
                    <a:pt x="200462" y="89266"/>
                  </a:cubicBezTo>
                  <a:cubicBezTo>
                    <a:pt x="201769" y="91678"/>
                    <a:pt x="202710" y="94336"/>
                    <a:pt x="203927" y="96958"/>
                  </a:cubicBezTo>
                  <a:cubicBezTo>
                    <a:pt x="206444" y="102394"/>
                    <a:pt x="209446" y="107897"/>
                    <a:pt x="211581" y="114469"/>
                  </a:cubicBezTo>
                  <a:cubicBezTo>
                    <a:pt x="212097" y="116037"/>
                    <a:pt x="212560" y="117665"/>
                    <a:pt x="212963" y="119330"/>
                  </a:cubicBezTo>
                  <a:cubicBezTo>
                    <a:pt x="213112" y="119920"/>
                    <a:pt x="213665" y="121787"/>
                    <a:pt x="213597" y="122377"/>
                  </a:cubicBezTo>
                  <a:cubicBezTo>
                    <a:pt x="213530" y="122966"/>
                    <a:pt x="213157" y="123019"/>
                    <a:pt x="213687" y="122854"/>
                  </a:cubicBezTo>
                  <a:cubicBezTo>
                    <a:pt x="214456" y="122593"/>
                    <a:pt x="215203" y="121510"/>
                    <a:pt x="215838" y="120883"/>
                  </a:cubicBezTo>
                  <a:cubicBezTo>
                    <a:pt x="215875" y="120846"/>
                    <a:pt x="215920" y="120913"/>
                    <a:pt x="215920" y="120988"/>
                  </a:cubicBezTo>
                  <a:cubicBezTo>
                    <a:pt x="216293" y="129321"/>
                    <a:pt x="217025" y="138200"/>
                    <a:pt x="217712" y="147982"/>
                  </a:cubicBezTo>
                  <a:cubicBezTo>
                    <a:pt x="218317" y="156361"/>
                    <a:pt x="218832" y="165389"/>
                    <a:pt x="218869" y="174962"/>
                  </a:cubicBezTo>
                  <a:cubicBezTo>
                    <a:pt x="218869" y="175111"/>
                    <a:pt x="218795" y="175059"/>
                    <a:pt x="218795" y="174910"/>
                  </a:cubicBezTo>
                  <a:cubicBezTo>
                    <a:pt x="218757" y="156054"/>
                    <a:pt x="216891" y="139828"/>
                    <a:pt x="216054" y="125431"/>
                  </a:cubicBezTo>
                  <a:cubicBezTo>
                    <a:pt x="215994" y="124430"/>
                    <a:pt x="215942" y="123437"/>
                    <a:pt x="215890" y="122451"/>
                  </a:cubicBezTo>
                  <a:cubicBezTo>
                    <a:pt x="215845" y="121458"/>
                    <a:pt x="215741" y="121383"/>
                    <a:pt x="215307" y="121622"/>
                  </a:cubicBezTo>
                  <a:cubicBezTo>
                    <a:pt x="214867" y="121854"/>
                    <a:pt x="214299" y="122683"/>
                    <a:pt x="213724" y="123019"/>
                  </a:cubicBezTo>
                  <a:cubicBezTo>
                    <a:pt x="213418" y="123198"/>
                    <a:pt x="213411" y="123250"/>
                    <a:pt x="213232" y="122944"/>
                  </a:cubicBezTo>
                  <a:cubicBezTo>
                    <a:pt x="213217" y="122907"/>
                    <a:pt x="213306" y="122713"/>
                    <a:pt x="213306" y="122705"/>
                  </a:cubicBezTo>
                  <a:cubicBezTo>
                    <a:pt x="213306" y="122690"/>
                    <a:pt x="213403" y="122541"/>
                    <a:pt x="213411" y="122466"/>
                  </a:cubicBezTo>
                  <a:cubicBezTo>
                    <a:pt x="213463" y="121943"/>
                    <a:pt x="213336" y="121533"/>
                    <a:pt x="213239" y="120995"/>
                  </a:cubicBezTo>
                  <a:cubicBezTo>
                    <a:pt x="212888" y="119068"/>
                    <a:pt x="212328" y="117164"/>
                    <a:pt x="211775" y="115395"/>
                  </a:cubicBezTo>
                  <a:cubicBezTo>
                    <a:pt x="210737" y="112079"/>
                    <a:pt x="209483" y="109025"/>
                    <a:pt x="208154" y="106135"/>
                  </a:cubicBezTo>
                  <a:cubicBezTo>
                    <a:pt x="206825" y="103238"/>
                    <a:pt x="205458" y="100505"/>
                    <a:pt x="204189" y="97786"/>
                  </a:cubicBezTo>
                  <a:cubicBezTo>
                    <a:pt x="202785" y="94814"/>
                    <a:pt x="201724" y="91790"/>
                    <a:pt x="200231" y="89087"/>
                  </a:cubicBezTo>
                  <a:cubicBezTo>
                    <a:pt x="197154" y="83583"/>
                    <a:pt x="192816" y="79529"/>
                    <a:pt x="187880" y="76564"/>
                  </a:cubicBezTo>
                  <a:cubicBezTo>
                    <a:pt x="186192" y="75534"/>
                    <a:pt x="184079" y="74817"/>
                    <a:pt x="182765" y="73473"/>
                  </a:cubicBezTo>
                  <a:cubicBezTo>
                    <a:pt x="181622" y="72285"/>
                    <a:pt x="181092" y="70717"/>
                    <a:pt x="180831" y="69141"/>
                  </a:cubicBezTo>
                  <a:cubicBezTo>
                    <a:pt x="180674" y="68163"/>
                    <a:pt x="180689" y="67148"/>
                    <a:pt x="180607" y="66147"/>
                  </a:cubicBezTo>
                  <a:cubicBezTo>
                    <a:pt x="180495" y="64795"/>
                    <a:pt x="179419" y="64332"/>
                    <a:pt x="178135" y="63802"/>
                  </a:cubicBezTo>
                  <a:cubicBezTo>
                    <a:pt x="176268" y="63018"/>
                    <a:pt x="174103" y="62637"/>
                    <a:pt x="171795" y="62608"/>
                  </a:cubicBezTo>
                  <a:cubicBezTo>
                    <a:pt x="169055" y="62570"/>
                    <a:pt x="166075" y="63048"/>
                    <a:pt x="163081" y="64011"/>
                  </a:cubicBezTo>
                  <a:cubicBezTo>
                    <a:pt x="161438" y="64534"/>
                    <a:pt x="159840" y="65176"/>
                    <a:pt x="158302" y="65938"/>
                  </a:cubicBezTo>
                  <a:cubicBezTo>
                    <a:pt x="156920" y="66610"/>
                    <a:pt x="155613" y="67581"/>
                    <a:pt x="154254" y="68253"/>
                  </a:cubicBezTo>
                  <a:cubicBezTo>
                    <a:pt x="153410" y="68664"/>
                    <a:pt x="152947" y="68888"/>
                    <a:pt x="152231" y="69582"/>
                  </a:cubicBezTo>
                  <a:cubicBezTo>
                    <a:pt x="151514" y="70269"/>
                    <a:pt x="150662" y="71232"/>
                    <a:pt x="149908" y="72061"/>
                  </a:cubicBezTo>
                  <a:cubicBezTo>
                    <a:pt x="148616" y="73502"/>
                    <a:pt x="147287" y="75198"/>
                    <a:pt x="145510" y="76407"/>
                  </a:cubicBezTo>
                  <a:cubicBezTo>
                    <a:pt x="145458" y="76452"/>
                    <a:pt x="145391" y="76430"/>
                    <a:pt x="145405" y="76377"/>
                  </a:cubicBezTo>
                  <a:cubicBezTo>
                    <a:pt x="145771" y="75481"/>
                    <a:pt x="144845" y="76751"/>
                    <a:pt x="144435" y="76952"/>
                  </a:cubicBezTo>
                  <a:cubicBezTo>
                    <a:pt x="144024" y="77161"/>
                    <a:pt x="144061" y="77139"/>
                    <a:pt x="143867" y="76990"/>
                  </a:cubicBezTo>
                  <a:cubicBezTo>
                    <a:pt x="143673" y="76840"/>
                    <a:pt x="143822" y="76706"/>
                    <a:pt x="143837" y="76639"/>
                  </a:cubicBezTo>
                  <a:cubicBezTo>
                    <a:pt x="143897" y="76392"/>
                    <a:pt x="144547" y="75773"/>
                    <a:pt x="144748" y="75496"/>
                  </a:cubicBezTo>
                  <a:cubicBezTo>
                    <a:pt x="144942" y="75227"/>
                    <a:pt x="145316" y="74884"/>
                    <a:pt x="145054" y="75011"/>
                  </a:cubicBezTo>
                  <a:cubicBezTo>
                    <a:pt x="144427" y="75310"/>
                    <a:pt x="143942" y="76542"/>
                    <a:pt x="143479" y="76937"/>
                  </a:cubicBezTo>
                  <a:cubicBezTo>
                    <a:pt x="143008" y="77326"/>
                    <a:pt x="142180" y="77692"/>
                    <a:pt x="141672" y="77960"/>
                  </a:cubicBezTo>
                  <a:cubicBezTo>
                    <a:pt x="134839" y="81605"/>
                    <a:pt x="127969" y="83016"/>
                    <a:pt x="121599" y="83516"/>
                  </a:cubicBezTo>
                  <a:cubicBezTo>
                    <a:pt x="118515" y="83748"/>
                    <a:pt x="115536" y="83822"/>
                    <a:pt x="112542" y="83934"/>
                  </a:cubicBezTo>
                  <a:cubicBezTo>
                    <a:pt x="110712" y="84009"/>
                    <a:pt x="108778" y="83964"/>
                    <a:pt x="106777" y="84397"/>
                  </a:cubicBezTo>
                  <a:cubicBezTo>
                    <a:pt x="104477" y="84890"/>
                    <a:pt x="102311" y="85316"/>
                    <a:pt x="100146" y="85495"/>
                  </a:cubicBezTo>
                  <a:cubicBezTo>
                    <a:pt x="96039" y="85831"/>
                    <a:pt x="92223" y="85652"/>
                    <a:pt x="87929" y="86339"/>
                  </a:cubicBezTo>
                  <a:cubicBezTo>
                    <a:pt x="86339" y="86600"/>
                    <a:pt x="84912" y="87123"/>
                    <a:pt x="83949" y="86488"/>
                  </a:cubicBezTo>
                  <a:cubicBezTo>
                    <a:pt x="83538" y="86212"/>
                    <a:pt x="83269" y="85839"/>
                    <a:pt x="82956" y="85503"/>
                  </a:cubicBezTo>
                  <a:cubicBezTo>
                    <a:pt x="82829" y="85368"/>
                    <a:pt x="82694" y="85241"/>
                    <a:pt x="82553" y="85122"/>
                  </a:cubicBezTo>
                  <a:cubicBezTo>
                    <a:pt x="81851" y="84569"/>
                    <a:pt x="81253" y="84696"/>
                    <a:pt x="79969" y="85047"/>
                  </a:cubicBezTo>
                  <a:cubicBezTo>
                    <a:pt x="75690" y="86204"/>
                    <a:pt x="71568" y="87175"/>
                    <a:pt x="67468" y="87720"/>
                  </a:cubicBezTo>
                  <a:cubicBezTo>
                    <a:pt x="63369" y="88258"/>
                    <a:pt x="59366" y="88519"/>
                    <a:pt x="55364" y="88900"/>
                  </a:cubicBezTo>
                  <a:cubicBezTo>
                    <a:pt x="53385" y="89102"/>
                    <a:pt x="51414" y="89311"/>
                    <a:pt x="49442" y="89572"/>
                  </a:cubicBezTo>
                  <a:cubicBezTo>
                    <a:pt x="48494" y="89707"/>
                    <a:pt x="47538" y="89849"/>
                    <a:pt x="46597" y="89998"/>
                  </a:cubicBezTo>
                  <a:cubicBezTo>
                    <a:pt x="45335" y="90200"/>
                    <a:pt x="44611" y="90043"/>
                    <a:pt x="43476" y="89796"/>
                  </a:cubicBezTo>
                  <a:cubicBezTo>
                    <a:pt x="39944" y="89035"/>
                    <a:pt x="36479" y="88094"/>
                    <a:pt x="33156" y="86824"/>
                  </a:cubicBezTo>
                  <a:cubicBezTo>
                    <a:pt x="19715" y="81933"/>
                    <a:pt x="8663" y="70769"/>
                    <a:pt x="4362" y="50615"/>
                  </a:cubicBezTo>
                  <a:cubicBezTo>
                    <a:pt x="4048" y="49204"/>
                    <a:pt x="3772" y="47755"/>
                    <a:pt x="3518" y="46284"/>
                  </a:cubicBezTo>
                  <a:cubicBezTo>
                    <a:pt x="3264" y="44805"/>
                    <a:pt x="3182" y="43147"/>
                    <a:pt x="2868" y="41729"/>
                  </a:cubicBezTo>
                  <a:cubicBezTo>
                    <a:pt x="2614" y="40609"/>
                    <a:pt x="2734" y="40571"/>
                    <a:pt x="2204" y="40765"/>
                  </a:cubicBezTo>
                  <a:cubicBezTo>
                    <a:pt x="1980" y="40848"/>
                    <a:pt x="1763" y="41176"/>
                    <a:pt x="1569" y="41355"/>
                  </a:cubicBezTo>
                  <a:cubicBezTo>
                    <a:pt x="1375" y="41535"/>
                    <a:pt x="1076" y="42005"/>
                    <a:pt x="860" y="41953"/>
                  </a:cubicBezTo>
                  <a:cubicBezTo>
                    <a:pt x="643" y="41893"/>
                    <a:pt x="725" y="42095"/>
                    <a:pt x="628" y="41878"/>
                  </a:cubicBezTo>
                  <a:cubicBezTo>
                    <a:pt x="523" y="41661"/>
                    <a:pt x="792" y="38488"/>
                    <a:pt x="800" y="38032"/>
                  </a:cubicBezTo>
                  <a:cubicBezTo>
                    <a:pt x="867" y="33096"/>
                    <a:pt x="531" y="27690"/>
                    <a:pt x="837" y="22515"/>
                  </a:cubicBezTo>
                  <a:cubicBezTo>
                    <a:pt x="934" y="20984"/>
                    <a:pt x="1151" y="19595"/>
                    <a:pt x="1248" y="18065"/>
                  </a:cubicBezTo>
                  <a:cubicBezTo>
                    <a:pt x="1337" y="16795"/>
                    <a:pt x="1166" y="17437"/>
                    <a:pt x="1046" y="16780"/>
                  </a:cubicBezTo>
                  <a:cubicBezTo>
                    <a:pt x="867" y="15779"/>
                    <a:pt x="1203" y="13838"/>
                    <a:pt x="464" y="13704"/>
                  </a:cubicBezTo>
                  <a:cubicBezTo>
                    <a:pt x="449" y="13704"/>
                    <a:pt x="426" y="13681"/>
                    <a:pt x="426" y="13629"/>
                  </a:cubicBezTo>
                  <a:cubicBezTo>
                    <a:pt x="53" y="11672"/>
                    <a:pt x="217" y="9776"/>
                    <a:pt x="464" y="8155"/>
                  </a:cubicBezTo>
                  <a:cubicBezTo>
                    <a:pt x="942" y="4997"/>
                    <a:pt x="1785" y="2465"/>
                    <a:pt x="2584" y="90"/>
                  </a:cubicBezTo>
                  <a:cubicBezTo>
                    <a:pt x="2614" y="1"/>
                    <a:pt x="2667" y="188"/>
                    <a:pt x="2637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1129200" y="616150"/>
              <a:ext cx="5471925" cy="4377400"/>
            </a:xfrm>
            <a:custGeom>
              <a:avLst/>
              <a:gdLst/>
              <a:ahLst/>
              <a:cxnLst/>
              <a:rect l="l" t="t" r="r" b="b"/>
              <a:pathLst>
                <a:path w="218877" h="175096" extrusionOk="0">
                  <a:moveTo>
                    <a:pt x="2644" y="284"/>
                  </a:moveTo>
                  <a:cubicBezTo>
                    <a:pt x="1964" y="2285"/>
                    <a:pt x="1299" y="4376"/>
                    <a:pt x="792" y="6841"/>
                  </a:cubicBezTo>
                  <a:cubicBezTo>
                    <a:pt x="530" y="8110"/>
                    <a:pt x="0" y="10821"/>
                    <a:pt x="344" y="12703"/>
                  </a:cubicBezTo>
                  <a:cubicBezTo>
                    <a:pt x="530" y="13726"/>
                    <a:pt x="866" y="13337"/>
                    <a:pt x="1045" y="14159"/>
                  </a:cubicBezTo>
                  <a:cubicBezTo>
                    <a:pt x="1262" y="15129"/>
                    <a:pt x="597" y="16638"/>
                    <a:pt x="1411" y="16959"/>
                  </a:cubicBezTo>
                  <a:cubicBezTo>
                    <a:pt x="1441" y="16974"/>
                    <a:pt x="1464" y="17056"/>
                    <a:pt x="1456" y="17108"/>
                  </a:cubicBezTo>
                  <a:cubicBezTo>
                    <a:pt x="635" y="23082"/>
                    <a:pt x="814" y="29444"/>
                    <a:pt x="851" y="35605"/>
                  </a:cubicBezTo>
                  <a:cubicBezTo>
                    <a:pt x="859" y="36949"/>
                    <a:pt x="851" y="38263"/>
                    <a:pt x="814" y="39548"/>
                  </a:cubicBezTo>
                  <a:cubicBezTo>
                    <a:pt x="799" y="39764"/>
                    <a:pt x="665" y="41840"/>
                    <a:pt x="680" y="41878"/>
                  </a:cubicBezTo>
                  <a:cubicBezTo>
                    <a:pt x="821" y="42191"/>
                    <a:pt x="2494" y="40332"/>
                    <a:pt x="2651" y="40197"/>
                  </a:cubicBezTo>
                  <a:cubicBezTo>
                    <a:pt x="2808" y="40056"/>
                    <a:pt x="2718" y="40212"/>
                    <a:pt x="2726" y="40287"/>
                  </a:cubicBezTo>
                  <a:cubicBezTo>
                    <a:pt x="4473" y="56939"/>
                    <a:pt x="9917" y="70030"/>
                    <a:pt x="18332" y="77990"/>
                  </a:cubicBezTo>
                  <a:cubicBezTo>
                    <a:pt x="22432" y="81910"/>
                    <a:pt x="27114" y="84703"/>
                    <a:pt x="32132" y="86734"/>
                  </a:cubicBezTo>
                  <a:cubicBezTo>
                    <a:pt x="34544" y="87705"/>
                    <a:pt x="37016" y="88519"/>
                    <a:pt x="39532" y="89191"/>
                  </a:cubicBezTo>
                  <a:cubicBezTo>
                    <a:pt x="40787" y="89527"/>
                    <a:pt x="42064" y="89826"/>
                    <a:pt x="43341" y="90102"/>
                  </a:cubicBezTo>
                  <a:cubicBezTo>
                    <a:pt x="44946" y="90460"/>
                    <a:pt x="46350" y="90311"/>
                    <a:pt x="48135" y="90057"/>
                  </a:cubicBezTo>
                  <a:cubicBezTo>
                    <a:pt x="53646" y="89281"/>
                    <a:pt x="59097" y="88989"/>
                    <a:pt x="64690" y="88399"/>
                  </a:cubicBezTo>
                  <a:cubicBezTo>
                    <a:pt x="67789" y="88086"/>
                    <a:pt x="70873" y="87600"/>
                    <a:pt x="73927" y="86951"/>
                  </a:cubicBezTo>
                  <a:cubicBezTo>
                    <a:pt x="75533" y="86600"/>
                    <a:pt x="77153" y="86197"/>
                    <a:pt x="78788" y="85726"/>
                  </a:cubicBezTo>
                  <a:cubicBezTo>
                    <a:pt x="79834" y="85427"/>
                    <a:pt x="80916" y="84890"/>
                    <a:pt x="81730" y="85129"/>
                  </a:cubicBezTo>
                  <a:cubicBezTo>
                    <a:pt x="82395" y="85323"/>
                    <a:pt x="82746" y="85831"/>
                    <a:pt x="83142" y="86241"/>
                  </a:cubicBezTo>
                  <a:cubicBezTo>
                    <a:pt x="83530" y="86652"/>
                    <a:pt x="83717" y="86928"/>
                    <a:pt x="84195" y="87093"/>
                  </a:cubicBezTo>
                  <a:cubicBezTo>
                    <a:pt x="85016" y="87354"/>
                    <a:pt x="86069" y="87033"/>
                    <a:pt x="87137" y="86846"/>
                  </a:cubicBezTo>
                  <a:cubicBezTo>
                    <a:pt x="90101" y="86324"/>
                    <a:pt x="92872" y="86219"/>
                    <a:pt x="95620" y="86129"/>
                  </a:cubicBezTo>
                  <a:cubicBezTo>
                    <a:pt x="98719" y="86017"/>
                    <a:pt x="101855" y="85883"/>
                    <a:pt x="105283" y="85121"/>
                  </a:cubicBezTo>
                  <a:cubicBezTo>
                    <a:pt x="106664" y="84815"/>
                    <a:pt x="107717" y="84591"/>
                    <a:pt x="108964" y="84516"/>
                  </a:cubicBezTo>
                  <a:cubicBezTo>
                    <a:pt x="110218" y="84442"/>
                    <a:pt x="111256" y="84404"/>
                    <a:pt x="112391" y="84352"/>
                  </a:cubicBezTo>
                  <a:cubicBezTo>
                    <a:pt x="117671" y="84151"/>
                    <a:pt x="122935" y="84113"/>
                    <a:pt x="128708" y="82948"/>
                  </a:cubicBezTo>
                  <a:cubicBezTo>
                    <a:pt x="131896" y="82314"/>
                    <a:pt x="135010" y="81335"/>
                    <a:pt x="137990" y="80043"/>
                  </a:cubicBezTo>
                  <a:cubicBezTo>
                    <a:pt x="139603" y="79342"/>
                    <a:pt x="141440" y="78543"/>
                    <a:pt x="142821" y="77467"/>
                  </a:cubicBezTo>
                  <a:cubicBezTo>
                    <a:pt x="143627" y="76847"/>
                    <a:pt x="144083" y="75854"/>
                    <a:pt x="144942" y="75302"/>
                  </a:cubicBezTo>
                  <a:cubicBezTo>
                    <a:pt x="144964" y="75279"/>
                    <a:pt x="144994" y="75272"/>
                    <a:pt x="145024" y="75279"/>
                  </a:cubicBezTo>
                  <a:cubicBezTo>
                    <a:pt x="145136" y="75339"/>
                    <a:pt x="144979" y="75451"/>
                    <a:pt x="144972" y="75556"/>
                  </a:cubicBezTo>
                  <a:cubicBezTo>
                    <a:pt x="144964" y="75653"/>
                    <a:pt x="144501" y="76190"/>
                    <a:pt x="144412" y="76347"/>
                  </a:cubicBezTo>
                  <a:cubicBezTo>
                    <a:pt x="144165" y="76728"/>
                    <a:pt x="144068" y="76646"/>
                    <a:pt x="144128" y="77057"/>
                  </a:cubicBezTo>
                  <a:cubicBezTo>
                    <a:pt x="144195" y="77467"/>
                    <a:pt x="144128" y="77348"/>
                    <a:pt x="144538" y="77057"/>
                  </a:cubicBezTo>
                  <a:cubicBezTo>
                    <a:pt x="144949" y="76765"/>
                    <a:pt x="145039" y="76452"/>
                    <a:pt x="145457" y="76325"/>
                  </a:cubicBezTo>
                  <a:cubicBezTo>
                    <a:pt x="145547" y="76310"/>
                    <a:pt x="145375" y="76713"/>
                    <a:pt x="145427" y="76698"/>
                  </a:cubicBezTo>
                  <a:cubicBezTo>
                    <a:pt x="145800" y="76661"/>
                    <a:pt x="147167" y="75152"/>
                    <a:pt x="147398" y="74906"/>
                  </a:cubicBezTo>
                  <a:cubicBezTo>
                    <a:pt x="148735" y="73539"/>
                    <a:pt x="149908" y="72121"/>
                    <a:pt x="151222" y="70747"/>
                  </a:cubicBezTo>
                  <a:cubicBezTo>
                    <a:pt x="151916" y="70015"/>
                    <a:pt x="152633" y="69253"/>
                    <a:pt x="153604" y="68738"/>
                  </a:cubicBezTo>
                  <a:cubicBezTo>
                    <a:pt x="155366" y="67812"/>
                    <a:pt x="157143" y="66744"/>
                    <a:pt x="158965" y="65900"/>
                  </a:cubicBezTo>
                  <a:cubicBezTo>
                    <a:pt x="163095" y="64004"/>
                    <a:pt x="167374" y="62980"/>
                    <a:pt x="171234" y="62951"/>
                  </a:cubicBezTo>
                  <a:cubicBezTo>
                    <a:pt x="173124" y="62943"/>
                    <a:pt x="174916" y="63160"/>
                    <a:pt x="176551" y="63623"/>
                  </a:cubicBezTo>
                  <a:cubicBezTo>
                    <a:pt x="177313" y="63847"/>
                    <a:pt x="178060" y="64130"/>
                    <a:pt x="178776" y="64481"/>
                  </a:cubicBezTo>
                  <a:cubicBezTo>
                    <a:pt x="179299" y="64735"/>
                    <a:pt x="180330" y="65086"/>
                    <a:pt x="180554" y="65564"/>
                  </a:cubicBezTo>
                  <a:cubicBezTo>
                    <a:pt x="180778" y="66042"/>
                    <a:pt x="180569" y="67528"/>
                    <a:pt x="180621" y="68111"/>
                  </a:cubicBezTo>
                  <a:cubicBezTo>
                    <a:pt x="180681" y="69074"/>
                    <a:pt x="180845" y="70030"/>
                    <a:pt x="181106" y="70963"/>
                  </a:cubicBezTo>
                  <a:cubicBezTo>
                    <a:pt x="181644" y="72725"/>
                    <a:pt x="182697" y="74189"/>
                    <a:pt x="184526" y="75093"/>
                  </a:cubicBezTo>
                  <a:cubicBezTo>
                    <a:pt x="188618" y="77109"/>
                    <a:pt x="192457" y="79670"/>
                    <a:pt x="195645" y="83105"/>
                  </a:cubicBezTo>
                  <a:cubicBezTo>
                    <a:pt x="197467" y="85062"/>
                    <a:pt x="199035" y="87242"/>
                    <a:pt x="200320" y="89594"/>
                  </a:cubicBezTo>
                  <a:cubicBezTo>
                    <a:pt x="201627" y="91976"/>
                    <a:pt x="202582" y="94635"/>
                    <a:pt x="203792" y="97248"/>
                  </a:cubicBezTo>
                  <a:cubicBezTo>
                    <a:pt x="206324" y="102647"/>
                    <a:pt x="209340" y="108128"/>
                    <a:pt x="211491" y="114685"/>
                  </a:cubicBezTo>
                  <a:cubicBezTo>
                    <a:pt x="212006" y="116238"/>
                    <a:pt x="212477" y="117858"/>
                    <a:pt x="212872" y="119524"/>
                  </a:cubicBezTo>
                  <a:cubicBezTo>
                    <a:pt x="213022" y="120106"/>
                    <a:pt x="213574" y="121965"/>
                    <a:pt x="213522" y="122548"/>
                  </a:cubicBezTo>
                  <a:cubicBezTo>
                    <a:pt x="213462" y="123138"/>
                    <a:pt x="213081" y="123198"/>
                    <a:pt x="213604" y="123018"/>
                  </a:cubicBezTo>
                  <a:cubicBezTo>
                    <a:pt x="214381" y="122764"/>
                    <a:pt x="215135" y="121674"/>
                    <a:pt x="215770" y="121047"/>
                  </a:cubicBezTo>
                  <a:cubicBezTo>
                    <a:pt x="215800" y="121010"/>
                    <a:pt x="215844" y="121077"/>
                    <a:pt x="215844" y="121144"/>
                  </a:cubicBezTo>
                  <a:cubicBezTo>
                    <a:pt x="216233" y="129455"/>
                    <a:pt x="216972" y="138304"/>
                    <a:pt x="217681" y="148064"/>
                  </a:cubicBezTo>
                  <a:cubicBezTo>
                    <a:pt x="218301" y="156405"/>
                    <a:pt x="218831" y="165403"/>
                    <a:pt x="218876" y="174947"/>
                  </a:cubicBezTo>
                  <a:cubicBezTo>
                    <a:pt x="218876" y="175096"/>
                    <a:pt x="218802" y="175036"/>
                    <a:pt x="218802" y="174887"/>
                  </a:cubicBezTo>
                  <a:cubicBezTo>
                    <a:pt x="218734" y="156099"/>
                    <a:pt x="216845" y="139939"/>
                    <a:pt x="215986" y="125587"/>
                  </a:cubicBezTo>
                  <a:cubicBezTo>
                    <a:pt x="215927" y="124586"/>
                    <a:pt x="215874" y="123593"/>
                    <a:pt x="215829" y="122615"/>
                  </a:cubicBezTo>
                  <a:cubicBezTo>
                    <a:pt x="215777" y="121637"/>
                    <a:pt x="215680" y="121555"/>
                    <a:pt x="215232" y="121786"/>
                  </a:cubicBezTo>
                  <a:cubicBezTo>
                    <a:pt x="214777" y="122018"/>
                    <a:pt x="214217" y="122847"/>
                    <a:pt x="213649" y="123183"/>
                  </a:cubicBezTo>
                  <a:cubicBezTo>
                    <a:pt x="213343" y="123369"/>
                    <a:pt x="213335" y="123429"/>
                    <a:pt x="213156" y="123123"/>
                  </a:cubicBezTo>
                  <a:cubicBezTo>
                    <a:pt x="213134" y="123086"/>
                    <a:pt x="213231" y="122884"/>
                    <a:pt x="213223" y="122876"/>
                  </a:cubicBezTo>
                  <a:cubicBezTo>
                    <a:pt x="213208" y="122869"/>
                    <a:pt x="213320" y="122720"/>
                    <a:pt x="213320" y="122645"/>
                  </a:cubicBezTo>
                  <a:cubicBezTo>
                    <a:pt x="213380" y="122122"/>
                    <a:pt x="213261" y="121719"/>
                    <a:pt x="213156" y="121166"/>
                  </a:cubicBezTo>
                  <a:cubicBezTo>
                    <a:pt x="212798" y="119262"/>
                    <a:pt x="212238" y="117358"/>
                    <a:pt x="211678" y="115596"/>
                  </a:cubicBezTo>
                  <a:cubicBezTo>
                    <a:pt x="210647" y="112303"/>
                    <a:pt x="209378" y="109256"/>
                    <a:pt x="208048" y="106381"/>
                  </a:cubicBezTo>
                  <a:cubicBezTo>
                    <a:pt x="206727" y="103506"/>
                    <a:pt x="205330" y="100773"/>
                    <a:pt x="204053" y="98077"/>
                  </a:cubicBezTo>
                  <a:cubicBezTo>
                    <a:pt x="202657" y="95120"/>
                    <a:pt x="201589" y="92103"/>
                    <a:pt x="200081" y="89415"/>
                  </a:cubicBezTo>
                  <a:cubicBezTo>
                    <a:pt x="197004" y="83927"/>
                    <a:pt x="192651" y="79902"/>
                    <a:pt x="187700" y="76959"/>
                  </a:cubicBezTo>
                  <a:cubicBezTo>
                    <a:pt x="186012" y="75944"/>
                    <a:pt x="183892" y="75234"/>
                    <a:pt x="182585" y="73890"/>
                  </a:cubicBezTo>
                  <a:cubicBezTo>
                    <a:pt x="181435" y="72718"/>
                    <a:pt x="180905" y="71157"/>
                    <a:pt x="180643" y="69582"/>
                  </a:cubicBezTo>
                  <a:cubicBezTo>
                    <a:pt x="180479" y="68588"/>
                    <a:pt x="180501" y="67580"/>
                    <a:pt x="180419" y="66580"/>
                  </a:cubicBezTo>
                  <a:cubicBezTo>
                    <a:pt x="180307" y="65228"/>
                    <a:pt x="179224" y="64780"/>
                    <a:pt x="177940" y="64250"/>
                  </a:cubicBezTo>
                  <a:cubicBezTo>
                    <a:pt x="176058" y="63473"/>
                    <a:pt x="173908" y="63092"/>
                    <a:pt x="171593" y="63070"/>
                  </a:cubicBezTo>
                  <a:cubicBezTo>
                    <a:pt x="168837" y="63048"/>
                    <a:pt x="165865" y="63533"/>
                    <a:pt x="162863" y="64489"/>
                  </a:cubicBezTo>
                  <a:cubicBezTo>
                    <a:pt x="161221" y="65019"/>
                    <a:pt x="159623" y="65669"/>
                    <a:pt x="158077" y="66430"/>
                  </a:cubicBezTo>
                  <a:cubicBezTo>
                    <a:pt x="156703" y="67117"/>
                    <a:pt x="155396" y="68088"/>
                    <a:pt x="154030" y="68745"/>
                  </a:cubicBezTo>
                  <a:cubicBezTo>
                    <a:pt x="153186" y="69171"/>
                    <a:pt x="152738" y="69395"/>
                    <a:pt x="152013" y="70082"/>
                  </a:cubicBezTo>
                  <a:cubicBezTo>
                    <a:pt x="151296" y="70776"/>
                    <a:pt x="150438" y="71732"/>
                    <a:pt x="149691" y="72569"/>
                  </a:cubicBezTo>
                  <a:cubicBezTo>
                    <a:pt x="148392" y="74002"/>
                    <a:pt x="147062" y="75705"/>
                    <a:pt x="145285" y="76915"/>
                  </a:cubicBezTo>
                  <a:cubicBezTo>
                    <a:pt x="145233" y="76952"/>
                    <a:pt x="145166" y="76937"/>
                    <a:pt x="145181" y="76885"/>
                  </a:cubicBezTo>
                  <a:cubicBezTo>
                    <a:pt x="145539" y="75981"/>
                    <a:pt x="144621" y="77258"/>
                    <a:pt x="144210" y="77460"/>
                  </a:cubicBezTo>
                  <a:cubicBezTo>
                    <a:pt x="143799" y="77654"/>
                    <a:pt x="143837" y="77654"/>
                    <a:pt x="143642" y="77505"/>
                  </a:cubicBezTo>
                  <a:cubicBezTo>
                    <a:pt x="143448" y="77355"/>
                    <a:pt x="143598" y="77213"/>
                    <a:pt x="143613" y="77146"/>
                  </a:cubicBezTo>
                  <a:cubicBezTo>
                    <a:pt x="143672" y="76907"/>
                    <a:pt x="144322" y="76280"/>
                    <a:pt x="144524" y="76011"/>
                  </a:cubicBezTo>
                  <a:cubicBezTo>
                    <a:pt x="144718" y="75742"/>
                    <a:pt x="145091" y="75384"/>
                    <a:pt x="144822" y="75518"/>
                  </a:cubicBezTo>
                  <a:cubicBezTo>
                    <a:pt x="144195" y="75824"/>
                    <a:pt x="143717" y="77057"/>
                    <a:pt x="143254" y="77445"/>
                  </a:cubicBezTo>
                  <a:cubicBezTo>
                    <a:pt x="142784" y="77841"/>
                    <a:pt x="141955" y="78206"/>
                    <a:pt x="141447" y="78475"/>
                  </a:cubicBezTo>
                  <a:cubicBezTo>
                    <a:pt x="134607" y="82127"/>
                    <a:pt x="127737" y="83531"/>
                    <a:pt x="121352" y="84046"/>
                  </a:cubicBezTo>
                  <a:cubicBezTo>
                    <a:pt x="118283" y="84292"/>
                    <a:pt x="115304" y="84352"/>
                    <a:pt x="112309" y="84479"/>
                  </a:cubicBezTo>
                  <a:cubicBezTo>
                    <a:pt x="110480" y="84539"/>
                    <a:pt x="108546" y="84494"/>
                    <a:pt x="106537" y="84927"/>
                  </a:cubicBezTo>
                  <a:cubicBezTo>
                    <a:pt x="104245" y="85420"/>
                    <a:pt x="102079" y="85846"/>
                    <a:pt x="99913" y="86025"/>
                  </a:cubicBezTo>
                  <a:cubicBezTo>
                    <a:pt x="95806" y="86361"/>
                    <a:pt x="91991" y="86182"/>
                    <a:pt x="87697" y="86854"/>
                  </a:cubicBezTo>
                  <a:cubicBezTo>
                    <a:pt x="86106" y="87108"/>
                    <a:pt x="84688" y="87638"/>
                    <a:pt x="83717" y="86996"/>
                  </a:cubicBezTo>
                  <a:cubicBezTo>
                    <a:pt x="83314" y="86727"/>
                    <a:pt x="83045" y="86353"/>
                    <a:pt x="82716" y="86025"/>
                  </a:cubicBezTo>
                  <a:cubicBezTo>
                    <a:pt x="82597" y="85890"/>
                    <a:pt x="82462" y="85763"/>
                    <a:pt x="82320" y="85644"/>
                  </a:cubicBezTo>
                  <a:cubicBezTo>
                    <a:pt x="81626" y="85084"/>
                    <a:pt x="81021" y="85203"/>
                    <a:pt x="79744" y="85562"/>
                  </a:cubicBezTo>
                  <a:cubicBezTo>
                    <a:pt x="75465" y="86704"/>
                    <a:pt x="71343" y="87668"/>
                    <a:pt x="67251" y="88213"/>
                  </a:cubicBezTo>
                  <a:cubicBezTo>
                    <a:pt x="63167" y="88750"/>
                    <a:pt x="59157" y="88997"/>
                    <a:pt x="55154" y="89370"/>
                  </a:cubicBezTo>
                  <a:cubicBezTo>
                    <a:pt x="53183" y="89557"/>
                    <a:pt x="51219" y="89759"/>
                    <a:pt x="49247" y="90020"/>
                  </a:cubicBezTo>
                  <a:cubicBezTo>
                    <a:pt x="48292" y="90154"/>
                    <a:pt x="47351" y="90281"/>
                    <a:pt x="46402" y="90431"/>
                  </a:cubicBezTo>
                  <a:cubicBezTo>
                    <a:pt x="45148" y="90625"/>
                    <a:pt x="44423" y="90468"/>
                    <a:pt x="43288" y="90229"/>
                  </a:cubicBezTo>
                  <a:cubicBezTo>
                    <a:pt x="39756" y="89452"/>
                    <a:pt x="36299" y="88489"/>
                    <a:pt x="32983" y="87212"/>
                  </a:cubicBezTo>
                  <a:cubicBezTo>
                    <a:pt x="19572" y="82254"/>
                    <a:pt x="8558" y="71008"/>
                    <a:pt x="4294" y="50779"/>
                  </a:cubicBezTo>
                  <a:cubicBezTo>
                    <a:pt x="3988" y="49360"/>
                    <a:pt x="3704" y="47904"/>
                    <a:pt x="3465" y="46433"/>
                  </a:cubicBezTo>
                  <a:cubicBezTo>
                    <a:pt x="3218" y="44954"/>
                    <a:pt x="3129" y="43281"/>
                    <a:pt x="2808" y="41855"/>
                  </a:cubicBezTo>
                  <a:cubicBezTo>
                    <a:pt x="2569" y="40728"/>
                    <a:pt x="2681" y="40698"/>
                    <a:pt x="2151" y="40884"/>
                  </a:cubicBezTo>
                  <a:cubicBezTo>
                    <a:pt x="1927" y="40967"/>
                    <a:pt x="1718" y="41295"/>
                    <a:pt x="1516" y="41474"/>
                  </a:cubicBezTo>
                  <a:cubicBezTo>
                    <a:pt x="1307" y="41646"/>
                    <a:pt x="1031" y="42124"/>
                    <a:pt x="814" y="42072"/>
                  </a:cubicBezTo>
                  <a:cubicBezTo>
                    <a:pt x="597" y="42012"/>
                    <a:pt x="680" y="42199"/>
                    <a:pt x="583" y="41982"/>
                  </a:cubicBezTo>
                  <a:cubicBezTo>
                    <a:pt x="478" y="41773"/>
                    <a:pt x="747" y="38592"/>
                    <a:pt x="754" y="38136"/>
                  </a:cubicBezTo>
                  <a:cubicBezTo>
                    <a:pt x="829" y="33186"/>
                    <a:pt x="508" y="27757"/>
                    <a:pt x="821" y="22567"/>
                  </a:cubicBezTo>
                  <a:cubicBezTo>
                    <a:pt x="919" y="21036"/>
                    <a:pt x="1128" y="19640"/>
                    <a:pt x="1232" y="18116"/>
                  </a:cubicBezTo>
                  <a:cubicBezTo>
                    <a:pt x="1314" y="16839"/>
                    <a:pt x="1150" y="17482"/>
                    <a:pt x="1031" y="16810"/>
                  </a:cubicBezTo>
                  <a:cubicBezTo>
                    <a:pt x="851" y="15809"/>
                    <a:pt x="1187" y="13867"/>
                    <a:pt x="456" y="13733"/>
                  </a:cubicBezTo>
                  <a:cubicBezTo>
                    <a:pt x="441" y="13733"/>
                    <a:pt x="418" y="13711"/>
                    <a:pt x="411" y="13658"/>
                  </a:cubicBezTo>
                  <a:cubicBezTo>
                    <a:pt x="60" y="11687"/>
                    <a:pt x="209" y="9790"/>
                    <a:pt x="456" y="8155"/>
                  </a:cubicBezTo>
                  <a:cubicBezTo>
                    <a:pt x="941" y="4996"/>
                    <a:pt x="1785" y="2472"/>
                    <a:pt x="2584" y="83"/>
                  </a:cubicBezTo>
                  <a:cubicBezTo>
                    <a:pt x="2614" y="0"/>
                    <a:pt x="2673" y="187"/>
                    <a:pt x="2644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1113125" y="632775"/>
              <a:ext cx="5472500" cy="4377025"/>
            </a:xfrm>
            <a:custGeom>
              <a:avLst/>
              <a:gdLst/>
              <a:ahLst/>
              <a:cxnLst/>
              <a:rect l="l" t="t" r="r" b="b"/>
              <a:pathLst>
                <a:path w="218900" h="175081" extrusionOk="0">
                  <a:moveTo>
                    <a:pt x="2652" y="276"/>
                  </a:moveTo>
                  <a:cubicBezTo>
                    <a:pt x="1980" y="2293"/>
                    <a:pt x="1308" y="4376"/>
                    <a:pt x="800" y="6848"/>
                  </a:cubicBezTo>
                  <a:cubicBezTo>
                    <a:pt x="539" y="8117"/>
                    <a:pt x="1" y="10828"/>
                    <a:pt x="344" y="12732"/>
                  </a:cubicBezTo>
                  <a:cubicBezTo>
                    <a:pt x="531" y="13748"/>
                    <a:pt x="867" y="13367"/>
                    <a:pt x="1046" y="14196"/>
                  </a:cubicBezTo>
                  <a:cubicBezTo>
                    <a:pt x="1263" y="15166"/>
                    <a:pt x="598" y="16667"/>
                    <a:pt x="1397" y="17003"/>
                  </a:cubicBezTo>
                  <a:cubicBezTo>
                    <a:pt x="1427" y="17018"/>
                    <a:pt x="1457" y="17100"/>
                    <a:pt x="1450" y="17153"/>
                  </a:cubicBezTo>
                  <a:cubicBezTo>
                    <a:pt x="628" y="23142"/>
                    <a:pt x="792" y="29511"/>
                    <a:pt x="822" y="35702"/>
                  </a:cubicBezTo>
                  <a:cubicBezTo>
                    <a:pt x="822" y="37046"/>
                    <a:pt x="815" y="38360"/>
                    <a:pt x="777" y="39659"/>
                  </a:cubicBezTo>
                  <a:cubicBezTo>
                    <a:pt x="763" y="39876"/>
                    <a:pt x="628" y="41944"/>
                    <a:pt x="643" y="41997"/>
                  </a:cubicBezTo>
                  <a:cubicBezTo>
                    <a:pt x="785" y="42310"/>
                    <a:pt x="2458" y="40466"/>
                    <a:pt x="2607" y="40317"/>
                  </a:cubicBezTo>
                  <a:cubicBezTo>
                    <a:pt x="2756" y="40167"/>
                    <a:pt x="2667" y="40331"/>
                    <a:pt x="2682" y="40406"/>
                  </a:cubicBezTo>
                  <a:cubicBezTo>
                    <a:pt x="4407" y="57126"/>
                    <a:pt x="9813" y="70276"/>
                    <a:pt x="18214" y="78288"/>
                  </a:cubicBezTo>
                  <a:cubicBezTo>
                    <a:pt x="22291" y="82246"/>
                    <a:pt x="26966" y="85054"/>
                    <a:pt x="31976" y="87115"/>
                  </a:cubicBezTo>
                  <a:cubicBezTo>
                    <a:pt x="34388" y="88093"/>
                    <a:pt x="36852" y="88922"/>
                    <a:pt x="39361" y="89594"/>
                  </a:cubicBezTo>
                  <a:cubicBezTo>
                    <a:pt x="40616" y="89930"/>
                    <a:pt x="41885" y="90251"/>
                    <a:pt x="43162" y="90527"/>
                  </a:cubicBezTo>
                  <a:cubicBezTo>
                    <a:pt x="44768" y="90886"/>
                    <a:pt x="46164" y="90744"/>
                    <a:pt x="47949" y="90490"/>
                  </a:cubicBezTo>
                  <a:cubicBezTo>
                    <a:pt x="53445" y="89736"/>
                    <a:pt x="58896" y="89467"/>
                    <a:pt x="64482" y="88877"/>
                  </a:cubicBezTo>
                  <a:cubicBezTo>
                    <a:pt x="67506" y="88563"/>
                    <a:pt x="70575" y="88130"/>
                    <a:pt x="73711" y="87451"/>
                  </a:cubicBezTo>
                  <a:cubicBezTo>
                    <a:pt x="75317" y="87100"/>
                    <a:pt x="76937" y="86697"/>
                    <a:pt x="78573" y="86234"/>
                  </a:cubicBezTo>
                  <a:cubicBezTo>
                    <a:pt x="79618" y="85935"/>
                    <a:pt x="80701" y="85397"/>
                    <a:pt x="81515" y="85636"/>
                  </a:cubicBezTo>
                  <a:cubicBezTo>
                    <a:pt x="82179" y="85838"/>
                    <a:pt x="82530" y="86338"/>
                    <a:pt x="82926" y="86749"/>
                  </a:cubicBezTo>
                  <a:cubicBezTo>
                    <a:pt x="83314" y="87159"/>
                    <a:pt x="83501" y="87451"/>
                    <a:pt x="83979" y="87600"/>
                  </a:cubicBezTo>
                  <a:cubicBezTo>
                    <a:pt x="84793" y="87869"/>
                    <a:pt x="85846" y="87555"/>
                    <a:pt x="86921" y="87369"/>
                  </a:cubicBezTo>
                  <a:cubicBezTo>
                    <a:pt x="89878" y="86846"/>
                    <a:pt x="92649" y="86749"/>
                    <a:pt x="95397" y="86659"/>
                  </a:cubicBezTo>
                  <a:cubicBezTo>
                    <a:pt x="98495" y="86547"/>
                    <a:pt x="101632" y="86420"/>
                    <a:pt x="105059" y="85659"/>
                  </a:cubicBezTo>
                  <a:cubicBezTo>
                    <a:pt x="106433" y="85352"/>
                    <a:pt x="107494" y="85128"/>
                    <a:pt x="108741" y="85054"/>
                  </a:cubicBezTo>
                  <a:cubicBezTo>
                    <a:pt x="109995" y="84979"/>
                    <a:pt x="111033" y="84927"/>
                    <a:pt x="112168" y="84882"/>
                  </a:cubicBezTo>
                  <a:cubicBezTo>
                    <a:pt x="117440" y="84680"/>
                    <a:pt x="122705" y="84643"/>
                    <a:pt x="128484" y="83471"/>
                  </a:cubicBezTo>
                  <a:cubicBezTo>
                    <a:pt x="131673" y="82836"/>
                    <a:pt x="134779" y="81858"/>
                    <a:pt x="137766" y="80558"/>
                  </a:cubicBezTo>
                  <a:cubicBezTo>
                    <a:pt x="139379" y="79849"/>
                    <a:pt x="141216" y="79050"/>
                    <a:pt x="142605" y="77975"/>
                  </a:cubicBezTo>
                  <a:cubicBezTo>
                    <a:pt x="143404" y="77362"/>
                    <a:pt x="143867" y="76362"/>
                    <a:pt x="144719" y="75809"/>
                  </a:cubicBezTo>
                  <a:cubicBezTo>
                    <a:pt x="144741" y="75794"/>
                    <a:pt x="144778" y="75787"/>
                    <a:pt x="144808" y="75794"/>
                  </a:cubicBezTo>
                  <a:cubicBezTo>
                    <a:pt x="144920" y="75846"/>
                    <a:pt x="144763" y="75958"/>
                    <a:pt x="144756" y="76063"/>
                  </a:cubicBezTo>
                  <a:cubicBezTo>
                    <a:pt x="144748" y="76167"/>
                    <a:pt x="144285" y="76698"/>
                    <a:pt x="144196" y="76847"/>
                  </a:cubicBezTo>
                  <a:cubicBezTo>
                    <a:pt x="143949" y="77235"/>
                    <a:pt x="143852" y="77153"/>
                    <a:pt x="143912" y="77564"/>
                  </a:cubicBezTo>
                  <a:cubicBezTo>
                    <a:pt x="143979" y="77975"/>
                    <a:pt x="143912" y="77855"/>
                    <a:pt x="144323" y="77564"/>
                  </a:cubicBezTo>
                  <a:cubicBezTo>
                    <a:pt x="144733" y="77273"/>
                    <a:pt x="144823" y="76952"/>
                    <a:pt x="145241" y="76840"/>
                  </a:cubicBezTo>
                  <a:cubicBezTo>
                    <a:pt x="145331" y="76817"/>
                    <a:pt x="145159" y="77220"/>
                    <a:pt x="145211" y="77213"/>
                  </a:cubicBezTo>
                  <a:cubicBezTo>
                    <a:pt x="145585" y="77176"/>
                    <a:pt x="146951" y="75660"/>
                    <a:pt x="147183" y="75421"/>
                  </a:cubicBezTo>
                  <a:cubicBezTo>
                    <a:pt x="148519" y="74039"/>
                    <a:pt x="149692" y="72620"/>
                    <a:pt x="151006" y="71246"/>
                  </a:cubicBezTo>
                  <a:cubicBezTo>
                    <a:pt x="151701" y="70515"/>
                    <a:pt x="152425" y="69753"/>
                    <a:pt x="153396" y="69238"/>
                  </a:cubicBezTo>
                  <a:cubicBezTo>
                    <a:pt x="155150" y="68312"/>
                    <a:pt x="156935" y="67229"/>
                    <a:pt x="158757" y="66393"/>
                  </a:cubicBezTo>
                  <a:cubicBezTo>
                    <a:pt x="162879" y="64488"/>
                    <a:pt x="167173" y="63458"/>
                    <a:pt x="171041" y="63421"/>
                  </a:cubicBezTo>
                  <a:cubicBezTo>
                    <a:pt x="172833" y="63383"/>
                    <a:pt x="174625" y="63607"/>
                    <a:pt x="176358" y="64078"/>
                  </a:cubicBezTo>
                  <a:cubicBezTo>
                    <a:pt x="177127" y="64294"/>
                    <a:pt x="177874" y="64578"/>
                    <a:pt x="178591" y="64929"/>
                  </a:cubicBezTo>
                  <a:cubicBezTo>
                    <a:pt x="179113" y="65175"/>
                    <a:pt x="180144" y="65534"/>
                    <a:pt x="180375" y="65997"/>
                  </a:cubicBezTo>
                  <a:cubicBezTo>
                    <a:pt x="180607" y="66467"/>
                    <a:pt x="180390" y="67961"/>
                    <a:pt x="180427" y="68551"/>
                  </a:cubicBezTo>
                  <a:cubicBezTo>
                    <a:pt x="180487" y="69514"/>
                    <a:pt x="180659" y="70470"/>
                    <a:pt x="180928" y="71396"/>
                  </a:cubicBezTo>
                  <a:cubicBezTo>
                    <a:pt x="181465" y="73151"/>
                    <a:pt x="182518" y="74614"/>
                    <a:pt x="184363" y="75503"/>
                  </a:cubicBezTo>
                  <a:cubicBezTo>
                    <a:pt x="188455" y="77512"/>
                    <a:pt x="192293" y="80036"/>
                    <a:pt x="195497" y="83463"/>
                  </a:cubicBezTo>
                  <a:cubicBezTo>
                    <a:pt x="197319" y="85412"/>
                    <a:pt x="198894" y="87578"/>
                    <a:pt x="200194" y="89915"/>
                  </a:cubicBezTo>
                  <a:cubicBezTo>
                    <a:pt x="201500" y="92297"/>
                    <a:pt x="202449" y="94933"/>
                    <a:pt x="203673" y="97539"/>
                  </a:cubicBezTo>
                  <a:cubicBezTo>
                    <a:pt x="206220" y="102916"/>
                    <a:pt x="209244" y="108367"/>
                    <a:pt x="211410" y="114886"/>
                  </a:cubicBezTo>
                  <a:cubicBezTo>
                    <a:pt x="211932" y="116439"/>
                    <a:pt x="212403" y="118045"/>
                    <a:pt x="212813" y="119710"/>
                  </a:cubicBezTo>
                  <a:cubicBezTo>
                    <a:pt x="212948" y="120285"/>
                    <a:pt x="213508" y="122137"/>
                    <a:pt x="213448" y="122727"/>
                  </a:cubicBezTo>
                  <a:cubicBezTo>
                    <a:pt x="213381" y="123309"/>
                    <a:pt x="213015" y="123376"/>
                    <a:pt x="213538" y="123190"/>
                  </a:cubicBezTo>
                  <a:cubicBezTo>
                    <a:pt x="214314" y="122928"/>
                    <a:pt x="215069" y="121846"/>
                    <a:pt x="215703" y="121211"/>
                  </a:cubicBezTo>
                  <a:cubicBezTo>
                    <a:pt x="215741" y="121173"/>
                    <a:pt x="215778" y="121241"/>
                    <a:pt x="215785" y="121315"/>
                  </a:cubicBezTo>
                  <a:cubicBezTo>
                    <a:pt x="216181" y="129604"/>
                    <a:pt x="216935" y="138423"/>
                    <a:pt x="217652" y="148131"/>
                  </a:cubicBezTo>
                  <a:cubicBezTo>
                    <a:pt x="218280" y="156457"/>
                    <a:pt x="218832" y="165418"/>
                    <a:pt x="218884" y="174931"/>
                  </a:cubicBezTo>
                  <a:cubicBezTo>
                    <a:pt x="218899" y="175081"/>
                    <a:pt x="218825" y="175021"/>
                    <a:pt x="218825" y="174872"/>
                  </a:cubicBezTo>
                  <a:cubicBezTo>
                    <a:pt x="218728" y="156151"/>
                    <a:pt x="216809" y="140051"/>
                    <a:pt x="215927" y="125736"/>
                  </a:cubicBezTo>
                  <a:cubicBezTo>
                    <a:pt x="215860" y="124743"/>
                    <a:pt x="215808" y="123750"/>
                    <a:pt x="215763" y="122779"/>
                  </a:cubicBezTo>
                  <a:cubicBezTo>
                    <a:pt x="215711" y="121808"/>
                    <a:pt x="215614" y="121719"/>
                    <a:pt x="215166" y="121958"/>
                  </a:cubicBezTo>
                  <a:cubicBezTo>
                    <a:pt x="214718" y="122204"/>
                    <a:pt x="214158" y="123025"/>
                    <a:pt x="213583" y="123361"/>
                  </a:cubicBezTo>
                  <a:cubicBezTo>
                    <a:pt x="213276" y="123548"/>
                    <a:pt x="213269" y="123600"/>
                    <a:pt x="213090" y="123294"/>
                  </a:cubicBezTo>
                  <a:cubicBezTo>
                    <a:pt x="213075" y="123264"/>
                    <a:pt x="213157" y="123063"/>
                    <a:pt x="213157" y="123048"/>
                  </a:cubicBezTo>
                  <a:cubicBezTo>
                    <a:pt x="213157" y="123040"/>
                    <a:pt x="213247" y="122891"/>
                    <a:pt x="213262" y="122816"/>
                  </a:cubicBezTo>
                  <a:cubicBezTo>
                    <a:pt x="213314" y="122301"/>
                    <a:pt x="213187" y="121890"/>
                    <a:pt x="213090" y="121353"/>
                  </a:cubicBezTo>
                  <a:cubicBezTo>
                    <a:pt x="212724" y="119449"/>
                    <a:pt x="212164" y="117559"/>
                    <a:pt x="211604" y="115797"/>
                  </a:cubicBezTo>
                  <a:cubicBezTo>
                    <a:pt x="210558" y="112519"/>
                    <a:pt x="209281" y="109487"/>
                    <a:pt x="207945" y="106634"/>
                  </a:cubicBezTo>
                  <a:cubicBezTo>
                    <a:pt x="206616" y="103774"/>
                    <a:pt x="205219" y="101049"/>
                    <a:pt x="203942" y="98361"/>
                  </a:cubicBezTo>
                  <a:cubicBezTo>
                    <a:pt x="202523" y="95411"/>
                    <a:pt x="201463" y="92417"/>
                    <a:pt x="199947" y="89736"/>
                  </a:cubicBezTo>
                  <a:cubicBezTo>
                    <a:pt x="196856" y="84277"/>
                    <a:pt x="192495" y="80275"/>
                    <a:pt x="187536" y="77347"/>
                  </a:cubicBezTo>
                  <a:cubicBezTo>
                    <a:pt x="185841" y="76354"/>
                    <a:pt x="183713" y="75652"/>
                    <a:pt x="182406" y="74316"/>
                  </a:cubicBezTo>
                  <a:cubicBezTo>
                    <a:pt x="181256" y="73143"/>
                    <a:pt x="180719" y="71583"/>
                    <a:pt x="180457" y="70007"/>
                  </a:cubicBezTo>
                  <a:cubicBezTo>
                    <a:pt x="180301" y="69021"/>
                    <a:pt x="180315" y="68013"/>
                    <a:pt x="180233" y="67027"/>
                  </a:cubicBezTo>
                  <a:cubicBezTo>
                    <a:pt x="180121" y="65676"/>
                    <a:pt x="179039" y="65228"/>
                    <a:pt x="177739" y="64690"/>
                  </a:cubicBezTo>
                  <a:cubicBezTo>
                    <a:pt x="175872" y="63928"/>
                    <a:pt x="173707" y="63555"/>
                    <a:pt x="171392" y="63533"/>
                  </a:cubicBezTo>
                  <a:cubicBezTo>
                    <a:pt x="168644" y="63518"/>
                    <a:pt x="165664" y="64011"/>
                    <a:pt x="162655" y="64974"/>
                  </a:cubicBezTo>
                  <a:cubicBezTo>
                    <a:pt x="161020" y="65512"/>
                    <a:pt x="159414" y="66161"/>
                    <a:pt x="157869" y="66923"/>
                  </a:cubicBezTo>
                  <a:cubicBezTo>
                    <a:pt x="156487" y="67602"/>
                    <a:pt x="155180" y="68588"/>
                    <a:pt x="153821" y="69245"/>
                  </a:cubicBezTo>
                  <a:cubicBezTo>
                    <a:pt x="152970" y="69671"/>
                    <a:pt x="152522" y="69895"/>
                    <a:pt x="151805" y="70582"/>
                  </a:cubicBezTo>
                  <a:cubicBezTo>
                    <a:pt x="151081" y="71276"/>
                    <a:pt x="150222" y="72232"/>
                    <a:pt x="149475" y="73069"/>
                  </a:cubicBezTo>
                  <a:cubicBezTo>
                    <a:pt x="148183" y="74502"/>
                    <a:pt x="146847" y="76212"/>
                    <a:pt x="145069" y="77422"/>
                  </a:cubicBezTo>
                  <a:cubicBezTo>
                    <a:pt x="145017" y="77459"/>
                    <a:pt x="144950" y="77444"/>
                    <a:pt x="144972" y="77400"/>
                  </a:cubicBezTo>
                  <a:cubicBezTo>
                    <a:pt x="145323" y="76489"/>
                    <a:pt x="144412" y="77773"/>
                    <a:pt x="144002" y="77967"/>
                  </a:cubicBezTo>
                  <a:cubicBezTo>
                    <a:pt x="143583" y="78161"/>
                    <a:pt x="143628" y="78161"/>
                    <a:pt x="143419" y="78012"/>
                  </a:cubicBezTo>
                  <a:cubicBezTo>
                    <a:pt x="143210" y="77863"/>
                    <a:pt x="143382" y="77721"/>
                    <a:pt x="143389" y="77661"/>
                  </a:cubicBezTo>
                  <a:cubicBezTo>
                    <a:pt x="143457" y="77415"/>
                    <a:pt x="144114" y="76787"/>
                    <a:pt x="144308" y="76518"/>
                  </a:cubicBezTo>
                  <a:cubicBezTo>
                    <a:pt x="144502" y="76250"/>
                    <a:pt x="144868" y="75891"/>
                    <a:pt x="144607" y="76026"/>
                  </a:cubicBezTo>
                  <a:cubicBezTo>
                    <a:pt x="143979" y="76332"/>
                    <a:pt x="143501" y="77564"/>
                    <a:pt x="143038" y="77960"/>
                  </a:cubicBezTo>
                  <a:cubicBezTo>
                    <a:pt x="142568" y="78348"/>
                    <a:pt x="141739" y="78714"/>
                    <a:pt x="141224" y="78983"/>
                  </a:cubicBezTo>
                  <a:cubicBezTo>
                    <a:pt x="134384" y="82642"/>
                    <a:pt x="127514" y="84061"/>
                    <a:pt x="121129" y="84576"/>
                  </a:cubicBezTo>
                  <a:cubicBezTo>
                    <a:pt x="118060" y="84815"/>
                    <a:pt x="115081" y="84882"/>
                    <a:pt x="112079" y="85001"/>
                  </a:cubicBezTo>
                  <a:cubicBezTo>
                    <a:pt x="110249" y="85076"/>
                    <a:pt x="108323" y="85024"/>
                    <a:pt x="106314" y="85449"/>
                  </a:cubicBezTo>
                  <a:cubicBezTo>
                    <a:pt x="104021" y="85950"/>
                    <a:pt x="101856" y="86375"/>
                    <a:pt x="99690" y="86555"/>
                  </a:cubicBezTo>
                  <a:cubicBezTo>
                    <a:pt x="95583" y="86891"/>
                    <a:pt x="91760" y="86704"/>
                    <a:pt x="87481" y="87376"/>
                  </a:cubicBezTo>
                  <a:cubicBezTo>
                    <a:pt x="85891" y="87630"/>
                    <a:pt x="84464" y="88153"/>
                    <a:pt x="83501" y="87518"/>
                  </a:cubicBezTo>
                  <a:cubicBezTo>
                    <a:pt x="83090" y="87242"/>
                    <a:pt x="82829" y="86861"/>
                    <a:pt x="82508" y="86532"/>
                  </a:cubicBezTo>
                  <a:cubicBezTo>
                    <a:pt x="82381" y="86398"/>
                    <a:pt x="82246" y="86271"/>
                    <a:pt x="82105" y="86151"/>
                  </a:cubicBezTo>
                  <a:cubicBezTo>
                    <a:pt x="81410" y="85591"/>
                    <a:pt x="80805" y="85711"/>
                    <a:pt x="79528" y="86062"/>
                  </a:cubicBezTo>
                  <a:cubicBezTo>
                    <a:pt x="75250" y="87204"/>
                    <a:pt x="71135" y="88168"/>
                    <a:pt x="67050" y="88690"/>
                  </a:cubicBezTo>
                  <a:cubicBezTo>
                    <a:pt x="62958" y="89213"/>
                    <a:pt x="58963" y="89467"/>
                    <a:pt x="54961" y="89818"/>
                  </a:cubicBezTo>
                  <a:cubicBezTo>
                    <a:pt x="52989" y="89997"/>
                    <a:pt x="51018" y="90206"/>
                    <a:pt x="49061" y="90468"/>
                  </a:cubicBezTo>
                  <a:cubicBezTo>
                    <a:pt x="48106" y="90587"/>
                    <a:pt x="47165" y="90729"/>
                    <a:pt x="46224" y="90863"/>
                  </a:cubicBezTo>
                  <a:cubicBezTo>
                    <a:pt x="44969" y="91065"/>
                    <a:pt x="44245" y="90893"/>
                    <a:pt x="43117" y="90654"/>
                  </a:cubicBezTo>
                  <a:cubicBezTo>
                    <a:pt x="39585" y="89855"/>
                    <a:pt x="36135" y="88884"/>
                    <a:pt x="32827" y="87593"/>
                  </a:cubicBezTo>
                  <a:cubicBezTo>
                    <a:pt x="19431" y="82575"/>
                    <a:pt x="8454" y="71254"/>
                    <a:pt x="4227" y="50935"/>
                  </a:cubicBezTo>
                  <a:cubicBezTo>
                    <a:pt x="3921" y="49516"/>
                    <a:pt x="3652" y="48060"/>
                    <a:pt x="3406" y="46574"/>
                  </a:cubicBezTo>
                  <a:cubicBezTo>
                    <a:pt x="3167" y="45088"/>
                    <a:pt x="3077" y="43408"/>
                    <a:pt x="2764" y="41974"/>
                  </a:cubicBezTo>
                  <a:cubicBezTo>
                    <a:pt x="2517" y="40847"/>
                    <a:pt x="2629" y="40817"/>
                    <a:pt x="2107" y="41004"/>
                  </a:cubicBezTo>
                  <a:cubicBezTo>
                    <a:pt x="1883" y="41086"/>
                    <a:pt x="1674" y="41414"/>
                    <a:pt x="1472" y="41593"/>
                  </a:cubicBezTo>
                  <a:cubicBezTo>
                    <a:pt x="1278" y="41765"/>
                    <a:pt x="987" y="42243"/>
                    <a:pt x="763" y="42176"/>
                  </a:cubicBezTo>
                  <a:cubicBezTo>
                    <a:pt x="539" y="42116"/>
                    <a:pt x="643" y="42318"/>
                    <a:pt x="539" y="42094"/>
                  </a:cubicBezTo>
                  <a:cubicBezTo>
                    <a:pt x="441" y="41870"/>
                    <a:pt x="710" y="38696"/>
                    <a:pt x="718" y="38241"/>
                  </a:cubicBezTo>
                  <a:cubicBezTo>
                    <a:pt x="800" y="33275"/>
                    <a:pt x="479" y="27824"/>
                    <a:pt x="800" y="22626"/>
                  </a:cubicBezTo>
                  <a:cubicBezTo>
                    <a:pt x="897" y="21095"/>
                    <a:pt x="1121" y="19692"/>
                    <a:pt x="1226" y="18161"/>
                  </a:cubicBezTo>
                  <a:cubicBezTo>
                    <a:pt x="1308" y="16884"/>
                    <a:pt x="1136" y="17519"/>
                    <a:pt x="1016" y="16854"/>
                  </a:cubicBezTo>
                  <a:cubicBezTo>
                    <a:pt x="852" y="15846"/>
                    <a:pt x="1188" y="13897"/>
                    <a:pt x="456" y="13755"/>
                  </a:cubicBezTo>
                  <a:cubicBezTo>
                    <a:pt x="441" y="13755"/>
                    <a:pt x="419" y="13740"/>
                    <a:pt x="412" y="13680"/>
                  </a:cubicBezTo>
                  <a:cubicBezTo>
                    <a:pt x="53" y="11701"/>
                    <a:pt x="217" y="9805"/>
                    <a:pt x="464" y="8162"/>
                  </a:cubicBezTo>
                  <a:cubicBezTo>
                    <a:pt x="964" y="5003"/>
                    <a:pt x="1800" y="2472"/>
                    <a:pt x="2592" y="82"/>
                  </a:cubicBezTo>
                  <a:cubicBezTo>
                    <a:pt x="2622" y="0"/>
                    <a:pt x="2682" y="187"/>
                    <a:pt x="2652" y="27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1097275" y="649000"/>
              <a:ext cx="5472300" cy="4376850"/>
            </a:xfrm>
            <a:custGeom>
              <a:avLst/>
              <a:gdLst/>
              <a:ahLst/>
              <a:cxnLst/>
              <a:rect l="l" t="t" r="r" b="b"/>
              <a:pathLst>
                <a:path w="218892" h="175074" extrusionOk="0">
                  <a:moveTo>
                    <a:pt x="2651" y="292"/>
                  </a:moveTo>
                  <a:cubicBezTo>
                    <a:pt x="1979" y="2301"/>
                    <a:pt x="1307" y="4399"/>
                    <a:pt x="799" y="6863"/>
                  </a:cubicBezTo>
                  <a:cubicBezTo>
                    <a:pt x="538" y="8140"/>
                    <a:pt x="0" y="10858"/>
                    <a:pt x="336" y="12763"/>
                  </a:cubicBezTo>
                  <a:cubicBezTo>
                    <a:pt x="523" y="13793"/>
                    <a:pt x="859" y="13405"/>
                    <a:pt x="1038" y="14241"/>
                  </a:cubicBezTo>
                  <a:cubicBezTo>
                    <a:pt x="1240" y="15219"/>
                    <a:pt x="575" y="16720"/>
                    <a:pt x="1389" y="17064"/>
                  </a:cubicBezTo>
                  <a:cubicBezTo>
                    <a:pt x="1419" y="17109"/>
                    <a:pt x="1434" y="17161"/>
                    <a:pt x="1426" y="17213"/>
                  </a:cubicBezTo>
                  <a:cubicBezTo>
                    <a:pt x="605" y="23209"/>
                    <a:pt x="754" y="29601"/>
                    <a:pt x="784" y="35807"/>
                  </a:cubicBezTo>
                  <a:cubicBezTo>
                    <a:pt x="784" y="37151"/>
                    <a:pt x="777" y="38480"/>
                    <a:pt x="724" y="39780"/>
                  </a:cubicBezTo>
                  <a:cubicBezTo>
                    <a:pt x="717" y="39989"/>
                    <a:pt x="575" y="42072"/>
                    <a:pt x="598" y="42117"/>
                  </a:cubicBezTo>
                  <a:cubicBezTo>
                    <a:pt x="739" y="42438"/>
                    <a:pt x="2397" y="40586"/>
                    <a:pt x="2554" y="40452"/>
                  </a:cubicBezTo>
                  <a:cubicBezTo>
                    <a:pt x="2718" y="40310"/>
                    <a:pt x="2621" y="40467"/>
                    <a:pt x="2629" y="40541"/>
                  </a:cubicBezTo>
                  <a:cubicBezTo>
                    <a:pt x="4324" y="57313"/>
                    <a:pt x="9708" y="70530"/>
                    <a:pt x="18079" y="78610"/>
                  </a:cubicBezTo>
                  <a:cubicBezTo>
                    <a:pt x="22148" y="82583"/>
                    <a:pt x="26808" y="85428"/>
                    <a:pt x="31811" y="87511"/>
                  </a:cubicBezTo>
                  <a:cubicBezTo>
                    <a:pt x="34216" y="88497"/>
                    <a:pt x="36672" y="89341"/>
                    <a:pt x="39181" y="90020"/>
                  </a:cubicBezTo>
                  <a:cubicBezTo>
                    <a:pt x="40436" y="90371"/>
                    <a:pt x="41690" y="90685"/>
                    <a:pt x="42975" y="90976"/>
                  </a:cubicBezTo>
                  <a:cubicBezTo>
                    <a:pt x="44580" y="91327"/>
                    <a:pt x="45977" y="91200"/>
                    <a:pt x="47761" y="90954"/>
                  </a:cubicBezTo>
                  <a:cubicBezTo>
                    <a:pt x="53250" y="90207"/>
                    <a:pt x="58686" y="89960"/>
                    <a:pt x="64264" y="89378"/>
                  </a:cubicBezTo>
                  <a:cubicBezTo>
                    <a:pt x="67363" y="89079"/>
                    <a:pt x="70447" y="88609"/>
                    <a:pt x="73494" y="87967"/>
                  </a:cubicBezTo>
                  <a:cubicBezTo>
                    <a:pt x="75099" y="87623"/>
                    <a:pt x="76720" y="87212"/>
                    <a:pt x="78348" y="86757"/>
                  </a:cubicBezTo>
                  <a:cubicBezTo>
                    <a:pt x="79393" y="86458"/>
                    <a:pt x="80476" y="85928"/>
                    <a:pt x="81290" y="86167"/>
                  </a:cubicBezTo>
                  <a:cubicBezTo>
                    <a:pt x="81955" y="86361"/>
                    <a:pt x="82305" y="86869"/>
                    <a:pt x="82701" y="87280"/>
                  </a:cubicBezTo>
                  <a:cubicBezTo>
                    <a:pt x="83090" y="87690"/>
                    <a:pt x="83276" y="87982"/>
                    <a:pt x="83754" y="88138"/>
                  </a:cubicBezTo>
                  <a:cubicBezTo>
                    <a:pt x="84568" y="88407"/>
                    <a:pt x="85621" y="88079"/>
                    <a:pt x="86689" y="87892"/>
                  </a:cubicBezTo>
                  <a:cubicBezTo>
                    <a:pt x="89653" y="87384"/>
                    <a:pt x="92416" y="87287"/>
                    <a:pt x="95157" y="87197"/>
                  </a:cubicBezTo>
                  <a:cubicBezTo>
                    <a:pt x="98263" y="87093"/>
                    <a:pt x="101392" y="86973"/>
                    <a:pt x="104820" y="86204"/>
                  </a:cubicBezTo>
                  <a:cubicBezTo>
                    <a:pt x="106194" y="85898"/>
                    <a:pt x="107247" y="85674"/>
                    <a:pt x="108509" y="85599"/>
                  </a:cubicBezTo>
                  <a:cubicBezTo>
                    <a:pt x="109770" y="85525"/>
                    <a:pt x="110794" y="85480"/>
                    <a:pt x="111936" y="85428"/>
                  </a:cubicBezTo>
                  <a:cubicBezTo>
                    <a:pt x="117201" y="85226"/>
                    <a:pt x="122472" y="85189"/>
                    <a:pt x="128252" y="84009"/>
                  </a:cubicBezTo>
                  <a:cubicBezTo>
                    <a:pt x="131441" y="83367"/>
                    <a:pt x="134555" y="82396"/>
                    <a:pt x="137542" y="81097"/>
                  </a:cubicBezTo>
                  <a:cubicBezTo>
                    <a:pt x="139155" y="80387"/>
                    <a:pt x="140992" y="79581"/>
                    <a:pt x="142381" y="78505"/>
                  </a:cubicBezTo>
                  <a:cubicBezTo>
                    <a:pt x="143180" y="77886"/>
                    <a:pt x="143635" y="76892"/>
                    <a:pt x="144494" y="76340"/>
                  </a:cubicBezTo>
                  <a:cubicBezTo>
                    <a:pt x="144516" y="76318"/>
                    <a:pt x="144554" y="76310"/>
                    <a:pt x="144583" y="76318"/>
                  </a:cubicBezTo>
                  <a:cubicBezTo>
                    <a:pt x="144695" y="76377"/>
                    <a:pt x="144539" y="76489"/>
                    <a:pt x="144531" y="76594"/>
                  </a:cubicBezTo>
                  <a:cubicBezTo>
                    <a:pt x="144524" y="76691"/>
                    <a:pt x="144053" y="77229"/>
                    <a:pt x="143964" y="77378"/>
                  </a:cubicBezTo>
                  <a:cubicBezTo>
                    <a:pt x="143725" y="77766"/>
                    <a:pt x="143613" y="77684"/>
                    <a:pt x="143680" y="78095"/>
                  </a:cubicBezTo>
                  <a:cubicBezTo>
                    <a:pt x="143747" y="78505"/>
                    <a:pt x="143687" y="78386"/>
                    <a:pt x="144098" y="78087"/>
                  </a:cubicBezTo>
                  <a:cubicBezTo>
                    <a:pt x="144509" y="77789"/>
                    <a:pt x="144598" y="77475"/>
                    <a:pt x="145016" y="77363"/>
                  </a:cubicBezTo>
                  <a:cubicBezTo>
                    <a:pt x="145106" y="77341"/>
                    <a:pt x="144934" y="77736"/>
                    <a:pt x="144987" y="77736"/>
                  </a:cubicBezTo>
                  <a:cubicBezTo>
                    <a:pt x="145360" y="77699"/>
                    <a:pt x="146727" y="76191"/>
                    <a:pt x="146958" y="75937"/>
                  </a:cubicBezTo>
                  <a:cubicBezTo>
                    <a:pt x="148295" y="74563"/>
                    <a:pt x="149467" y="73136"/>
                    <a:pt x="150781" y="71762"/>
                  </a:cubicBezTo>
                  <a:cubicBezTo>
                    <a:pt x="151476" y="71038"/>
                    <a:pt x="152200" y="70269"/>
                    <a:pt x="153171" y="69761"/>
                  </a:cubicBezTo>
                  <a:cubicBezTo>
                    <a:pt x="154941" y="68828"/>
                    <a:pt x="156710" y="67752"/>
                    <a:pt x="158532" y="66901"/>
                  </a:cubicBezTo>
                  <a:cubicBezTo>
                    <a:pt x="162669" y="64997"/>
                    <a:pt x="166963" y="63951"/>
                    <a:pt x="170824" y="63907"/>
                  </a:cubicBezTo>
                  <a:cubicBezTo>
                    <a:pt x="172720" y="63884"/>
                    <a:pt x="174520" y="64093"/>
                    <a:pt x="176155" y="64549"/>
                  </a:cubicBezTo>
                  <a:cubicBezTo>
                    <a:pt x="176925" y="64765"/>
                    <a:pt x="177671" y="65049"/>
                    <a:pt x="178396" y="65393"/>
                  </a:cubicBezTo>
                  <a:cubicBezTo>
                    <a:pt x="178911" y="65639"/>
                    <a:pt x="179941" y="65990"/>
                    <a:pt x="180180" y="66461"/>
                  </a:cubicBezTo>
                  <a:cubicBezTo>
                    <a:pt x="180412" y="66938"/>
                    <a:pt x="180195" y="68417"/>
                    <a:pt x="180240" y="68999"/>
                  </a:cubicBezTo>
                  <a:cubicBezTo>
                    <a:pt x="180300" y="69963"/>
                    <a:pt x="180464" y="70911"/>
                    <a:pt x="180740" y="71837"/>
                  </a:cubicBezTo>
                  <a:cubicBezTo>
                    <a:pt x="181271" y="73592"/>
                    <a:pt x="182346" y="75048"/>
                    <a:pt x="184175" y="75937"/>
                  </a:cubicBezTo>
                  <a:cubicBezTo>
                    <a:pt x="188282" y="77923"/>
                    <a:pt x="192128" y="80440"/>
                    <a:pt x="195347" y="83837"/>
                  </a:cubicBezTo>
                  <a:cubicBezTo>
                    <a:pt x="197169" y="85771"/>
                    <a:pt x="198744" y="87929"/>
                    <a:pt x="200044" y="90259"/>
                  </a:cubicBezTo>
                  <a:cubicBezTo>
                    <a:pt x="201365" y="92626"/>
                    <a:pt x="202321" y="95262"/>
                    <a:pt x="203553" y="97846"/>
                  </a:cubicBezTo>
                  <a:cubicBezTo>
                    <a:pt x="206100" y="103200"/>
                    <a:pt x="209139" y="108629"/>
                    <a:pt x="211319" y="115111"/>
                  </a:cubicBezTo>
                  <a:cubicBezTo>
                    <a:pt x="211842" y="116664"/>
                    <a:pt x="212312" y="118262"/>
                    <a:pt x="212723" y="119920"/>
                  </a:cubicBezTo>
                  <a:cubicBezTo>
                    <a:pt x="212865" y="120502"/>
                    <a:pt x="213433" y="122339"/>
                    <a:pt x="213373" y="122929"/>
                  </a:cubicBezTo>
                  <a:cubicBezTo>
                    <a:pt x="213306" y="123511"/>
                    <a:pt x="212940" y="123571"/>
                    <a:pt x="213462" y="123392"/>
                  </a:cubicBezTo>
                  <a:cubicBezTo>
                    <a:pt x="214239" y="123123"/>
                    <a:pt x="214993" y="122033"/>
                    <a:pt x="215628" y="121398"/>
                  </a:cubicBezTo>
                  <a:cubicBezTo>
                    <a:pt x="215665" y="121368"/>
                    <a:pt x="215703" y="121421"/>
                    <a:pt x="215710" y="121495"/>
                  </a:cubicBezTo>
                  <a:cubicBezTo>
                    <a:pt x="216121" y="129769"/>
                    <a:pt x="216882" y="138551"/>
                    <a:pt x="217629" y="148229"/>
                  </a:cubicBezTo>
                  <a:cubicBezTo>
                    <a:pt x="218264" y="156517"/>
                    <a:pt x="218824" y="165456"/>
                    <a:pt x="218891" y="174932"/>
                  </a:cubicBezTo>
                  <a:cubicBezTo>
                    <a:pt x="218891" y="175074"/>
                    <a:pt x="218831" y="175029"/>
                    <a:pt x="218817" y="174880"/>
                  </a:cubicBezTo>
                  <a:cubicBezTo>
                    <a:pt x="218705" y="156211"/>
                    <a:pt x="216756" y="140179"/>
                    <a:pt x="215852" y="125916"/>
                  </a:cubicBezTo>
                  <a:cubicBezTo>
                    <a:pt x="215792" y="124915"/>
                    <a:pt x="215740" y="123937"/>
                    <a:pt x="215680" y="122951"/>
                  </a:cubicBezTo>
                  <a:cubicBezTo>
                    <a:pt x="215628" y="121973"/>
                    <a:pt x="215531" y="121898"/>
                    <a:pt x="215098" y="122145"/>
                  </a:cubicBezTo>
                  <a:cubicBezTo>
                    <a:pt x="214657" y="122384"/>
                    <a:pt x="214075" y="123205"/>
                    <a:pt x="213507" y="123549"/>
                  </a:cubicBezTo>
                  <a:cubicBezTo>
                    <a:pt x="213201" y="123735"/>
                    <a:pt x="213194" y="123795"/>
                    <a:pt x="213014" y="123482"/>
                  </a:cubicBezTo>
                  <a:cubicBezTo>
                    <a:pt x="212992" y="123459"/>
                    <a:pt x="213082" y="123258"/>
                    <a:pt x="213082" y="123250"/>
                  </a:cubicBezTo>
                  <a:cubicBezTo>
                    <a:pt x="213082" y="123243"/>
                    <a:pt x="213171" y="123093"/>
                    <a:pt x="213179" y="123019"/>
                  </a:cubicBezTo>
                  <a:cubicBezTo>
                    <a:pt x="213238" y="122496"/>
                    <a:pt x="213104" y="122093"/>
                    <a:pt x="213007" y="121555"/>
                  </a:cubicBezTo>
                  <a:cubicBezTo>
                    <a:pt x="212641" y="119658"/>
                    <a:pt x="212081" y="117769"/>
                    <a:pt x="211513" y="116029"/>
                  </a:cubicBezTo>
                  <a:cubicBezTo>
                    <a:pt x="210453" y="112758"/>
                    <a:pt x="209176" y="109742"/>
                    <a:pt x="207832" y="106896"/>
                  </a:cubicBezTo>
                  <a:cubicBezTo>
                    <a:pt x="206488" y="104051"/>
                    <a:pt x="205099" y="101341"/>
                    <a:pt x="203807" y="98667"/>
                  </a:cubicBezTo>
                  <a:cubicBezTo>
                    <a:pt x="202388" y="95733"/>
                    <a:pt x="201320" y="92746"/>
                    <a:pt x="199805" y="90087"/>
                  </a:cubicBezTo>
                  <a:cubicBezTo>
                    <a:pt x="196706" y="84644"/>
                    <a:pt x="192330" y="80671"/>
                    <a:pt x="187356" y="77774"/>
                  </a:cubicBezTo>
                  <a:cubicBezTo>
                    <a:pt x="185654" y="76773"/>
                    <a:pt x="183533" y="76079"/>
                    <a:pt x="182219" y="74749"/>
                  </a:cubicBezTo>
                  <a:cubicBezTo>
                    <a:pt x="181061" y="73584"/>
                    <a:pt x="180531" y="72031"/>
                    <a:pt x="180270" y="70456"/>
                  </a:cubicBezTo>
                  <a:cubicBezTo>
                    <a:pt x="180098" y="69477"/>
                    <a:pt x="180121" y="68469"/>
                    <a:pt x="180038" y="67476"/>
                  </a:cubicBezTo>
                  <a:cubicBezTo>
                    <a:pt x="179926" y="66132"/>
                    <a:pt x="178829" y="65684"/>
                    <a:pt x="177544" y="65161"/>
                  </a:cubicBezTo>
                  <a:cubicBezTo>
                    <a:pt x="175670" y="64400"/>
                    <a:pt x="173505" y="64034"/>
                    <a:pt x="171190" y="64026"/>
                  </a:cubicBezTo>
                  <a:cubicBezTo>
                    <a:pt x="168427" y="64004"/>
                    <a:pt x="165447" y="64504"/>
                    <a:pt x="162438" y="65482"/>
                  </a:cubicBezTo>
                  <a:cubicBezTo>
                    <a:pt x="160795" y="66020"/>
                    <a:pt x="159190" y="66670"/>
                    <a:pt x="157644" y="67439"/>
                  </a:cubicBezTo>
                  <a:cubicBezTo>
                    <a:pt x="156270" y="68126"/>
                    <a:pt x="154963" y="69097"/>
                    <a:pt x="153589" y="69769"/>
                  </a:cubicBezTo>
                  <a:cubicBezTo>
                    <a:pt x="152745" y="70187"/>
                    <a:pt x="152297" y="70411"/>
                    <a:pt x="151573" y="71113"/>
                  </a:cubicBezTo>
                  <a:cubicBezTo>
                    <a:pt x="150856" y="71807"/>
                    <a:pt x="149997" y="72756"/>
                    <a:pt x="149250" y="73592"/>
                  </a:cubicBezTo>
                  <a:cubicBezTo>
                    <a:pt x="147951" y="75033"/>
                    <a:pt x="146622" y="76728"/>
                    <a:pt x="144845" y="77953"/>
                  </a:cubicBezTo>
                  <a:cubicBezTo>
                    <a:pt x="144778" y="77990"/>
                    <a:pt x="144718" y="77968"/>
                    <a:pt x="144740" y="77923"/>
                  </a:cubicBezTo>
                  <a:cubicBezTo>
                    <a:pt x="145099" y="77019"/>
                    <a:pt x="144180" y="78296"/>
                    <a:pt x="143769" y="78491"/>
                  </a:cubicBezTo>
                  <a:cubicBezTo>
                    <a:pt x="143359" y="78692"/>
                    <a:pt x="143396" y="78692"/>
                    <a:pt x="143194" y="78543"/>
                  </a:cubicBezTo>
                  <a:cubicBezTo>
                    <a:pt x="143127" y="78491"/>
                    <a:pt x="143150" y="78252"/>
                    <a:pt x="143165" y="78184"/>
                  </a:cubicBezTo>
                  <a:cubicBezTo>
                    <a:pt x="143232" y="77945"/>
                    <a:pt x="143881" y="77318"/>
                    <a:pt x="144083" y="77049"/>
                  </a:cubicBezTo>
                  <a:cubicBezTo>
                    <a:pt x="144277" y="76773"/>
                    <a:pt x="144643" y="76422"/>
                    <a:pt x="144382" y="76549"/>
                  </a:cubicBezTo>
                  <a:cubicBezTo>
                    <a:pt x="143755" y="76870"/>
                    <a:pt x="143269" y="78095"/>
                    <a:pt x="142814" y="78491"/>
                  </a:cubicBezTo>
                  <a:cubicBezTo>
                    <a:pt x="142351" y="78894"/>
                    <a:pt x="141507" y="79237"/>
                    <a:pt x="140999" y="79521"/>
                  </a:cubicBezTo>
                  <a:cubicBezTo>
                    <a:pt x="134159" y="83180"/>
                    <a:pt x="127281" y="84606"/>
                    <a:pt x="120897" y="85122"/>
                  </a:cubicBezTo>
                  <a:cubicBezTo>
                    <a:pt x="117813" y="85361"/>
                    <a:pt x="114848" y="85435"/>
                    <a:pt x="111839" y="85547"/>
                  </a:cubicBezTo>
                  <a:cubicBezTo>
                    <a:pt x="110009" y="85622"/>
                    <a:pt x="108090" y="85577"/>
                    <a:pt x="106082" y="86010"/>
                  </a:cubicBezTo>
                  <a:cubicBezTo>
                    <a:pt x="103782" y="86496"/>
                    <a:pt x="101616" y="86921"/>
                    <a:pt x="99451" y="87100"/>
                  </a:cubicBezTo>
                  <a:cubicBezTo>
                    <a:pt x="95358" y="87436"/>
                    <a:pt x="91528" y="87250"/>
                    <a:pt x="87241" y="87914"/>
                  </a:cubicBezTo>
                  <a:cubicBezTo>
                    <a:pt x="85658" y="88161"/>
                    <a:pt x="84240" y="88684"/>
                    <a:pt x="83269" y="88041"/>
                  </a:cubicBezTo>
                  <a:cubicBezTo>
                    <a:pt x="82866" y="87772"/>
                    <a:pt x="82597" y="87399"/>
                    <a:pt x="82276" y="87063"/>
                  </a:cubicBezTo>
                  <a:cubicBezTo>
                    <a:pt x="82156" y="86929"/>
                    <a:pt x="82022" y="86802"/>
                    <a:pt x="81880" y="86682"/>
                  </a:cubicBezTo>
                  <a:cubicBezTo>
                    <a:pt x="81185" y="86122"/>
                    <a:pt x="80581" y="86242"/>
                    <a:pt x="79304" y="86585"/>
                  </a:cubicBezTo>
                  <a:cubicBezTo>
                    <a:pt x="75032" y="87728"/>
                    <a:pt x="70910" y="88676"/>
                    <a:pt x="66833" y="89199"/>
                  </a:cubicBezTo>
                  <a:cubicBezTo>
                    <a:pt x="62748" y="89721"/>
                    <a:pt x="58753" y="89945"/>
                    <a:pt x="54758" y="90304"/>
                  </a:cubicBezTo>
                  <a:cubicBezTo>
                    <a:pt x="52794" y="90468"/>
                    <a:pt x="50831" y="90677"/>
                    <a:pt x="48859" y="90916"/>
                  </a:cubicBezTo>
                  <a:cubicBezTo>
                    <a:pt x="47918" y="91036"/>
                    <a:pt x="46970" y="91178"/>
                    <a:pt x="46022" y="91319"/>
                  </a:cubicBezTo>
                  <a:cubicBezTo>
                    <a:pt x="44774" y="91506"/>
                    <a:pt x="44043" y="91349"/>
                    <a:pt x="42923" y="91088"/>
                  </a:cubicBezTo>
                  <a:cubicBezTo>
                    <a:pt x="39398" y="90289"/>
                    <a:pt x="35956" y="89296"/>
                    <a:pt x="32655" y="87997"/>
                  </a:cubicBezTo>
                  <a:cubicBezTo>
                    <a:pt x="19288" y="82919"/>
                    <a:pt x="8349" y="71516"/>
                    <a:pt x="4159" y="51115"/>
                  </a:cubicBezTo>
                  <a:cubicBezTo>
                    <a:pt x="3853" y="49681"/>
                    <a:pt x="3584" y="48210"/>
                    <a:pt x="3338" y="46732"/>
                  </a:cubicBezTo>
                  <a:cubicBezTo>
                    <a:pt x="3099" y="45246"/>
                    <a:pt x="3024" y="43558"/>
                    <a:pt x="2703" y="42117"/>
                  </a:cubicBezTo>
                  <a:cubicBezTo>
                    <a:pt x="2464" y="40982"/>
                    <a:pt x="2584" y="40952"/>
                    <a:pt x="2054" y="41139"/>
                  </a:cubicBezTo>
                  <a:cubicBezTo>
                    <a:pt x="1837" y="41213"/>
                    <a:pt x="1621" y="41542"/>
                    <a:pt x="1426" y="41729"/>
                  </a:cubicBezTo>
                  <a:cubicBezTo>
                    <a:pt x="1232" y="41915"/>
                    <a:pt x="934" y="42371"/>
                    <a:pt x="717" y="42311"/>
                  </a:cubicBezTo>
                  <a:cubicBezTo>
                    <a:pt x="500" y="42259"/>
                    <a:pt x="598" y="42445"/>
                    <a:pt x="493" y="42221"/>
                  </a:cubicBezTo>
                  <a:cubicBezTo>
                    <a:pt x="388" y="41997"/>
                    <a:pt x="657" y="38816"/>
                    <a:pt x="672" y="38353"/>
                  </a:cubicBezTo>
                  <a:cubicBezTo>
                    <a:pt x="762" y="33373"/>
                    <a:pt x="448" y="27914"/>
                    <a:pt x="784" y="22694"/>
                  </a:cubicBezTo>
                  <a:cubicBezTo>
                    <a:pt x="874" y="21163"/>
                    <a:pt x="1098" y="19752"/>
                    <a:pt x="1202" y="18221"/>
                  </a:cubicBezTo>
                  <a:cubicBezTo>
                    <a:pt x="1292" y="16937"/>
                    <a:pt x="1120" y="17579"/>
                    <a:pt x="1008" y="16907"/>
                  </a:cubicBezTo>
                  <a:cubicBezTo>
                    <a:pt x="829" y="15899"/>
                    <a:pt x="1173" y="13950"/>
                    <a:pt x="448" y="13800"/>
                  </a:cubicBezTo>
                  <a:cubicBezTo>
                    <a:pt x="426" y="13800"/>
                    <a:pt x="411" y="13771"/>
                    <a:pt x="396" y="13726"/>
                  </a:cubicBezTo>
                  <a:cubicBezTo>
                    <a:pt x="45" y="11732"/>
                    <a:pt x="209" y="9828"/>
                    <a:pt x="463" y="8185"/>
                  </a:cubicBezTo>
                  <a:cubicBezTo>
                    <a:pt x="956" y="5011"/>
                    <a:pt x="1800" y="2487"/>
                    <a:pt x="2599" y="98"/>
                  </a:cubicBezTo>
                  <a:cubicBezTo>
                    <a:pt x="2629" y="1"/>
                    <a:pt x="2673" y="195"/>
                    <a:pt x="2651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1081400" y="665625"/>
              <a:ext cx="5472675" cy="4376850"/>
            </a:xfrm>
            <a:custGeom>
              <a:avLst/>
              <a:gdLst/>
              <a:ahLst/>
              <a:cxnLst/>
              <a:rect l="l" t="t" r="r" b="b"/>
              <a:pathLst>
                <a:path w="218907" h="175074" extrusionOk="0">
                  <a:moveTo>
                    <a:pt x="2659" y="284"/>
                  </a:moveTo>
                  <a:cubicBezTo>
                    <a:pt x="1979" y="2300"/>
                    <a:pt x="1307" y="4399"/>
                    <a:pt x="799" y="6870"/>
                  </a:cubicBezTo>
                  <a:cubicBezTo>
                    <a:pt x="538" y="8147"/>
                    <a:pt x="0" y="10865"/>
                    <a:pt x="329" y="12777"/>
                  </a:cubicBezTo>
                  <a:cubicBezTo>
                    <a:pt x="516" y="13815"/>
                    <a:pt x="852" y="13434"/>
                    <a:pt x="1016" y="14263"/>
                  </a:cubicBezTo>
                  <a:cubicBezTo>
                    <a:pt x="1233" y="15256"/>
                    <a:pt x="568" y="16757"/>
                    <a:pt x="1374" y="17101"/>
                  </a:cubicBezTo>
                  <a:cubicBezTo>
                    <a:pt x="1404" y="17145"/>
                    <a:pt x="1412" y="17198"/>
                    <a:pt x="1412" y="17250"/>
                  </a:cubicBezTo>
                  <a:cubicBezTo>
                    <a:pt x="575" y="23261"/>
                    <a:pt x="725" y="29676"/>
                    <a:pt x="740" y="35896"/>
                  </a:cubicBezTo>
                  <a:cubicBezTo>
                    <a:pt x="747" y="37255"/>
                    <a:pt x="725" y="38577"/>
                    <a:pt x="687" y="39876"/>
                  </a:cubicBezTo>
                  <a:cubicBezTo>
                    <a:pt x="680" y="40093"/>
                    <a:pt x="531" y="42184"/>
                    <a:pt x="553" y="42221"/>
                  </a:cubicBezTo>
                  <a:cubicBezTo>
                    <a:pt x="687" y="42550"/>
                    <a:pt x="2353" y="40705"/>
                    <a:pt x="2502" y="40563"/>
                  </a:cubicBezTo>
                  <a:cubicBezTo>
                    <a:pt x="2651" y="40429"/>
                    <a:pt x="2569" y="40586"/>
                    <a:pt x="2577" y="40660"/>
                  </a:cubicBezTo>
                  <a:cubicBezTo>
                    <a:pt x="4249" y="57492"/>
                    <a:pt x="9596" y="70776"/>
                    <a:pt x="17952" y="78901"/>
                  </a:cubicBezTo>
                  <a:cubicBezTo>
                    <a:pt x="21999" y="82911"/>
                    <a:pt x="26651" y="85786"/>
                    <a:pt x="31640" y="87884"/>
                  </a:cubicBezTo>
                  <a:cubicBezTo>
                    <a:pt x="34037" y="88885"/>
                    <a:pt x="36493" y="89736"/>
                    <a:pt x="38995" y="90430"/>
                  </a:cubicBezTo>
                  <a:cubicBezTo>
                    <a:pt x="40250" y="90789"/>
                    <a:pt x="41519" y="91103"/>
                    <a:pt x="42788" y="91394"/>
                  </a:cubicBezTo>
                  <a:cubicBezTo>
                    <a:pt x="44379" y="91767"/>
                    <a:pt x="45783" y="91625"/>
                    <a:pt x="47568" y="91394"/>
                  </a:cubicBezTo>
                  <a:cubicBezTo>
                    <a:pt x="53049" y="90662"/>
                    <a:pt x="58477" y="90423"/>
                    <a:pt x="64056" y="89863"/>
                  </a:cubicBezTo>
                  <a:cubicBezTo>
                    <a:pt x="67072" y="89549"/>
                    <a:pt x="70134" y="89131"/>
                    <a:pt x="73270" y="88459"/>
                  </a:cubicBezTo>
                  <a:cubicBezTo>
                    <a:pt x="74876" y="88123"/>
                    <a:pt x="76496" y="87727"/>
                    <a:pt x="78124" y="87264"/>
                  </a:cubicBezTo>
                  <a:cubicBezTo>
                    <a:pt x="79169" y="86966"/>
                    <a:pt x="80252" y="86428"/>
                    <a:pt x="81066" y="86682"/>
                  </a:cubicBezTo>
                  <a:cubicBezTo>
                    <a:pt x="81731" y="86876"/>
                    <a:pt x="82082" y="87376"/>
                    <a:pt x="82470" y="87787"/>
                  </a:cubicBezTo>
                  <a:cubicBezTo>
                    <a:pt x="82851" y="88198"/>
                    <a:pt x="83045" y="88489"/>
                    <a:pt x="83523" y="88646"/>
                  </a:cubicBezTo>
                  <a:cubicBezTo>
                    <a:pt x="84337" y="88922"/>
                    <a:pt x="85390" y="88601"/>
                    <a:pt x="86458" y="88414"/>
                  </a:cubicBezTo>
                  <a:cubicBezTo>
                    <a:pt x="89422" y="87899"/>
                    <a:pt x="92185" y="87809"/>
                    <a:pt x="94926" y="87727"/>
                  </a:cubicBezTo>
                  <a:cubicBezTo>
                    <a:pt x="98025" y="87623"/>
                    <a:pt x="101161" y="87496"/>
                    <a:pt x="104588" y="86734"/>
                  </a:cubicBezTo>
                  <a:cubicBezTo>
                    <a:pt x="105962" y="86428"/>
                    <a:pt x="107015" y="86204"/>
                    <a:pt x="108270" y="86129"/>
                  </a:cubicBezTo>
                  <a:cubicBezTo>
                    <a:pt x="109517" y="86055"/>
                    <a:pt x="110562" y="86010"/>
                    <a:pt x="111690" y="85972"/>
                  </a:cubicBezTo>
                  <a:cubicBezTo>
                    <a:pt x="116969" y="85763"/>
                    <a:pt x="122241" y="85719"/>
                    <a:pt x="128021" y="84539"/>
                  </a:cubicBezTo>
                  <a:cubicBezTo>
                    <a:pt x="131210" y="83897"/>
                    <a:pt x="134323" y="82918"/>
                    <a:pt x="137303" y="81611"/>
                  </a:cubicBezTo>
                  <a:cubicBezTo>
                    <a:pt x="138931" y="80902"/>
                    <a:pt x="140760" y="80096"/>
                    <a:pt x="142149" y="79013"/>
                  </a:cubicBezTo>
                  <a:cubicBezTo>
                    <a:pt x="142956" y="78401"/>
                    <a:pt x="143411" y="77400"/>
                    <a:pt x="144270" y="76847"/>
                  </a:cubicBezTo>
                  <a:cubicBezTo>
                    <a:pt x="144292" y="76832"/>
                    <a:pt x="144330" y="76825"/>
                    <a:pt x="144360" y="76832"/>
                  </a:cubicBezTo>
                  <a:cubicBezTo>
                    <a:pt x="144472" y="76885"/>
                    <a:pt x="144307" y="76997"/>
                    <a:pt x="144307" y="77101"/>
                  </a:cubicBezTo>
                  <a:cubicBezTo>
                    <a:pt x="144307" y="77206"/>
                    <a:pt x="143829" y="77736"/>
                    <a:pt x="143740" y="77893"/>
                  </a:cubicBezTo>
                  <a:cubicBezTo>
                    <a:pt x="143501" y="78281"/>
                    <a:pt x="143389" y="78191"/>
                    <a:pt x="143456" y="78602"/>
                  </a:cubicBezTo>
                  <a:cubicBezTo>
                    <a:pt x="143523" y="79013"/>
                    <a:pt x="143464" y="78893"/>
                    <a:pt x="143867" y="78595"/>
                  </a:cubicBezTo>
                  <a:cubicBezTo>
                    <a:pt x="144270" y="78296"/>
                    <a:pt x="144375" y="77990"/>
                    <a:pt x="144793" y="77878"/>
                  </a:cubicBezTo>
                  <a:cubicBezTo>
                    <a:pt x="144882" y="77848"/>
                    <a:pt x="144711" y="78251"/>
                    <a:pt x="144763" y="78251"/>
                  </a:cubicBezTo>
                  <a:cubicBezTo>
                    <a:pt x="145136" y="78206"/>
                    <a:pt x="146488" y="76690"/>
                    <a:pt x="146734" y="76452"/>
                  </a:cubicBezTo>
                  <a:cubicBezTo>
                    <a:pt x="148071" y="75070"/>
                    <a:pt x="149243" y="73651"/>
                    <a:pt x="150558" y="72270"/>
                  </a:cubicBezTo>
                  <a:cubicBezTo>
                    <a:pt x="151252" y="71538"/>
                    <a:pt x="151976" y="70776"/>
                    <a:pt x="152947" y="70261"/>
                  </a:cubicBezTo>
                  <a:cubicBezTo>
                    <a:pt x="154717" y="69328"/>
                    <a:pt x="156494" y="68245"/>
                    <a:pt x="158316" y="67401"/>
                  </a:cubicBezTo>
                  <a:cubicBezTo>
                    <a:pt x="162453" y="65482"/>
                    <a:pt x="166747" y="64436"/>
                    <a:pt x="170622" y="64377"/>
                  </a:cubicBezTo>
                  <a:cubicBezTo>
                    <a:pt x="172512" y="64354"/>
                    <a:pt x="174319" y="64556"/>
                    <a:pt x="175947" y="65004"/>
                  </a:cubicBezTo>
                  <a:cubicBezTo>
                    <a:pt x="176716" y="65213"/>
                    <a:pt x="177470" y="65497"/>
                    <a:pt x="178187" y="65833"/>
                  </a:cubicBezTo>
                  <a:cubicBezTo>
                    <a:pt x="178710" y="66087"/>
                    <a:pt x="179755" y="66430"/>
                    <a:pt x="179979" y="66901"/>
                  </a:cubicBezTo>
                  <a:cubicBezTo>
                    <a:pt x="180203" y="67364"/>
                    <a:pt x="180001" y="68850"/>
                    <a:pt x="180046" y="69447"/>
                  </a:cubicBezTo>
                  <a:cubicBezTo>
                    <a:pt x="180106" y="70403"/>
                    <a:pt x="180270" y="71351"/>
                    <a:pt x="180539" y="72277"/>
                  </a:cubicBezTo>
                  <a:cubicBezTo>
                    <a:pt x="181084" y="74032"/>
                    <a:pt x="182159" y="75481"/>
                    <a:pt x="183996" y="76354"/>
                  </a:cubicBezTo>
                  <a:cubicBezTo>
                    <a:pt x="188103" y="78318"/>
                    <a:pt x="191957" y="80820"/>
                    <a:pt x="195190" y="84195"/>
                  </a:cubicBezTo>
                  <a:cubicBezTo>
                    <a:pt x="197012" y="86122"/>
                    <a:pt x="198595" y="88265"/>
                    <a:pt x="199902" y="90580"/>
                  </a:cubicBezTo>
                  <a:cubicBezTo>
                    <a:pt x="201224" y="92940"/>
                    <a:pt x="202187" y="95568"/>
                    <a:pt x="203419" y="98144"/>
                  </a:cubicBezTo>
                  <a:cubicBezTo>
                    <a:pt x="205980" y="103469"/>
                    <a:pt x="209042" y="108867"/>
                    <a:pt x="211222" y="115327"/>
                  </a:cubicBezTo>
                  <a:cubicBezTo>
                    <a:pt x="211745" y="116865"/>
                    <a:pt x="212216" y="118463"/>
                    <a:pt x="212641" y="120106"/>
                  </a:cubicBezTo>
                  <a:cubicBezTo>
                    <a:pt x="212791" y="120681"/>
                    <a:pt x="213351" y="122525"/>
                    <a:pt x="213298" y="123100"/>
                  </a:cubicBezTo>
                  <a:cubicBezTo>
                    <a:pt x="213239" y="123675"/>
                    <a:pt x="212858" y="123757"/>
                    <a:pt x="213388" y="123571"/>
                  </a:cubicBezTo>
                  <a:cubicBezTo>
                    <a:pt x="214165" y="123294"/>
                    <a:pt x="214919" y="122204"/>
                    <a:pt x="215554" y="121570"/>
                  </a:cubicBezTo>
                  <a:cubicBezTo>
                    <a:pt x="215591" y="121532"/>
                    <a:pt x="215628" y="121599"/>
                    <a:pt x="215636" y="121667"/>
                  </a:cubicBezTo>
                  <a:cubicBezTo>
                    <a:pt x="216061" y="129903"/>
                    <a:pt x="216830" y="138670"/>
                    <a:pt x="217592" y="148310"/>
                  </a:cubicBezTo>
                  <a:cubicBezTo>
                    <a:pt x="218242" y="156577"/>
                    <a:pt x="218809" y="165478"/>
                    <a:pt x="218906" y="174924"/>
                  </a:cubicBezTo>
                  <a:cubicBezTo>
                    <a:pt x="218906" y="175073"/>
                    <a:pt x="218832" y="175014"/>
                    <a:pt x="218832" y="174872"/>
                  </a:cubicBezTo>
                  <a:cubicBezTo>
                    <a:pt x="218682" y="156263"/>
                    <a:pt x="216704" y="140283"/>
                    <a:pt x="215785" y="126072"/>
                  </a:cubicBezTo>
                  <a:cubicBezTo>
                    <a:pt x="215725" y="125079"/>
                    <a:pt x="215666" y="124101"/>
                    <a:pt x="215621" y="123130"/>
                  </a:cubicBezTo>
                  <a:cubicBezTo>
                    <a:pt x="215561" y="122130"/>
                    <a:pt x="215464" y="122062"/>
                    <a:pt x="215008" y="122316"/>
                  </a:cubicBezTo>
                  <a:cubicBezTo>
                    <a:pt x="214560" y="122570"/>
                    <a:pt x="214000" y="123392"/>
                    <a:pt x="213433" y="123735"/>
                  </a:cubicBezTo>
                  <a:cubicBezTo>
                    <a:pt x="213119" y="123922"/>
                    <a:pt x="213104" y="123981"/>
                    <a:pt x="212933" y="123668"/>
                  </a:cubicBezTo>
                  <a:cubicBezTo>
                    <a:pt x="212910" y="123645"/>
                    <a:pt x="212992" y="123436"/>
                    <a:pt x="212992" y="123429"/>
                  </a:cubicBezTo>
                  <a:cubicBezTo>
                    <a:pt x="212992" y="123421"/>
                    <a:pt x="213089" y="123272"/>
                    <a:pt x="213097" y="123197"/>
                  </a:cubicBezTo>
                  <a:cubicBezTo>
                    <a:pt x="213157" y="122682"/>
                    <a:pt x="213022" y="122279"/>
                    <a:pt x="212918" y="121741"/>
                  </a:cubicBezTo>
                  <a:cubicBezTo>
                    <a:pt x="212559" y="119852"/>
                    <a:pt x="211984" y="117978"/>
                    <a:pt x="211417" y="116238"/>
                  </a:cubicBezTo>
                  <a:cubicBezTo>
                    <a:pt x="210364" y="112982"/>
                    <a:pt x="209072" y="109988"/>
                    <a:pt x="207720" y="107150"/>
                  </a:cubicBezTo>
                  <a:cubicBezTo>
                    <a:pt x="206369" y="104312"/>
                    <a:pt x="204980" y="101624"/>
                    <a:pt x="203680" y="98958"/>
                  </a:cubicBezTo>
                  <a:cubicBezTo>
                    <a:pt x="202262" y="96038"/>
                    <a:pt x="201179" y="93059"/>
                    <a:pt x="199656" y="90416"/>
                  </a:cubicBezTo>
                  <a:cubicBezTo>
                    <a:pt x="196549" y="85002"/>
                    <a:pt x="192158" y="81051"/>
                    <a:pt x="187178" y="78176"/>
                  </a:cubicBezTo>
                  <a:cubicBezTo>
                    <a:pt x="185475" y="77183"/>
                    <a:pt x="183347" y="76496"/>
                    <a:pt x="182033" y="75175"/>
                  </a:cubicBezTo>
                  <a:cubicBezTo>
                    <a:pt x="180875" y="74010"/>
                    <a:pt x="180337" y="72464"/>
                    <a:pt x="180076" y="70896"/>
                  </a:cubicBezTo>
                  <a:cubicBezTo>
                    <a:pt x="179904" y="69918"/>
                    <a:pt x="179927" y="68917"/>
                    <a:pt x="179837" y="67916"/>
                  </a:cubicBezTo>
                  <a:cubicBezTo>
                    <a:pt x="179725" y="66572"/>
                    <a:pt x="178635" y="66132"/>
                    <a:pt x="177350" y="65609"/>
                  </a:cubicBezTo>
                  <a:cubicBezTo>
                    <a:pt x="175461" y="64862"/>
                    <a:pt x="173296" y="64504"/>
                    <a:pt x="170981" y="64489"/>
                  </a:cubicBezTo>
                  <a:cubicBezTo>
                    <a:pt x="168218" y="64481"/>
                    <a:pt x="165231" y="64982"/>
                    <a:pt x="162229" y="65967"/>
                  </a:cubicBezTo>
                  <a:cubicBezTo>
                    <a:pt x="160586" y="66505"/>
                    <a:pt x="158981" y="67170"/>
                    <a:pt x="157428" y="67931"/>
                  </a:cubicBezTo>
                  <a:cubicBezTo>
                    <a:pt x="156046" y="68618"/>
                    <a:pt x="154739" y="69596"/>
                    <a:pt x="153380" y="70269"/>
                  </a:cubicBezTo>
                  <a:cubicBezTo>
                    <a:pt x="152529" y="70687"/>
                    <a:pt x="152073" y="70911"/>
                    <a:pt x="151349" y="71613"/>
                  </a:cubicBezTo>
                  <a:cubicBezTo>
                    <a:pt x="150632" y="72315"/>
                    <a:pt x="149773" y="73263"/>
                    <a:pt x="149027" y="74092"/>
                  </a:cubicBezTo>
                  <a:cubicBezTo>
                    <a:pt x="147727" y="75533"/>
                    <a:pt x="146398" y="77243"/>
                    <a:pt x="144621" y="78460"/>
                  </a:cubicBezTo>
                  <a:cubicBezTo>
                    <a:pt x="144554" y="78498"/>
                    <a:pt x="144494" y="78483"/>
                    <a:pt x="144509" y="78438"/>
                  </a:cubicBezTo>
                  <a:cubicBezTo>
                    <a:pt x="144875" y="77527"/>
                    <a:pt x="143949" y="78811"/>
                    <a:pt x="143546" y="79005"/>
                  </a:cubicBezTo>
                  <a:cubicBezTo>
                    <a:pt x="143150" y="79200"/>
                    <a:pt x="143172" y="79200"/>
                    <a:pt x="142971" y="79050"/>
                  </a:cubicBezTo>
                  <a:cubicBezTo>
                    <a:pt x="142903" y="79005"/>
                    <a:pt x="142926" y="78766"/>
                    <a:pt x="142941" y="78699"/>
                  </a:cubicBezTo>
                  <a:cubicBezTo>
                    <a:pt x="143001" y="78453"/>
                    <a:pt x="143658" y="77833"/>
                    <a:pt x="143859" y="77557"/>
                  </a:cubicBezTo>
                  <a:cubicBezTo>
                    <a:pt x="144053" y="77288"/>
                    <a:pt x="144419" y="76929"/>
                    <a:pt x="144158" y="77064"/>
                  </a:cubicBezTo>
                  <a:cubicBezTo>
                    <a:pt x="143531" y="77385"/>
                    <a:pt x="143045" y="78602"/>
                    <a:pt x="142575" y="79005"/>
                  </a:cubicBezTo>
                  <a:cubicBezTo>
                    <a:pt x="142112" y="79409"/>
                    <a:pt x="141283" y="79760"/>
                    <a:pt x="140775" y="80028"/>
                  </a:cubicBezTo>
                  <a:cubicBezTo>
                    <a:pt x="133928" y="83702"/>
                    <a:pt x="127043" y="85136"/>
                    <a:pt x="120658" y="85651"/>
                  </a:cubicBezTo>
                  <a:cubicBezTo>
                    <a:pt x="117582" y="85890"/>
                    <a:pt x="114602" y="85972"/>
                    <a:pt x="111608" y="86077"/>
                  </a:cubicBezTo>
                  <a:cubicBezTo>
                    <a:pt x="109778" y="86152"/>
                    <a:pt x="107844" y="86107"/>
                    <a:pt x="105835" y="86540"/>
                  </a:cubicBezTo>
                  <a:cubicBezTo>
                    <a:pt x="103550" y="87025"/>
                    <a:pt x="101385" y="87451"/>
                    <a:pt x="99219" y="87630"/>
                  </a:cubicBezTo>
                  <a:cubicBezTo>
                    <a:pt x="95120" y="87959"/>
                    <a:pt x="91296" y="87772"/>
                    <a:pt x="87018" y="88429"/>
                  </a:cubicBezTo>
                  <a:cubicBezTo>
                    <a:pt x="85435" y="88676"/>
                    <a:pt x="84008" y="89198"/>
                    <a:pt x="83045" y="88556"/>
                  </a:cubicBezTo>
                  <a:cubicBezTo>
                    <a:pt x="82642" y="88280"/>
                    <a:pt x="82373" y="87906"/>
                    <a:pt x="82044" y="87570"/>
                  </a:cubicBezTo>
                  <a:cubicBezTo>
                    <a:pt x="81925" y="87436"/>
                    <a:pt x="81798" y="87309"/>
                    <a:pt x="81656" y="87190"/>
                  </a:cubicBezTo>
                  <a:cubicBezTo>
                    <a:pt x="80954" y="86630"/>
                    <a:pt x="80357" y="86749"/>
                    <a:pt x="79080" y="87093"/>
                  </a:cubicBezTo>
                  <a:cubicBezTo>
                    <a:pt x="74809" y="88228"/>
                    <a:pt x="70694" y="89168"/>
                    <a:pt x="66617" y="89684"/>
                  </a:cubicBezTo>
                  <a:cubicBezTo>
                    <a:pt x="62540" y="90199"/>
                    <a:pt x="58545" y="90423"/>
                    <a:pt x="54557" y="90759"/>
                  </a:cubicBezTo>
                  <a:cubicBezTo>
                    <a:pt x="52586" y="90923"/>
                    <a:pt x="50629" y="91125"/>
                    <a:pt x="48665" y="91364"/>
                  </a:cubicBezTo>
                  <a:cubicBezTo>
                    <a:pt x="47724" y="91483"/>
                    <a:pt x="46776" y="91610"/>
                    <a:pt x="45835" y="91760"/>
                  </a:cubicBezTo>
                  <a:cubicBezTo>
                    <a:pt x="44588" y="91946"/>
                    <a:pt x="43856" y="91775"/>
                    <a:pt x="42736" y="91513"/>
                  </a:cubicBezTo>
                  <a:cubicBezTo>
                    <a:pt x="39219" y="90699"/>
                    <a:pt x="35784" y="89691"/>
                    <a:pt x="32491" y="88377"/>
                  </a:cubicBezTo>
                  <a:cubicBezTo>
                    <a:pt x="19154" y="83247"/>
                    <a:pt x="8252" y="71747"/>
                    <a:pt x="4085" y="51271"/>
                  </a:cubicBezTo>
                  <a:cubicBezTo>
                    <a:pt x="3786" y="49830"/>
                    <a:pt x="3518" y="48359"/>
                    <a:pt x="3286" y="46866"/>
                  </a:cubicBezTo>
                  <a:cubicBezTo>
                    <a:pt x="3047" y="45372"/>
                    <a:pt x="2965" y="43685"/>
                    <a:pt x="2659" y="42236"/>
                  </a:cubicBezTo>
                  <a:cubicBezTo>
                    <a:pt x="2412" y="41101"/>
                    <a:pt x="2524" y="41071"/>
                    <a:pt x="2002" y="41250"/>
                  </a:cubicBezTo>
                  <a:cubicBezTo>
                    <a:pt x="1778" y="41332"/>
                    <a:pt x="1576" y="41653"/>
                    <a:pt x="1367" y="41840"/>
                  </a:cubicBezTo>
                  <a:cubicBezTo>
                    <a:pt x="1165" y="42027"/>
                    <a:pt x="882" y="42482"/>
                    <a:pt x="672" y="42423"/>
                  </a:cubicBezTo>
                  <a:cubicBezTo>
                    <a:pt x="456" y="42370"/>
                    <a:pt x="546" y="42557"/>
                    <a:pt x="448" y="42333"/>
                  </a:cubicBezTo>
                  <a:cubicBezTo>
                    <a:pt x="344" y="42109"/>
                    <a:pt x="620" y="38913"/>
                    <a:pt x="635" y="38457"/>
                  </a:cubicBezTo>
                  <a:cubicBezTo>
                    <a:pt x="725" y="33462"/>
                    <a:pt x="419" y="27973"/>
                    <a:pt x="762" y="22746"/>
                  </a:cubicBezTo>
                  <a:cubicBezTo>
                    <a:pt x="859" y="21208"/>
                    <a:pt x="1083" y="19796"/>
                    <a:pt x="1180" y="18258"/>
                  </a:cubicBezTo>
                  <a:cubicBezTo>
                    <a:pt x="1277" y="16981"/>
                    <a:pt x="1098" y="17616"/>
                    <a:pt x="986" y="16944"/>
                  </a:cubicBezTo>
                  <a:cubicBezTo>
                    <a:pt x="822" y="15936"/>
                    <a:pt x="1158" y="13972"/>
                    <a:pt x="434" y="13815"/>
                  </a:cubicBezTo>
                  <a:cubicBezTo>
                    <a:pt x="419" y="13815"/>
                    <a:pt x="411" y="13800"/>
                    <a:pt x="396" y="13740"/>
                  </a:cubicBezTo>
                  <a:cubicBezTo>
                    <a:pt x="45" y="11747"/>
                    <a:pt x="209" y="9835"/>
                    <a:pt x="463" y="8200"/>
                  </a:cubicBezTo>
                  <a:cubicBezTo>
                    <a:pt x="956" y="5011"/>
                    <a:pt x="1800" y="2487"/>
                    <a:pt x="2599" y="82"/>
                  </a:cubicBezTo>
                  <a:cubicBezTo>
                    <a:pt x="2629" y="0"/>
                    <a:pt x="2689" y="194"/>
                    <a:pt x="2659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1065525" y="682050"/>
              <a:ext cx="5472675" cy="4376675"/>
            </a:xfrm>
            <a:custGeom>
              <a:avLst/>
              <a:gdLst/>
              <a:ahLst/>
              <a:cxnLst/>
              <a:rect l="l" t="t" r="r" b="b"/>
              <a:pathLst>
                <a:path w="218907" h="175067" extrusionOk="0">
                  <a:moveTo>
                    <a:pt x="2659" y="284"/>
                  </a:moveTo>
                  <a:cubicBezTo>
                    <a:pt x="1987" y="2300"/>
                    <a:pt x="1315" y="4391"/>
                    <a:pt x="800" y="6878"/>
                  </a:cubicBezTo>
                  <a:cubicBezTo>
                    <a:pt x="538" y="8155"/>
                    <a:pt x="1" y="10880"/>
                    <a:pt x="329" y="12800"/>
                  </a:cubicBezTo>
                  <a:cubicBezTo>
                    <a:pt x="501" y="13838"/>
                    <a:pt x="837" y="13457"/>
                    <a:pt x="1009" y="14301"/>
                  </a:cubicBezTo>
                  <a:cubicBezTo>
                    <a:pt x="1225" y="15286"/>
                    <a:pt x="561" y="16787"/>
                    <a:pt x="1352" y="17146"/>
                  </a:cubicBezTo>
                  <a:cubicBezTo>
                    <a:pt x="1382" y="17153"/>
                    <a:pt x="1412" y="17235"/>
                    <a:pt x="1397" y="17295"/>
                  </a:cubicBezTo>
                  <a:cubicBezTo>
                    <a:pt x="561" y="23314"/>
                    <a:pt x="703" y="29758"/>
                    <a:pt x="703" y="36001"/>
                  </a:cubicBezTo>
                  <a:cubicBezTo>
                    <a:pt x="703" y="37352"/>
                    <a:pt x="688" y="38689"/>
                    <a:pt x="643" y="39988"/>
                  </a:cubicBezTo>
                  <a:cubicBezTo>
                    <a:pt x="635" y="40197"/>
                    <a:pt x="486" y="42303"/>
                    <a:pt x="501" y="42341"/>
                  </a:cubicBezTo>
                  <a:cubicBezTo>
                    <a:pt x="643" y="42662"/>
                    <a:pt x="2308" y="40825"/>
                    <a:pt x="2457" y="40683"/>
                  </a:cubicBezTo>
                  <a:cubicBezTo>
                    <a:pt x="2607" y="40548"/>
                    <a:pt x="2517" y="40705"/>
                    <a:pt x="2532" y="40780"/>
                  </a:cubicBezTo>
                  <a:cubicBezTo>
                    <a:pt x="4175" y="57671"/>
                    <a:pt x="9492" y="71023"/>
                    <a:pt x="17810" y="79207"/>
                  </a:cubicBezTo>
                  <a:cubicBezTo>
                    <a:pt x="21858" y="83247"/>
                    <a:pt x="26502" y="86144"/>
                    <a:pt x="31476" y="88273"/>
                  </a:cubicBezTo>
                  <a:cubicBezTo>
                    <a:pt x="33865" y="89281"/>
                    <a:pt x="36322" y="90139"/>
                    <a:pt x="38824" y="90849"/>
                  </a:cubicBezTo>
                  <a:cubicBezTo>
                    <a:pt x="40071" y="91200"/>
                    <a:pt x="41333" y="91528"/>
                    <a:pt x="42602" y="91827"/>
                  </a:cubicBezTo>
                  <a:cubicBezTo>
                    <a:pt x="44200" y="92200"/>
                    <a:pt x="45596" y="92066"/>
                    <a:pt x="47374" y="91834"/>
                  </a:cubicBezTo>
                  <a:cubicBezTo>
                    <a:pt x="52847" y="91118"/>
                    <a:pt x="58276" y="90894"/>
                    <a:pt x="63847" y="90341"/>
                  </a:cubicBezTo>
                  <a:cubicBezTo>
                    <a:pt x="66938" y="90057"/>
                    <a:pt x="70015" y="89602"/>
                    <a:pt x="73061" y="88967"/>
                  </a:cubicBezTo>
                  <a:cubicBezTo>
                    <a:pt x="74652" y="88631"/>
                    <a:pt x="76280" y="88235"/>
                    <a:pt x="77900" y="87772"/>
                  </a:cubicBezTo>
                  <a:cubicBezTo>
                    <a:pt x="78946" y="87474"/>
                    <a:pt x="80028" y="86943"/>
                    <a:pt x="80835" y="87190"/>
                  </a:cubicBezTo>
                  <a:cubicBezTo>
                    <a:pt x="81634" y="87429"/>
                    <a:pt x="81851" y="87899"/>
                    <a:pt x="82246" y="88310"/>
                  </a:cubicBezTo>
                  <a:cubicBezTo>
                    <a:pt x="82635" y="88721"/>
                    <a:pt x="82821" y="89019"/>
                    <a:pt x="83299" y="89176"/>
                  </a:cubicBezTo>
                  <a:cubicBezTo>
                    <a:pt x="84113" y="89445"/>
                    <a:pt x="85166" y="89131"/>
                    <a:pt x="86226" y="88945"/>
                  </a:cubicBezTo>
                  <a:cubicBezTo>
                    <a:pt x="89191" y="88429"/>
                    <a:pt x="91954" y="88347"/>
                    <a:pt x="94694" y="88250"/>
                  </a:cubicBezTo>
                  <a:cubicBezTo>
                    <a:pt x="97793" y="88161"/>
                    <a:pt x="100930" y="88034"/>
                    <a:pt x="104350" y="87272"/>
                  </a:cubicBezTo>
                  <a:cubicBezTo>
                    <a:pt x="105731" y="86966"/>
                    <a:pt x="106784" y="86742"/>
                    <a:pt x="108031" y="86667"/>
                  </a:cubicBezTo>
                  <a:cubicBezTo>
                    <a:pt x="109286" y="86592"/>
                    <a:pt x="110324" y="86555"/>
                    <a:pt x="111459" y="86503"/>
                  </a:cubicBezTo>
                  <a:cubicBezTo>
                    <a:pt x="116731" y="86301"/>
                    <a:pt x="122010" y="86256"/>
                    <a:pt x="127782" y="85076"/>
                  </a:cubicBezTo>
                  <a:cubicBezTo>
                    <a:pt x="130978" y="84427"/>
                    <a:pt x="134092" y="83441"/>
                    <a:pt x="137079" y="82134"/>
                  </a:cubicBezTo>
                  <a:cubicBezTo>
                    <a:pt x="138700" y="81425"/>
                    <a:pt x="140537" y="80618"/>
                    <a:pt x="141926" y="79543"/>
                  </a:cubicBezTo>
                  <a:cubicBezTo>
                    <a:pt x="142732" y="78923"/>
                    <a:pt x="143188" y="77915"/>
                    <a:pt x="144046" y="77370"/>
                  </a:cubicBezTo>
                  <a:cubicBezTo>
                    <a:pt x="144069" y="77348"/>
                    <a:pt x="144106" y="77340"/>
                    <a:pt x="144136" y="77348"/>
                  </a:cubicBezTo>
                  <a:cubicBezTo>
                    <a:pt x="144240" y="77407"/>
                    <a:pt x="144084" y="77519"/>
                    <a:pt x="144084" y="77617"/>
                  </a:cubicBezTo>
                  <a:cubicBezTo>
                    <a:pt x="144084" y="77721"/>
                    <a:pt x="143606" y="78251"/>
                    <a:pt x="143516" y="78416"/>
                  </a:cubicBezTo>
                  <a:cubicBezTo>
                    <a:pt x="143270" y="78796"/>
                    <a:pt x="143165" y="78714"/>
                    <a:pt x="143232" y="79125"/>
                  </a:cubicBezTo>
                  <a:cubicBezTo>
                    <a:pt x="143300" y="79536"/>
                    <a:pt x="143232" y="79409"/>
                    <a:pt x="143643" y="79110"/>
                  </a:cubicBezTo>
                  <a:cubicBezTo>
                    <a:pt x="144054" y="78811"/>
                    <a:pt x="144151" y="78505"/>
                    <a:pt x="144569" y="78393"/>
                  </a:cubicBezTo>
                  <a:cubicBezTo>
                    <a:pt x="144659" y="78363"/>
                    <a:pt x="144487" y="78767"/>
                    <a:pt x="144539" y="78767"/>
                  </a:cubicBezTo>
                  <a:cubicBezTo>
                    <a:pt x="144912" y="78722"/>
                    <a:pt x="146264" y="77206"/>
                    <a:pt x="146511" y="76967"/>
                  </a:cubicBezTo>
                  <a:cubicBezTo>
                    <a:pt x="147847" y="75585"/>
                    <a:pt x="149020" y="74159"/>
                    <a:pt x="150334" y="72785"/>
                  </a:cubicBezTo>
                  <a:cubicBezTo>
                    <a:pt x="151028" y="72053"/>
                    <a:pt x="151753" y="71284"/>
                    <a:pt x="152723" y="70769"/>
                  </a:cubicBezTo>
                  <a:cubicBezTo>
                    <a:pt x="154493" y="69836"/>
                    <a:pt x="156270" y="68753"/>
                    <a:pt x="158100" y="67901"/>
                  </a:cubicBezTo>
                  <a:cubicBezTo>
                    <a:pt x="162237" y="65982"/>
                    <a:pt x="166538" y="64922"/>
                    <a:pt x="170414" y="64862"/>
                  </a:cubicBezTo>
                  <a:cubicBezTo>
                    <a:pt x="172310" y="64825"/>
                    <a:pt x="174110" y="65019"/>
                    <a:pt x="175753" y="65467"/>
                  </a:cubicBezTo>
                  <a:cubicBezTo>
                    <a:pt x="176522" y="65684"/>
                    <a:pt x="177269" y="65960"/>
                    <a:pt x="177993" y="66296"/>
                  </a:cubicBezTo>
                  <a:cubicBezTo>
                    <a:pt x="178516" y="66542"/>
                    <a:pt x="179561" y="66886"/>
                    <a:pt x="179785" y="67349"/>
                  </a:cubicBezTo>
                  <a:cubicBezTo>
                    <a:pt x="180009" y="67819"/>
                    <a:pt x="179808" y="69290"/>
                    <a:pt x="179852" y="69888"/>
                  </a:cubicBezTo>
                  <a:cubicBezTo>
                    <a:pt x="179912" y="70844"/>
                    <a:pt x="180084" y="71792"/>
                    <a:pt x="180353" y="72710"/>
                  </a:cubicBezTo>
                  <a:cubicBezTo>
                    <a:pt x="180898" y="74465"/>
                    <a:pt x="181958" y="75899"/>
                    <a:pt x="183810" y="76780"/>
                  </a:cubicBezTo>
                  <a:cubicBezTo>
                    <a:pt x="187925" y="78722"/>
                    <a:pt x="191793" y="81201"/>
                    <a:pt x="195026" y="84561"/>
                  </a:cubicBezTo>
                  <a:cubicBezTo>
                    <a:pt x="196863" y="86480"/>
                    <a:pt x="198454" y="88616"/>
                    <a:pt x="199753" y="90923"/>
                  </a:cubicBezTo>
                  <a:cubicBezTo>
                    <a:pt x="201090" y="93261"/>
                    <a:pt x="202045" y="95874"/>
                    <a:pt x="203292" y="98443"/>
                  </a:cubicBezTo>
                  <a:cubicBezTo>
                    <a:pt x="205854" y="103752"/>
                    <a:pt x="208930" y="109114"/>
                    <a:pt x="211133" y="115543"/>
                  </a:cubicBezTo>
                  <a:cubicBezTo>
                    <a:pt x="211656" y="117089"/>
                    <a:pt x="212134" y="118680"/>
                    <a:pt x="212552" y="120315"/>
                  </a:cubicBezTo>
                  <a:cubicBezTo>
                    <a:pt x="212709" y="120883"/>
                    <a:pt x="213276" y="122712"/>
                    <a:pt x="213209" y="123295"/>
                  </a:cubicBezTo>
                  <a:cubicBezTo>
                    <a:pt x="213142" y="123870"/>
                    <a:pt x="212776" y="123944"/>
                    <a:pt x="213306" y="123758"/>
                  </a:cubicBezTo>
                  <a:cubicBezTo>
                    <a:pt x="214090" y="123481"/>
                    <a:pt x="214837" y="122384"/>
                    <a:pt x="215479" y="121749"/>
                  </a:cubicBezTo>
                  <a:cubicBezTo>
                    <a:pt x="215516" y="121712"/>
                    <a:pt x="215554" y="121771"/>
                    <a:pt x="215561" y="121846"/>
                  </a:cubicBezTo>
                  <a:cubicBezTo>
                    <a:pt x="215994" y="130060"/>
                    <a:pt x="216778" y="138797"/>
                    <a:pt x="217555" y="148407"/>
                  </a:cubicBezTo>
                  <a:cubicBezTo>
                    <a:pt x="218212" y="156637"/>
                    <a:pt x="218802" y="165500"/>
                    <a:pt x="218907" y="174917"/>
                  </a:cubicBezTo>
                  <a:cubicBezTo>
                    <a:pt x="218907" y="175066"/>
                    <a:pt x="218839" y="175014"/>
                    <a:pt x="218839" y="174872"/>
                  </a:cubicBezTo>
                  <a:cubicBezTo>
                    <a:pt x="218660" y="156323"/>
                    <a:pt x="216659" y="140410"/>
                    <a:pt x="215711" y="126237"/>
                  </a:cubicBezTo>
                  <a:cubicBezTo>
                    <a:pt x="215658" y="125244"/>
                    <a:pt x="215599" y="124273"/>
                    <a:pt x="215546" y="123302"/>
                  </a:cubicBezTo>
                  <a:cubicBezTo>
                    <a:pt x="215487" y="122331"/>
                    <a:pt x="215390" y="122249"/>
                    <a:pt x="214941" y="122503"/>
                  </a:cubicBezTo>
                  <a:cubicBezTo>
                    <a:pt x="214493" y="122749"/>
                    <a:pt x="213933" y="123571"/>
                    <a:pt x="213351" y="123922"/>
                  </a:cubicBezTo>
                  <a:cubicBezTo>
                    <a:pt x="213045" y="124109"/>
                    <a:pt x="213037" y="124161"/>
                    <a:pt x="212858" y="123862"/>
                  </a:cubicBezTo>
                  <a:cubicBezTo>
                    <a:pt x="212828" y="123832"/>
                    <a:pt x="212925" y="123631"/>
                    <a:pt x="212925" y="123623"/>
                  </a:cubicBezTo>
                  <a:cubicBezTo>
                    <a:pt x="212925" y="123608"/>
                    <a:pt x="213015" y="123459"/>
                    <a:pt x="213022" y="123384"/>
                  </a:cubicBezTo>
                  <a:cubicBezTo>
                    <a:pt x="213067" y="122876"/>
                    <a:pt x="212948" y="122473"/>
                    <a:pt x="212836" y="121943"/>
                  </a:cubicBezTo>
                  <a:cubicBezTo>
                    <a:pt x="212470" y="120054"/>
                    <a:pt x="211902" y="118187"/>
                    <a:pt x="211327" y="116454"/>
                  </a:cubicBezTo>
                  <a:cubicBezTo>
                    <a:pt x="210259" y="113214"/>
                    <a:pt x="208975" y="110234"/>
                    <a:pt x="207623" y="107404"/>
                  </a:cubicBezTo>
                  <a:cubicBezTo>
                    <a:pt x="206264" y="104574"/>
                    <a:pt x="204861" y="101908"/>
                    <a:pt x="203561" y="99257"/>
                  </a:cubicBezTo>
                  <a:cubicBezTo>
                    <a:pt x="202120" y="96352"/>
                    <a:pt x="201037" y="93388"/>
                    <a:pt x="199521" y="90744"/>
                  </a:cubicBezTo>
                  <a:cubicBezTo>
                    <a:pt x="196393" y="85360"/>
                    <a:pt x="191994" y="81440"/>
                    <a:pt x="186999" y="78580"/>
                  </a:cubicBezTo>
                  <a:cubicBezTo>
                    <a:pt x="185304" y="77602"/>
                    <a:pt x="183168" y="76922"/>
                    <a:pt x="181846" y="75608"/>
                  </a:cubicBezTo>
                  <a:cubicBezTo>
                    <a:pt x="180689" y="74458"/>
                    <a:pt x="180151" y="72905"/>
                    <a:pt x="179882" y="71336"/>
                  </a:cubicBezTo>
                  <a:cubicBezTo>
                    <a:pt x="179718" y="70366"/>
                    <a:pt x="179740" y="69358"/>
                    <a:pt x="179643" y="68372"/>
                  </a:cubicBezTo>
                  <a:cubicBezTo>
                    <a:pt x="179531" y="67028"/>
                    <a:pt x="178441" y="66587"/>
                    <a:pt x="177142" y="66072"/>
                  </a:cubicBezTo>
                  <a:cubicBezTo>
                    <a:pt x="175267" y="65325"/>
                    <a:pt x="173094" y="64974"/>
                    <a:pt x="170779" y="64974"/>
                  </a:cubicBezTo>
                  <a:cubicBezTo>
                    <a:pt x="168009" y="64974"/>
                    <a:pt x="165022" y="65475"/>
                    <a:pt x="162013" y="66468"/>
                  </a:cubicBezTo>
                  <a:cubicBezTo>
                    <a:pt x="160362" y="67005"/>
                    <a:pt x="158757" y="67663"/>
                    <a:pt x="157204" y="68447"/>
                  </a:cubicBezTo>
                  <a:cubicBezTo>
                    <a:pt x="155822" y="69126"/>
                    <a:pt x="154516" y="70104"/>
                    <a:pt x="153156" y="70776"/>
                  </a:cubicBezTo>
                  <a:cubicBezTo>
                    <a:pt x="152305" y="71202"/>
                    <a:pt x="151850" y="71426"/>
                    <a:pt x="151133" y="72121"/>
                  </a:cubicBezTo>
                  <a:cubicBezTo>
                    <a:pt x="150408" y="72822"/>
                    <a:pt x="149550" y="73778"/>
                    <a:pt x="148803" y="74615"/>
                  </a:cubicBezTo>
                  <a:cubicBezTo>
                    <a:pt x="147504" y="76056"/>
                    <a:pt x="146174" y="77758"/>
                    <a:pt x="144397" y="78976"/>
                  </a:cubicBezTo>
                  <a:cubicBezTo>
                    <a:pt x="144330" y="79020"/>
                    <a:pt x="144270" y="79005"/>
                    <a:pt x="144285" y="78946"/>
                  </a:cubicBezTo>
                  <a:cubicBezTo>
                    <a:pt x="144651" y="78050"/>
                    <a:pt x="143725" y="79327"/>
                    <a:pt x="143314" y="79528"/>
                  </a:cubicBezTo>
                  <a:cubicBezTo>
                    <a:pt x="142904" y="79722"/>
                    <a:pt x="142941" y="79722"/>
                    <a:pt x="142747" y="79573"/>
                  </a:cubicBezTo>
                  <a:cubicBezTo>
                    <a:pt x="142553" y="79424"/>
                    <a:pt x="142702" y="79282"/>
                    <a:pt x="142717" y="79215"/>
                  </a:cubicBezTo>
                  <a:cubicBezTo>
                    <a:pt x="142777" y="78976"/>
                    <a:pt x="143426" y="78348"/>
                    <a:pt x="143621" y="78080"/>
                  </a:cubicBezTo>
                  <a:cubicBezTo>
                    <a:pt x="143822" y="77811"/>
                    <a:pt x="144196" y="77452"/>
                    <a:pt x="143934" y="77587"/>
                  </a:cubicBezTo>
                  <a:cubicBezTo>
                    <a:pt x="143307" y="77900"/>
                    <a:pt x="142822" y="79125"/>
                    <a:pt x="142351" y="79528"/>
                  </a:cubicBezTo>
                  <a:cubicBezTo>
                    <a:pt x="141888" y="79924"/>
                    <a:pt x="141059" y="80282"/>
                    <a:pt x="140544" y="80551"/>
                  </a:cubicBezTo>
                  <a:cubicBezTo>
                    <a:pt x="133689" y="84233"/>
                    <a:pt x="126812" y="85666"/>
                    <a:pt x="120427" y="86189"/>
                  </a:cubicBezTo>
                  <a:cubicBezTo>
                    <a:pt x="117350" y="86436"/>
                    <a:pt x="114371" y="86510"/>
                    <a:pt x="111377" y="86630"/>
                  </a:cubicBezTo>
                  <a:cubicBezTo>
                    <a:pt x="109547" y="86697"/>
                    <a:pt x="107613" y="86645"/>
                    <a:pt x="105604" y="87078"/>
                  </a:cubicBezTo>
                  <a:cubicBezTo>
                    <a:pt x="103312" y="87571"/>
                    <a:pt x="101154" y="87989"/>
                    <a:pt x="98988" y="88168"/>
                  </a:cubicBezTo>
                  <a:cubicBezTo>
                    <a:pt x="94889" y="88497"/>
                    <a:pt x="91073" y="88302"/>
                    <a:pt x="86786" y="88960"/>
                  </a:cubicBezTo>
                  <a:cubicBezTo>
                    <a:pt x="85203" y="89206"/>
                    <a:pt x="83785" y="89729"/>
                    <a:pt x="82821" y="89086"/>
                  </a:cubicBezTo>
                  <a:cubicBezTo>
                    <a:pt x="82411" y="88803"/>
                    <a:pt x="82149" y="88429"/>
                    <a:pt x="81821" y="88093"/>
                  </a:cubicBezTo>
                  <a:cubicBezTo>
                    <a:pt x="81701" y="87959"/>
                    <a:pt x="81567" y="87832"/>
                    <a:pt x="81432" y="87712"/>
                  </a:cubicBezTo>
                  <a:cubicBezTo>
                    <a:pt x="80730" y="87152"/>
                    <a:pt x="80133" y="87272"/>
                    <a:pt x="78856" y="87608"/>
                  </a:cubicBezTo>
                  <a:cubicBezTo>
                    <a:pt x="74585" y="88736"/>
                    <a:pt x="70478" y="89669"/>
                    <a:pt x="66401" y="90177"/>
                  </a:cubicBezTo>
                  <a:cubicBezTo>
                    <a:pt x="62323" y="90677"/>
                    <a:pt x="58336" y="90894"/>
                    <a:pt x="54348" y="91222"/>
                  </a:cubicBezTo>
                  <a:cubicBezTo>
                    <a:pt x="52392" y="91386"/>
                    <a:pt x="50428" y="91573"/>
                    <a:pt x="48471" y="91812"/>
                  </a:cubicBezTo>
                  <a:cubicBezTo>
                    <a:pt x="47530" y="91932"/>
                    <a:pt x="46582" y="92051"/>
                    <a:pt x="45641" y="92193"/>
                  </a:cubicBezTo>
                  <a:cubicBezTo>
                    <a:pt x="44402" y="92380"/>
                    <a:pt x="43670" y="92200"/>
                    <a:pt x="42550" y="91939"/>
                  </a:cubicBezTo>
                  <a:cubicBezTo>
                    <a:pt x="39033" y="91118"/>
                    <a:pt x="35605" y="90102"/>
                    <a:pt x="32319" y="88765"/>
                  </a:cubicBezTo>
                  <a:cubicBezTo>
                    <a:pt x="19013" y="83568"/>
                    <a:pt x="8148" y="71994"/>
                    <a:pt x="4018" y="51428"/>
                  </a:cubicBezTo>
                  <a:cubicBezTo>
                    <a:pt x="3719" y="49995"/>
                    <a:pt x="3458" y="48516"/>
                    <a:pt x="3227" y="47015"/>
                  </a:cubicBezTo>
                  <a:cubicBezTo>
                    <a:pt x="2995" y="45514"/>
                    <a:pt x="2913" y="43819"/>
                    <a:pt x="2599" y="42363"/>
                  </a:cubicBezTo>
                  <a:cubicBezTo>
                    <a:pt x="2368" y="41228"/>
                    <a:pt x="2480" y="41191"/>
                    <a:pt x="1957" y="41377"/>
                  </a:cubicBezTo>
                  <a:cubicBezTo>
                    <a:pt x="1733" y="41452"/>
                    <a:pt x="1531" y="41781"/>
                    <a:pt x="1322" y="41952"/>
                  </a:cubicBezTo>
                  <a:cubicBezTo>
                    <a:pt x="1121" y="42132"/>
                    <a:pt x="837" y="42602"/>
                    <a:pt x="620" y="42535"/>
                  </a:cubicBezTo>
                  <a:cubicBezTo>
                    <a:pt x="411" y="42468"/>
                    <a:pt x="501" y="42662"/>
                    <a:pt x="396" y="42453"/>
                  </a:cubicBezTo>
                  <a:cubicBezTo>
                    <a:pt x="299" y="42236"/>
                    <a:pt x="576" y="39018"/>
                    <a:pt x="598" y="38555"/>
                  </a:cubicBezTo>
                  <a:cubicBezTo>
                    <a:pt x="688" y="33551"/>
                    <a:pt x="396" y="28048"/>
                    <a:pt x="732" y="22798"/>
                  </a:cubicBezTo>
                  <a:cubicBezTo>
                    <a:pt x="837" y="21260"/>
                    <a:pt x="1061" y="19849"/>
                    <a:pt x="1173" y="18303"/>
                  </a:cubicBezTo>
                  <a:cubicBezTo>
                    <a:pt x="1270" y="17026"/>
                    <a:pt x="1091" y="17661"/>
                    <a:pt x="979" y="16989"/>
                  </a:cubicBezTo>
                  <a:cubicBezTo>
                    <a:pt x="807" y="15966"/>
                    <a:pt x="1158" y="14009"/>
                    <a:pt x="426" y="13852"/>
                  </a:cubicBezTo>
                  <a:cubicBezTo>
                    <a:pt x="404" y="13823"/>
                    <a:pt x="389" y="13793"/>
                    <a:pt x="389" y="13763"/>
                  </a:cubicBezTo>
                  <a:cubicBezTo>
                    <a:pt x="45" y="11769"/>
                    <a:pt x="210" y="9842"/>
                    <a:pt x="464" y="8200"/>
                  </a:cubicBezTo>
                  <a:cubicBezTo>
                    <a:pt x="971" y="5011"/>
                    <a:pt x="1808" y="2480"/>
                    <a:pt x="2614" y="90"/>
                  </a:cubicBezTo>
                  <a:cubicBezTo>
                    <a:pt x="2637" y="0"/>
                    <a:pt x="2689" y="195"/>
                    <a:pt x="2659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1049650" y="698300"/>
              <a:ext cx="5472875" cy="4377025"/>
            </a:xfrm>
            <a:custGeom>
              <a:avLst/>
              <a:gdLst/>
              <a:ahLst/>
              <a:cxnLst/>
              <a:rect l="l" t="t" r="r" b="b"/>
              <a:pathLst>
                <a:path w="218915" h="175081" extrusionOk="0">
                  <a:moveTo>
                    <a:pt x="2667" y="291"/>
                  </a:moveTo>
                  <a:cubicBezTo>
                    <a:pt x="1987" y="2308"/>
                    <a:pt x="1315" y="4406"/>
                    <a:pt x="800" y="6893"/>
                  </a:cubicBezTo>
                  <a:cubicBezTo>
                    <a:pt x="539" y="8169"/>
                    <a:pt x="1" y="10895"/>
                    <a:pt x="330" y="12829"/>
                  </a:cubicBezTo>
                  <a:cubicBezTo>
                    <a:pt x="501" y="13875"/>
                    <a:pt x="830" y="13501"/>
                    <a:pt x="1009" y="14338"/>
                  </a:cubicBezTo>
                  <a:cubicBezTo>
                    <a:pt x="1211" y="15331"/>
                    <a:pt x="554" y="16832"/>
                    <a:pt x="1345" y="17198"/>
                  </a:cubicBezTo>
                  <a:cubicBezTo>
                    <a:pt x="1375" y="17235"/>
                    <a:pt x="1390" y="17287"/>
                    <a:pt x="1382" y="17347"/>
                  </a:cubicBezTo>
                  <a:cubicBezTo>
                    <a:pt x="539" y="23381"/>
                    <a:pt x="673" y="29840"/>
                    <a:pt x="666" y="36098"/>
                  </a:cubicBezTo>
                  <a:cubicBezTo>
                    <a:pt x="666" y="37457"/>
                    <a:pt x="643" y="38793"/>
                    <a:pt x="598" y="40100"/>
                  </a:cubicBezTo>
                  <a:cubicBezTo>
                    <a:pt x="598" y="40317"/>
                    <a:pt x="442" y="42415"/>
                    <a:pt x="456" y="42452"/>
                  </a:cubicBezTo>
                  <a:cubicBezTo>
                    <a:pt x="598" y="42781"/>
                    <a:pt x="2256" y="40959"/>
                    <a:pt x="2405" y="40809"/>
                  </a:cubicBezTo>
                  <a:cubicBezTo>
                    <a:pt x="2555" y="40660"/>
                    <a:pt x="2473" y="40839"/>
                    <a:pt x="2480" y="40914"/>
                  </a:cubicBezTo>
                  <a:cubicBezTo>
                    <a:pt x="4101" y="57865"/>
                    <a:pt x="9387" y="71276"/>
                    <a:pt x="17691" y="79520"/>
                  </a:cubicBezTo>
                  <a:cubicBezTo>
                    <a:pt x="21724" y="83590"/>
                    <a:pt x="26338" y="86510"/>
                    <a:pt x="31304" y="88660"/>
                  </a:cubicBezTo>
                  <a:cubicBezTo>
                    <a:pt x="33694" y="89684"/>
                    <a:pt x="36143" y="90557"/>
                    <a:pt x="38645" y="91274"/>
                  </a:cubicBezTo>
                  <a:cubicBezTo>
                    <a:pt x="39884" y="91625"/>
                    <a:pt x="41146" y="91961"/>
                    <a:pt x="42416" y="92260"/>
                  </a:cubicBezTo>
                  <a:cubicBezTo>
                    <a:pt x="44014" y="92641"/>
                    <a:pt x="45403" y="92514"/>
                    <a:pt x="47187" y="92290"/>
                  </a:cubicBezTo>
                  <a:cubicBezTo>
                    <a:pt x="52646" y="91588"/>
                    <a:pt x="58067" y="91386"/>
                    <a:pt x="63630" y="90841"/>
                  </a:cubicBezTo>
                  <a:cubicBezTo>
                    <a:pt x="66722" y="90557"/>
                    <a:pt x="69791" y="90109"/>
                    <a:pt x="72838" y="89489"/>
                  </a:cubicBezTo>
                  <a:cubicBezTo>
                    <a:pt x="74443" y="89153"/>
                    <a:pt x="76056" y="88750"/>
                    <a:pt x="77677" y="88295"/>
                  </a:cubicBezTo>
                  <a:cubicBezTo>
                    <a:pt x="78722" y="88003"/>
                    <a:pt x="79805" y="87473"/>
                    <a:pt x="80611" y="87712"/>
                  </a:cubicBezTo>
                  <a:cubicBezTo>
                    <a:pt x="81410" y="87959"/>
                    <a:pt x="81627" y="88422"/>
                    <a:pt x="82023" y="88832"/>
                  </a:cubicBezTo>
                  <a:cubicBezTo>
                    <a:pt x="82411" y="89243"/>
                    <a:pt x="82598" y="89542"/>
                    <a:pt x="83068" y="89706"/>
                  </a:cubicBezTo>
                  <a:cubicBezTo>
                    <a:pt x="83889" y="89975"/>
                    <a:pt x="84942" y="89654"/>
                    <a:pt x="86003" y="89482"/>
                  </a:cubicBezTo>
                  <a:cubicBezTo>
                    <a:pt x="88967" y="88967"/>
                    <a:pt x="91730" y="88877"/>
                    <a:pt x="94471" y="88795"/>
                  </a:cubicBezTo>
                  <a:cubicBezTo>
                    <a:pt x="97562" y="88705"/>
                    <a:pt x="100698" y="88586"/>
                    <a:pt x="104111" y="87817"/>
                  </a:cubicBezTo>
                  <a:cubicBezTo>
                    <a:pt x="105493" y="87511"/>
                    <a:pt x="106553" y="87294"/>
                    <a:pt x="107800" y="87219"/>
                  </a:cubicBezTo>
                  <a:cubicBezTo>
                    <a:pt x="109054" y="87145"/>
                    <a:pt x="110085" y="87100"/>
                    <a:pt x="111227" y="87055"/>
                  </a:cubicBezTo>
                  <a:cubicBezTo>
                    <a:pt x="116499" y="86846"/>
                    <a:pt x="121764" y="86801"/>
                    <a:pt x="127551" y="85614"/>
                  </a:cubicBezTo>
                  <a:cubicBezTo>
                    <a:pt x="130747" y="84964"/>
                    <a:pt x="133861" y="83978"/>
                    <a:pt x="136848" y="82672"/>
                  </a:cubicBezTo>
                  <a:cubicBezTo>
                    <a:pt x="138476" y="81962"/>
                    <a:pt x="140313" y="81141"/>
                    <a:pt x="141702" y="80066"/>
                  </a:cubicBezTo>
                  <a:cubicBezTo>
                    <a:pt x="142493" y="79453"/>
                    <a:pt x="142964" y="78453"/>
                    <a:pt x="143823" y="77893"/>
                  </a:cubicBezTo>
                  <a:cubicBezTo>
                    <a:pt x="143845" y="77878"/>
                    <a:pt x="143875" y="77870"/>
                    <a:pt x="143905" y="77878"/>
                  </a:cubicBezTo>
                  <a:cubicBezTo>
                    <a:pt x="144017" y="77930"/>
                    <a:pt x="143860" y="78042"/>
                    <a:pt x="143852" y="78146"/>
                  </a:cubicBezTo>
                  <a:cubicBezTo>
                    <a:pt x="143837" y="78251"/>
                    <a:pt x="143382" y="78781"/>
                    <a:pt x="143292" y="78938"/>
                  </a:cubicBezTo>
                  <a:cubicBezTo>
                    <a:pt x="143046" y="79319"/>
                    <a:pt x="142941" y="79237"/>
                    <a:pt x="143009" y="79647"/>
                  </a:cubicBezTo>
                  <a:cubicBezTo>
                    <a:pt x="143076" y="80058"/>
                    <a:pt x="143009" y="79939"/>
                    <a:pt x="143419" y="79647"/>
                  </a:cubicBezTo>
                  <a:cubicBezTo>
                    <a:pt x="143830" y="79356"/>
                    <a:pt x="143927" y="79035"/>
                    <a:pt x="144345" y="78923"/>
                  </a:cubicBezTo>
                  <a:cubicBezTo>
                    <a:pt x="144435" y="78893"/>
                    <a:pt x="144248" y="79296"/>
                    <a:pt x="144308" y="79281"/>
                  </a:cubicBezTo>
                  <a:cubicBezTo>
                    <a:pt x="144681" y="79244"/>
                    <a:pt x="146040" y="77736"/>
                    <a:pt x="146287" y="77482"/>
                  </a:cubicBezTo>
                  <a:cubicBezTo>
                    <a:pt x="147623" y="76108"/>
                    <a:pt x="148796" y="74682"/>
                    <a:pt x="150110" y="73300"/>
                  </a:cubicBezTo>
                  <a:cubicBezTo>
                    <a:pt x="150812" y="72576"/>
                    <a:pt x="151529" y="71799"/>
                    <a:pt x="152500" y="71284"/>
                  </a:cubicBezTo>
                  <a:cubicBezTo>
                    <a:pt x="154269" y="70350"/>
                    <a:pt x="156062" y="69260"/>
                    <a:pt x="157876" y="68409"/>
                  </a:cubicBezTo>
                  <a:cubicBezTo>
                    <a:pt x="162021" y="66490"/>
                    <a:pt x="166329" y="65422"/>
                    <a:pt x="170197" y="65340"/>
                  </a:cubicBezTo>
                  <a:cubicBezTo>
                    <a:pt x="172101" y="65302"/>
                    <a:pt x="173909" y="65497"/>
                    <a:pt x="175551" y="65945"/>
                  </a:cubicBezTo>
                  <a:cubicBezTo>
                    <a:pt x="176321" y="66154"/>
                    <a:pt x="177075" y="66423"/>
                    <a:pt x="177799" y="66759"/>
                  </a:cubicBezTo>
                  <a:cubicBezTo>
                    <a:pt x="178322" y="67005"/>
                    <a:pt x="179360" y="67349"/>
                    <a:pt x="179591" y="67812"/>
                  </a:cubicBezTo>
                  <a:cubicBezTo>
                    <a:pt x="179823" y="68282"/>
                    <a:pt x="179606" y="69753"/>
                    <a:pt x="179658" y="70343"/>
                  </a:cubicBezTo>
                  <a:cubicBezTo>
                    <a:pt x="179726" y="71299"/>
                    <a:pt x="179890" y="72240"/>
                    <a:pt x="180159" y="73166"/>
                  </a:cubicBezTo>
                  <a:cubicBezTo>
                    <a:pt x="180704" y="74906"/>
                    <a:pt x="181772" y="76347"/>
                    <a:pt x="183624" y="77213"/>
                  </a:cubicBezTo>
                  <a:cubicBezTo>
                    <a:pt x="187746" y="79147"/>
                    <a:pt x="191621" y="81604"/>
                    <a:pt x="194862" y="84942"/>
                  </a:cubicBezTo>
                  <a:cubicBezTo>
                    <a:pt x="196699" y="86838"/>
                    <a:pt x="198297" y="88967"/>
                    <a:pt x="199611" y="91259"/>
                  </a:cubicBezTo>
                  <a:cubicBezTo>
                    <a:pt x="200948" y="93604"/>
                    <a:pt x="201911" y="96203"/>
                    <a:pt x="203158" y="98756"/>
                  </a:cubicBezTo>
                  <a:cubicBezTo>
                    <a:pt x="205735" y="104043"/>
                    <a:pt x="208826" y="109383"/>
                    <a:pt x="211036" y="115782"/>
                  </a:cubicBezTo>
                  <a:cubicBezTo>
                    <a:pt x="211567" y="117305"/>
                    <a:pt x="212044" y="118889"/>
                    <a:pt x="212463" y="120524"/>
                  </a:cubicBezTo>
                  <a:cubicBezTo>
                    <a:pt x="212612" y="121091"/>
                    <a:pt x="213194" y="122913"/>
                    <a:pt x="213127" y="123496"/>
                  </a:cubicBezTo>
                  <a:cubicBezTo>
                    <a:pt x="213060" y="124071"/>
                    <a:pt x="212702" y="124146"/>
                    <a:pt x="213232" y="123959"/>
                  </a:cubicBezTo>
                  <a:cubicBezTo>
                    <a:pt x="214008" y="123683"/>
                    <a:pt x="214763" y="122577"/>
                    <a:pt x="215405" y="121943"/>
                  </a:cubicBezTo>
                  <a:cubicBezTo>
                    <a:pt x="215435" y="121905"/>
                    <a:pt x="215479" y="121965"/>
                    <a:pt x="215487" y="122040"/>
                  </a:cubicBezTo>
                  <a:cubicBezTo>
                    <a:pt x="215927" y="130231"/>
                    <a:pt x="216734" y="138931"/>
                    <a:pt x="217518" y="148512"/>
                  </a:cubicBezTo>
                  <a:cubicBezTo>
                    <a:pt x="218198" y="156711"/>
                    <a:pt x="218795" y="165552"/>
                    <a:pt x="218914" y="174931"/>
                  </a:cubicBezTo>
                  <a:cubicBezTo>
                    <a:pt x="218914" y="175081"/>
                    <a:pt x="218840" y="175028"/>
                    <a:pt x="218840" y="174886"/>
                  </a:cubicBezTo>
                  <a:cubicBezTo>
                    <a:pt x="218638" y="156405"/>
                    <a:pt x="216607" y="140544"/>
                    <a:pt x="215651" y="126416"/>
                  </a:cubicBezTo>
                  <a:cubicBezTo>
                    <a:pt x="215584" y="125422"/>
                    <a:pt x="215524" y="124452"/>
                    <a:pt x="215472" y="123481"/>
                  </a:cubicBezTo>
                  <a:cubicBezTo>
                    <a:pt x="215412" y="122510"/>
                    <a:pt x="215315" y="122436"/>
                    <a:pt x="214867" y="122689"/>
                  </a:cubicBezTo>
                  <a:cubicBezTo>
                    <a:pt x="214419" y="122943"/>
                    <a:pt x="213844" y="123765"/>
                    <a:pt x="213277" y="124116"/>
                  </a:cubicBezTo>
                  <a:cubicBezTo>
                    <a:pt x="212963" y="124302"/>
                    <a:pt x="212948" y="124362"/>
                    <a:pt x="212776" y="124063"/>
                  </a:cubicBezTo>
                  <a:cubicBezTo>
                    <a:pt x="212754" y="124034"/>
                    <a:pt x="212836" y="123839"/>
                    <a:pt x="212836" y="123817"/>
                  </a:cubicBezTo>
                  <a:cubicBezTo>
                    <a:pt x="212836" y="123802"/>
                    <a:pt x="212933" y="123660"/>
                    <a:pt x="212941" y="123585"/>
                  </a:cubicBezTo>
                  <a:cubicBezTo>
                    <a:pt x="213000" y="123070"/>
                    <a:pt x="212866" y="122682"/>
                    <a:pt x="212754" y="122137"/>
                  </a:cubicBezTo>
                  <a:cubicBezTo>
                    <a:pt x="212388" y="120263"/>
                    <a:pt x="211813" y="118418"/>
                    <a:pt x="211230" y="116686"/>
                  </a:cubicBezTo>
                  <a:cubicBezTo>
                    <a:pt x="210170" y="113460"/>
                    <a:pt x="208863" y="110488"/>
                    <a:pt x="207497" y="107680"/>
                  </a:cubicBezTo>
                  <a:cubicBezTo>
                    <a:pt x="206138" y="104872"/>
                    <a:pt x="204726" y="102214"/>
                    <a:pt x="203427" y="99570"/>
                  </a:cubicBezTo>
                  <a:cubicBezTo>
                    <a:pt x="201993" y="96673"/>
                    <a:pt x="200903" y="93716"/>
                    <a:pt x="199372" y="91095"/>
                  </a:cubicBezTo>
                  <a:cubicBezTo>
                    <a:pt x="196243" y="85726"/>
                    <a:pt x="191823" y="81835"/>
                    <a:pt x="186820" y="79005"/>
                  </a:cubicBezTo>
                  <a:cubicBezTo>
                    <a:pt x="185117" y="78027"/>
                    <a:pt x="182981" y="77362"/>
                    <a:pt x="181652" y="76048"/>
                  </a:cubicBezTo>
                  <a:cubicBezTo>
                    <a:pt x="180495" y="74898"/>
                    <a:pt x="179957" y="73360"/>
                    <a:pt x="179688" y="71792"/>
                  </a:cubicBezTo>
                  <a:cubicBezTo>
                    <a:pt x="179524" y="70821"/>
                    <a:pt x="179539" y="69813"/>
                    <a:pt x="179449" y="68835"/>
                  </a:cubicBezTo>
                  <a:cubicBezTo>
                    <a:pt x="179337" y="67490"/>
                    <a:pt x="178247" y="67050"/>
                    <a:pt x="176948" y="66542"/>
                  </a:cubicBezTo>
                  <a:cubicBezTo>
                    <a:pt x="175059" y="65795"/>
                    <a:pt x="172886" y="65452"/>
                    <a:pt x="170563" y="65459"/>
                  </a:cubicBezTo>
                  <a:cubicBezTo>
                    <a:pt x="167800" y="65459"/>
                    <a:pt x="164806" y="65982"/>
                    <a:pt x="161796" y="66975"/>
                  </a:cubicBezTo>
                  <a:cubicBezTo>
                    <a:pt x="160146" y="67513"/>
                    <a:pt x="158541" y="68177"/>
                    <a:pt x="156988" y="68954"/>
                  </a:cubicBezTo>
                  <a:cubicBezTo>
                    <a:pt x="155606" y="69641"/>
                    <a:pt x="154299" y="70627"/>
                    <a:pt x="152933" y="71299"/>
                  </a:cubicBezTo>
                  <a:cubicBezTo>
                    <a:pt x="152081" y="71724"/>
                    <a:pt x="151626" y="71948"/>
                    <a:pt x="150902" y="72643"/>
                  </a:cubicBezTo>
                  <a:cubicBezTo>
                    <a:pt x="150185" y="73330"/>
                    <a:pt x="149326" y="74301"/>
                    <a:pt x="148579" y="75130"/>
                  </a:cubicBezTo>
                  <a:cubicBezTo>
                    <a:pt x="147280" y="76578"/>
                    <a:pt x="145951" y="78281"/>
                    <a:pt x="144166" y="79498"/>
                  </a:cubicBezTo>
                  <a:cubicBezTo>
                    <a:pt x="144106" y="79550"/>
                    <a:pt x="144047" y="79528"/>
                    <a:pt x="144061" y="79476"/>
                  </a:cubicBezTo>
                  <a:cubicBezTo>
                    <a:pt x="144427" y="78580"/>
                    <a:pt x="143501" y="79856"/>
                    <a:pt x="143091" y="80051"/>
                  </a:cubicBezTo>
                  <a:cubicBezTo>
                    <a:pt x="142680" y="80245"/>
                    <a:pt x="142717" y="80245"/>
                    <a:pt x="142516" y="80095"/>
                  </a:cubicBezTo>
                  <a:cubicBezTo>
                    <a:pt x="142449" y="80051"/>
                    <a:pt x="142463" y="79819"/>
                    <a:pt x="142486" y="79752"/>
                  </a:cubicBezTo>
                  <a:cubicBezTo>
                    <a:pt x="142553" y="79513"/>
                    <a:pt x="143203" y="78878"/>
                    <a:pt x="143397" y="78602"/>
                  </a:cubicBezTo>
                  <a:cubicBezTo>
                    <a:pt x="143599" y="78333"/>
                    <a:pt x="143972" y="77990"/>
                    <a:pt x="143696" y="78117"/>
                  </a:cubicBezTo>
                  <a:cubicBezTo>
                    <a:pt x="143076" y="78430"/>
                    <a:pt x="142598" y="79647"/>
                    <a:pt x="142127" y="80051"/>
                  </a:cubicBezTo>
                  <a:cubicBezTo>
                    <a:pt x="141664" y="80454"/>
                    <a:pt x="140821" y="80805"/>
                    <a:pt x="140320" y="81089"/>
                  </a:cubicBezTo>
                  <a:cubicBezTo>
                    <a:pt x="133465" y="84763"/>
                    <a:pt x="126580" y="86211"/>
                    <a:pt x="120196" y="86734"/>
                  </a:cubicBezTo>
                  <a:cubicBezTo>
                    <a:pt x="117112" y="86988"/>
                    <a:pt x="114140" y="87055"/>
                    <a:pt x="111138" y="87174"/>
                  </a:cubicBezTo>
                  <a:cubicBezTo>
                    <a:pt x="109301" y="87249"/>
                    <a:pt x="107382" y="87189"/>
                    <a:pt x="105373" y="87623"/>
                  </a:cubicBezTo>
                  <a:cubicBezTo>
                    <a:pt x="103073" y="88115"/>
                    <a:pt x="100922" y="88534"/>
                    <a:pt x="98757" y="88713"/>
                  </a:cubicBezTo>
                  <a:cubicBezTo>
                    <a:pt x="94657" y="89041"/>
                    <a:pt x="90842" y="88832"/>
                    <a:pt x="86563" y="89497"/>
                  </a:cubicBezTo>
                  <a:cubicBezTo>
                    <a:pt x="84980" y="89743"/>
                    <a:pt x="83546" y="90251"/>
                    <a:pt x="82590" y="89609"/>
                  </a:cubicBezTo>
                  <a:cubicBezTo>
                    <a:pt x="82187" y="89340"/>
                    <a:pt x="81918" y="88959"/>
                    <a:pt x="81597" y="88623"/>
                  </a:cubicBezTo>
                  <a:cubicBezTo>
                    <a:pt x="81477" y="88481"/>
                    <a:pt x="81343" y="88354"/>
                    <a:pt x="81194" y="88235"/>
                  </a:cubicBezTo>
                  <a:cubicBezTo>
                    <a:pt x="80507" y="87675"/>
                    <a:pt x="79909" y="87787"/>
                    <a:pt x="78632" y="88123"/>
                  </a:cubicBezTo>
                  <a:cubicBezTo>
                    <a:pt x="74376" y="89258"/>
                    <a:pt x="70254" y="90176"/>
                    <a:pt x="66184" y="90677"/>
                  </a:cubicBezTo>
                  <a:cubicBezTo>
                    <a:pt x="62115" y="91170"/>
                    <a:pt x="58134" y="91371"/>
                    <a:pt x="54154" y="91692"/>
                  </a:cubicBezTo>
                  <a:cubicBezTo>
                    <a:pt x="52198" y="91849"/>
                    <a:pt x="50234" y="92036"/>
                    <a:pt x="48285" y="92267"/>
                  </a:cubicBezTo>
                  <a:cubicBezTo>
                    <a:pt x="47329" y="92379"/>
                    <a:pt x="46396" y="92506"/>
                    <a:pt x="45455" y="92641"/>
                  </a:cubicBezTo>
                  <a:cubicBezTo>
                    <a:pt x="44208" y="92820"/>
                    <a:pt x="43483" y="92641"/>
                    <a:pt x="42363" y="92379"/>
                  </a:cubicBezTo>
                  <a:cubicBezTo>
                    <a:pt x="38854" y="91543"/>
                    <a:pt x="35434" y="90505"/>
                    <a:pt x="32155" y="89153"/>
                  </a:cubicBezTo>
                  <a:cubicBezTo>
                    <a:pt x="18871" y="83904"/>
                    <a:pt x="8043" y="72240"/>
                    <a:pt x="3959" y="51600"/>
                  </a:cubicBezTo>
                  <a:cubicBezTo>
                    <a:pt x="3667" y="50144"/>
                    <a:pt x="3399" y="48673"/>
                    <a:pt x="3167" y="47164"/>
                  </a:cubicBezTo>
                  <a:cubicBezTo>
                    <a:pt x="2928" y="45663"/>
                    <a:pt x="2853" y="43953"/>
                    <a:pt x="2555" y="42497"/>
                  </a:cubicBezTo>
                  <a:cubicBezTo>
                    <a:pt x="2316" y="41355"/>
                    <a:pt x="2435" y="41325"/>
                    <a:pt x="1913" y="41496"/>
                  </a:cubicBezTo>
                  <a:cubicBezTo>
                    <a:pt x="1689" y="41571"/>
                    <a:pt x="1487" y="41892"/>
                    <a:pt x="1278" y="42079"/>
                  </a:cubicBezTo>
                  <a:cubicBezTo>
                    <a:pt x="1069" y="42266"/>
                    <a:pt x="792" y="42721"/>
                    <a:pt x="576" y="42661"/>
                  </a:cubicBezTo>
                  <a:cubicBezTo>
                    <a:pt x="359" y="42594"/>
                    <a:pt x="456" y="42788"/>
                    <a:pt x="352" y="42564"/>
                  </a:cubicBezTo>
                  <a:cubicBezTo>
                    <a:pt x="247" y="42340"/>
                    <a:pt x="539" y="39129"/>
                    <a:pt x="546" y="38666"/>
                  </a:cubicBezTo>
                  <a:cubicBezTo>
                    <a:pt x="651" y="33641"/>
                    <a:pt x="374" y="28122"/>
                    <a:pt x="718" y="22873"/>
                  </a:cubicBezTo>
                  <a:cubicBezTo>
                    <a:pt x="822" y="21320"/>
                    <a:pt x="1046" y="19901"/>
                    <a:pt x="1158" y="18355"/>
                  </a:cubicBezTo>
                  <a:cubicBezTo>
                    <a:pt x="1248" y="17063"/>
                    <a:pt x="1069" y="17705"/>
                    <a:pt x="972" y="17026"/>
                  </a:cubicBezTo>
                  <a:cubicBezTo>
                    <a:pt x="800" y="16010"/>
                    <a:pt x="1143" y="14039"/>
                    <a:pt x="427" y="13882"/>
                  </a:cubicBezTo>
                  <a:cubicBezTo>
                    <a:pt x="412" y="13875"/>
                    <a:pt x="389" y="13852"/>
                    <a:pt x="382" y="13800"/>
                  </a:cubicBezTo>
                  <a:cubicBezTo>
                    <a:pt x="46" y="11791"/>
                    <a:pt x="210" y="9865"/>
                    <a:pt x="464" y="8214"/>
                  </a:cubicBezTo>
                  <a:cubicBezTo>
                    <a:pt x="972" y="5026"/>
                    <a:pt x="1808" y="2487"/>
                    <a:pt x="2622" y="82"/>
                  </a:cubicBezTo>
                  <a:cubicBezTo>
                    <a:pt x="2652" y="0"/>
                    <a:pt x="2697" y="194"/>
                    <a:pt x="2667" y="29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1033800" y="714350"/>
              <a:ext cx="5472850" cy="4377600"/>
            </a:xfrm>
            <a:custGeom>
              <a:avLst/>
              <a:gdLst/>
              <a:ahLst/>
              <a:cxnLst/>
              <a:rect l="l" t="t" r="r" b="b"/>
              <a:pathLst>
                <a:path w="218914" h="175104" extrusionOk="0">
                  <a:moveTo>
                    <a:pt x="2681" y="292"/>
                  </a:moveTo>
                  <a:cubicBezTo>
                    <a:pt x="1994" y="2315"/>
                    <a:pt x="1322" y="4414"/>
                    <a:pt x="814" y="6900"/>
                  </a:cubicBezTo>
                  <a:cubicBezTo>
                    <a:pt x="538" y="8192"/>
                    <a:pt x="0" y="10925"/>
                    <a:pt x="314" y="12859"/>
                  </a:cubicBezTo>
                  <a:cubicBezTo>
                    <a:pt x="493" y="13912"/>
                    <a:pt x="829" y="13531"/>
                    <a:pt x="1001" y="14375"/>
                  </a:cubicBezTo>
                  <a:cubicBezTo>
                    <a:pt x="1202" y="15376"/>
                    <a:pt x="538" y="16877"/>
                    <a:pt x="1337" y="17243"/>
                  </a:cubicBezTo>
                  <a:cubicBezTo>
                    <a:pt x="1367" y="17287"/>
                    <a:pt x="1374" y="17347"/>
                    <a:pt x="1374" y="17399"/>
                  </a:cubicBezTo>
                  <a:cubicBezTo>
                    <a:pt x="523" y="23448"/>
                    <a:pt x="642" y="29930"/>
                    <a:pt x="635" y="36202"/>
                  </a:cubicBezTo>
                  <a:cubicBezTo>
                    <a:pt x="627" y="37576"/>
                    <a:pt x="605" y="38905"/>
                    <a:pt x="560" y="40227"/>
                  </a:cubicBezTo>
                  <a:cubicBezTo>
                    <a:pt x="545" y="40436"/>
                    <a:pt x="389" y="42542"/>
                    <a:pt x="411" y="42587"/>
                  </a:cubicBezTo>
                  <a:cubicBezTo>
                    <a:pt x="545" y="42915"/>
                    <a:pt x="2211" y="41078"/>
                    <a:pt x="2360" y="40944"/>
                  </a:cubicBezTo>
                  <a:cubicBezTo>
                    <a:pt x="2509" y="40802"/>
                    <a:pt x="2427" y="40966"/>
                    <a:pt x="2435" y="41041"/>
                  </a:cubicBezTo>
                  <a:cubicBezTo>
                    <a:pt x="4025" y="58052"/>
                    <a:pt x="9290" y="71538"/>
                    <a:pt x="17556" y="79842"/>
                  </a:cubicBezTo>
                  <a:cubicBezTo>
                    <a:pt x="21581" y="83926"/>
                    <a:pt x="26188" y="86876"/>
                    <a:pt x="31147" y="89049"/>
                  </a:cubicBezTo>
                  <a:cubicBezTo>
                    <a:pt x="33529" y="90087"/>
                    <a:pt x="35971" y="90976"/>
                    <a:pt x="38465" y="91692"/>
                  </a:cubicBezTo>
                  <a:cubicBezTo>
                    <a:pt x="39704" y="92066"/>
                    <a:pt x="40966" y="92394"/>
                    <a:pt x="42236" y="92701"/>
                  </a:cubicBezTo>
                  <a:cubicBezTo>
                    <a:pt x="43826" y="93081"/>
                    <a:pt x="45215" y="92969"/>
                    <a:pt x="46985" y="92745"/>
                  </a:cubicBezTo>
                  <a:cubicBezTo>
                    <a:pt x="52451" y="92066"/>
                    <a:pt x="57865" y="91872"/>
                    <a:pt x="63428" y="91341"/>
                  </a:cubicBezTo>
                  <a:cubicBezTo>
                    <a:pt x="66512" y="91065"/>
                    <a:pt x="69581" y="90625"/>
                    <a:pt x="72620" y="90005"/>
                  </a:cubicBezTo>
                  <a:cubicBezTo>
                    <a:pt x="74211" y="89669"/>
                    <a:pt x="75824" y="89273"/>
                    <a:pt x="77452" y="88825"/>
                  </a:cubicBezTo>
                  <a:cubicBezTo>
                    <a:pt x="78497" y="88526"/>
                    <a:pt x="79580" y="87996"/>
                    <a:pt x="80386" y="88250"/>
                  </a:cubicBezTo>
                  <a:cubicBezTo>
                    <a:pt x="81185" y="88504"/>
                    <a:pt x="81402" y="88959"/>
                    <a:pt x="81790" y="89370"/>
                  </a:cubicBezTo>
                  <a:cubicBezTo>
                    <a:pt x="82186" y="89781"/>
                    <a:pt x="82365" y="90079"/>
                    <a:pt x="82836" y="90236"/>
                  </a:cubicBezTo>
                  <a:cubicBezTo>
                    <a:pt x="83650" y="90505"/>
                    <a:pt x="84703" y="90199"/>
                    <a:pt x="85770" y="90012"/>
                  </a:cubicBezTo>
                  <a:cubicBezTo>
                    <a:pt x="88728" y="89512"/>
                    <a:pt x="91490" y="89437"/>
                    <a:pt x="94238" y="89348"/>
                  </a:cubicBezTo>
                  <a:cubicBezTo>
                    <a:pt x="97322" y="89258"/>
                    <a:pt x="100451" y="89139"/>
                    <a:pt x="103879" y="88369"/>
                  </a:cubicBezTo>
                  <a:cubicBezTo>
                    <a:pt x="105260" y="88071"/>
                    <a:pt x="106313" y="87847"/>
                    <a:pt x="107568" y="87772"/>
                  </a:cubicBezTo>
                  <a:lnTo>
                    <a:pt x="110995" y="87608"/>
                  </a:lnTo>
                  <a:cubicBezTo>
                    <a:pt x="116260" y="87399"/>
                    <a:pt x="121532" y="87354"/>
                    <a:pt x="127319" y="86167"/>
                  </a:cubicBezTo>
                  <a:cubicBezTo>
                    <a:pt x="130515" y="85509"/>
                    <a:pt x="133629" y="84524"/>
                    <a:pt x="136623" y="83217"/>
                  </a:cubicBezTo>
                  <a:cubicBezTo>
                    <a:pt x="138236" y="82500"/>
                    <a:pt x="140081" y="81686"/>
                    <a:pt x="141470" y="80603"/>
                  </a:cubicBezTo>
                  <a:cubicBezTo>
                    <a:pt x="142269" y="79991"/>
                    <a:pt x="142732" y="78990"/>
                    <a:pt x="143590" y="78438"/>
                  </a:cubicBezTo>
                  <a:cubicBezTo>
                    <a:pt x="143613" y="78415"/>
                    <a:pt x="143643" y="78400"/>
                    <a:pt x="143680" y="78408"/>
                  </a:cubicBezTo>
                  <a:cubicBezTo>
                    <a:pt x="143792" y="78468"/>
                    <a:pt x="143635" y="78587"/>
                    <a:pt x="143628" y="78684"/>
                  </a:cubicBezTo>
                  <a:cubicBezTo>
                    <a:pt x="143613" y="78774"/>
                    <a:pt x="143150" y="79319"/>
                    <a:pt x="143053" y="79476"/>
                  </a:cubicBezTo>
                  <a:cubicBezTo>
                    <a:pt x="142821" y="79864"/>
                    <a:pt x="142709" y="79782"/>
                    <a:pt x="142776" y="80185"/>
                  </a:cubicBezTo>
                  <a:cubicBezTo>
                    <a:pt x="142844" y="80588"/>
                    <a:pt x="142784" y="80476"/>
                    <a:pt x="143195" y="80185"/>
                  </a:cubicBezTo>
                  <a:cubicBezTo>
                    <a:pt x="143605" y="79894"/>
                    <a:pt x="143687" y="79565"/>
                    <a:pt x="144113" y="79453"/>
                  </a:cubicBezTo>
                  <a:cubicBezTo>
                    <a:pt x="144210" y="79431"/>
                    <a:pt x="144023" y="79827"/>
                    <a:pt x="144083" y="79827"/>
                  </a:cubicBezTo>
                  <a:cubicBezTo>
                    <a:pt x="144457" y="79782"/>
                    <a:pt x="145816" y="78274"/>
                    <a:pt x="146062" y="78020"/>
                  </a:cubicBezTo>
                  <a:cubicBezTo>
                    <a:pt x="147399" y="76638"/>
                    <a:pt x="148571" y="75219"/>
                    <a:pt x="149885" y="73838"/>
                  </a:cubicBezTo>
                  <a:cubicBezTo>
                    <a:pt x="150587" y="73106"/>
                    <a:pt x="151304" y="72337"/>
                    <a:pt x="152275" y="71822"/>
                  </a:cubicBezTo>
                  <a:cubicBezTo>
                    <a:pt x="154052" y="70881"/>
                    <a:pt x="155837" y="69783"/>
                    <a:pt x="157666" y="68939"/>
                  </a:cubicBezTo>
                  <a:cubicBezTo>
                    <a:pt x="161811" y="67005"/>
                    <a:pt x="166112" y="65930"/>
                    <a:pt x="169995" y="65840"/>
                  </a:cubicBezTo>
                  <a:cubicBezTo>
                    <a:pt x="171899" y="65803"/>
                    <a:pt x="173699" y="65990"/>
                    <a:pt x="175342" y="66423"/>
                  </a:cubicBezTo>
                  <a:cubicBezTo>
                    <a:pt x="176118" y="66624"/>
                    <a:pt x="176865" y="66901"/>
                    <a:pt x="177589" y="67237"/>
                  </a:cubicBezTo>
                  <a:cubicBezTo>
                    <a:pt x="178127" y="67483"/>
                    <a:pt x="179157" y="67819"/>
                    <a:pt x="179396" y="68282"/>
                  </a:cubicBezTo>
                  <a:cubicBezTo>
                    <a:pt x="179628" y="68753"/>
                    <a:pt x="179419" y="70216"/>
                    <a:pt x="179471" y="70814"/>
                  </a:cubicBezTo>
                  <a:cubicBezTo>
                    <a:pt x="179546" y="71777"/>
                    <a:pt x="179680" y="72725"/>
                    <a:pt x="179971" y="73621"/>
                  </a:cubicBezTo>
                  <a:cubicBezTo>
                    <a:pt x="180516" y="75369"/>
                    <a:pt x="181584" y="76795"/>
                    <a:pt x="183436" y="77654"/>
                  </a:cubicBezTo>
                  <a:cubicBezTo>
                    <a:pt x="187573" y="79565"/>
                    <a:pt x="191456" y="82007"/>
                    <a:pt x="194704" y="85330"/>
                  </a:cubicBezTo>
                  <a:cubicBezTo>
                    <a:pt x="196549" y="87212"/>
                    <a:pt x="198147" y="89325"/>
                    <a:pt x="199461" y="91618"/>
                  </a:cubicBezTo>
                  <a:cubicBezTo>
                    <a:pt x="200805" y="93940"/>
                    <a:pt x="201776" y="96539"/>
                    <a:pt x="203031" y="99078"/>
                  </a:cubicBezTo>
                  <a:cubicBezTo>
                    <a:pt x="205622" y="104342"/>
                    <a:pt x="208713" y="109652"/>
                    <a:pt x="210946" y="116021"/>
                  </a:cubicBezTo>
                  <a:cubicBezTo>
                    <a:pt x="211476" y="117537"/>
                    <a:pt x="211962" y="119120"/>
                    <a:pt x="212380" y="120741"/>
                  </a:cubicBezTo>
                  <a:cubicBezTo>
                    <a:pt x="212529" y="121308"/>
                    <a:pt x="213112" y="123123"/>
                    <a:pt x="213052" y="123698"/>
                  </a:cubicBezTo>
                  <a:cubicBezTo>
                    <a:pt x="213000" y="124280"/>
                    <a:pt x="212611" y="124355"/>
                    <a:pt x="213149" y="124168"/>
                  </a:cubicBezTo>
                  <a:cubicBezTo>
                    <a:pt x="213933" y="123877"/>
                    <a:pt x="214687" y="122787"/>
                    <a:pt x="215322" y="122144"/>
                  </a:cubicBezTo>
                  <a:cubicBezTo>
                    <a:pt x="215359" y="122107"/>
                    <a:pt x="215404" y="122159"/>
                    <a:pt x="215404" y="122234"/>
                  </a:cubicBezTo>
                  <a:cubicBezTo>
                    <a:pt x="215860" y="130403"/>
                    <a:pt x="216673" y="139081"/>
                    <a:pt x="217480" y="148624"/>
                  </a:cubicBezTo>
                  <a:cubicBezTo>
                    <a:pt x="218167" y="156801"/>
                    <a:pt x="218787" y="165605"/>
                    <a:pt x="218914" y="174954"/>
                  </a:cubicBezTo>
                  <a:cubicBezTo>
                    <a:pt x="218914" y="175103"/>
                    <a:pt x="218839" y="175051"/>
                    <a:pt x="218839" y="174909"/>
                  </a:cubicBezTo>
                  <a:cubicBezTo>
                    <a:pt x="218615" y="156480"/>
                    <a:pt x="216554" y="140686"/>
                    <a:pt x="215576" y="126595"/>
                  </a:cubicBezTo>
                  <a:cubicBezTo>
                    <a:pt x="215509" y="125617"/>
                    <a:pt x="215449" y="124646"/>
                    <a:pt x="215397" y="123683"/>
                  </a:cubicBezTo>
                  <a:cubicBezTo>
                    <a:pt x="215337" y="122719"/>
                    <a:pt x="215240" y="122637"/>
                    <a:pt x="214792" y="122891"/>
                  </a:cubicBezTo>
                  <a:cubicBezTo>
                    <a:pt x="214344" y="123138"/>
                    <a:pt x="213769" y="123974"/>
                    <a:pt x="213194" y="124325"/>
                  </a:cubicBezTo>
                  <a:cubicBezTo>
                    <a:pt x="212888" y="124512"/>
                    <a:pt x="212873" y="124571"/>
                    <a:pt x="212686" y="124273"/>
                  </a:cubicBezTo>
                  <a:cubicBezTo>
                    <a:pt x="212671" y="124243"/>
                    <a:pt x="212753" y="124049"/>
                    <a:pt x="212753" y="124034"/>
                  </a:cubicBezTo>
                  <a:cubicBezTo>
                    <a:pt x="212753" y="124026"/>
                    <a:pt x="212850" y="123877"/>
                    <a:pt x="212858" y="123802"/>
                  </a:cubicBezTo>
                  <a:cubicBezTo>
                    <a:pt x="212910" y="123287"/>
                    <a:pt x="212783" y="122891"/>
                    <a:pt x="212671" y="122354"/>
                  </a:cubicBezTo>
                  <a:cubicBezTo>
                    <a:pt x="212305" y="120487"/>
                    <a:pt x="211715" y="118642"/>
                    <a:pt x="211140" y="116925"/>
                  </a:cubicBezTo>
                  <a:cubicBezTo>
                    <a:pt x="210065" y="113714"/>
                    <a:pt x="208758" y="110757"/>
                    <a:pt x="207384" y="107964"/>
                  </a:cubicBezTo>
                  <a:cubicBezTo>
                    <a:pt x="206018" y="105171"/>
                    <a:pt x="204606" y="102520"/>
                    <a:pt x="203299" y="99892"/>
                  </a:cubicBezTo>
                  <a:cubicBezTo>
                    <a:pt x="201851" y="97002"/>
                    <a:pt x="200761" y="94067"/>
                    <a:pt x="199222" y="91453"/>
                  </a:cubicBezTo>
                  <a:cubicBezTo>
                    <a:pt x="196086" y="86114"/>
                    <a:pt x="191658" y="82239"/>
                    <a:pt x="186647" y="79431"/>
                  </a:cubicBezTo>
                  <a:cubicBezTo>
                    <a:pt x="184937" y="78468"/>
                    <a:pt x="182801" y="77803"/>
                    <a:pt x="181465" y="76496"/>
                  </a:cubicBezTo>
                  <a:cubicBezTo>
                    <a:pt x="180307" y="75361"/>
                    <a:pt x="179770" y="73816"/>
                    <a:pt x="179493" y="72262"/>
                  </a:cubicBezTo>
                  <a:cubicBezTo>
                    <a:pt x="179329" y="71292"/>
                    <a:pt x="179344" y="70283"/>
                    <a:pt x="179254" y="69290"/>
                  </a:cubicBezTo>
                  <a:cubicBezTo>
                    <a:pt x="179142" y="67954"/>
                    <a:pt x="178052" y="67528"/>
                    <a:pt x="176745" y="67020"/>
                  </a:cubicBezTo>
                  <a:cubicBezTo>
                    <a:pt x="174856" y="66288"/>
                    <a:pt x="172683" y="65937"/>
                    <a:pt x="170361" y="65952"/>
                  </a:cubicBezTo>
                  <a:cubicBezTo>
                    <a:pt x="167583" y="65967"/>
                    <a:pt x="164589" y="66490"/>
                    <a:pt x="161587" y="67483"/>
                  </a:cubicBezTo>
                  <a:cubicBezTo>
                    <a:pt x="159936" y="68028"/>
                    <a:pt x="158323" y="68700"/>
                    <a:pt x="156770" y="69477"/>
                  </a:cubicBezTo>
                  <a:cubicBezTo>
                    <a:pt x="155389" y="70171"/>
                    <a:pt x="154082" y="71150"/>
                    <a:pt x="152708" y="71829"/>
                  </a:cubicBezTo>
                  <a:cubicBezTo>
                    <a:pt x="151857" y="72247"/>
                    <a:pt x="151409" y="72471"/>
                    <a:pt x="150684" y="73173"/>
                  </a:cubicBezTo>
                  <a:cubicBezTo>
                    <a:pt x="149953" y="73875"/>
                    <a:pt x="149101" y="74824"/>
                    <a:pt x="148354" y="75667"/>
                  </a:cubicBezTo>
                  <a:cubicBezTo>
                    <a:pt x="147063" y="77116"/>
                    <a:pt x="145726" y="78811"/>
                    <a:pt x="143941" y="80036"/>
                  </a:cubicBezTo>
                  <a:cubicBezTo>
                    <a:pt x="143889" y="80081"/>
                    <a:pt x="143822" y="80066"/>
                    <a:pt x="143837" y="80006"/>
                  </a:cubicBezTo>
                  <a:cubicBezTo>
                    <a:pt x="144195" y="79110"/>
                    <a:pt x="143277" y="80387"/>
                    <a:pt x="142866" y="80596"/>
                  </a:cubicBezTo>
                  <a:cubicBezTo>
                    <a:pt x="142455" y="80798"/>
                    <a:pt x="142493" y="80783"/>
                    <a:pt x="142291" y="80641"/>
                  </a:cubicBezTo>
                  <a:cubicBezTo>
                    <a:pt x="142224" y="80596"/>
                    <a:pt x="142246" y="80349"/>
                    <a:pt x="142261" y="80290"/>
                  </a:cubicBezTo>
                  <a:cubicBezTo>
                    <a:pt x="142328" y="80043"/>
                    <a:pt x="142978" y="79416"/>
                    <a:pt x="143180" y="79140"/>
                  </a:cubicBezTo>
                  <a:cubicBezTo>
                    <a:pt x="143269" y="78998"/>
                    <a:pt x="143740" y="78520"/>
                    <a:pt x="143478" y="78654"/>
                  </a:cubicBezTo>
                  <a:cubicBezTo>
                    <a:pt x="142851" y="78961"/>
                    <a:pt x="142366" y="80193"/>
                    <a:pt x="141895" y="80588"/>
                  </a:cubicBezTo>
                  <a:cubicBezTo>
                    <a:pt x="141432" y="80977"/>
                    <a:pt x="140603" y="81350"/>
                    <a:pt x="140088" y="81619"/>
                  </a:cubicBezTo>
                  <a:cubicBezTo>
                    <a:pt x="133233" y="85315"/>
                    <a:pt x="126348" y="86764"/>
                    <a:pt x="119964" y="87287"/>
                  </a:cubicBezTo>
                  <a:cubicBezTo>
                    <a:pt x="116880" y="87541"/>
                    <a:pt x="113908" y="87615"/>
                    <a:pt x="110898" y="87727"/>
                  </a:cubicBezTo>
                  <a:cubicBezTo>
                    <a:pt x="109069" y="87802"/>
                    <a:pt x="107150" y="87757"/>
                    <a:pt x="105141" y="88175"/>
                  </a:cubicBezTo>
                  <a:cubicBezTo>
                    <a:pt x="102841" y="88668"/>
                    <a:pt x="100675" y="89086"/>
                    <a:pt x="98525" y="89258"/>
                  </a:cubicBezTo>
                  <a:cubicBezTo>
                    <a:pt x="94425" y="89587"/>
                    <a:pt x="90609" y="89385"/>
                    <a:pt x="86331" y="90035"/>
                  </a:cubicBezTo>
                  <a:cubicBezTo>
                    <a:pt x="84747" y="90274"/>
                    <a:pt x="83329" y="90796"/>
                    <a:pt x="82365" y="90147"/>
                  </a:cubicBezTo>
                  <a:cubicBezTo>
                    <a:pt x="81962" y="89870"/>
                    <a:pt x="81693" y="89490"/>
                    <a:pt x="81372" y="89154"/>
                  </a:cubicBezTo>
                  <a:cubicBezTo>
                    <a:pt x="81245" y="89019"/>
                    <a:pt x="81111" y="88885"/>
                    <a:pt x="80976" y="88765"/>
                  </a:cubicBezTo>
                  <a:cubicBezTo>
                    <a:pt x="80282" y="88205"/>
                    <a:pt x="79685" y="88325"/>
                    <a:pt x="78408" y="88661"/>
                  </a:cubicBezTo>
                  <a:cubicBezTo>
                    <a:pt x="74151" y="89781"/>
                    <a:pt x="70044" y="90692"/>
                    <a:pt x="65974" y="91177"/>
                  </a:cubicBezTo>
                  <a:cubicBezTo>
                    <a:pt x="61905" y="91663"/>
                    <a:pt x="57925" y="91864"/>
                    <a:pt x="53952" y="92170"/>
                  </a:cubicBezTo>
                  <a:cubicBezTo>
                    <a:pt x="51988" y="92327"/>
                    <a:pt x="50039" y="92506"/>
                    <a:pt x="48090" y="92730"/>
                  </a:cubicBezTo>
                  <a:cubicBezTo>
                    <a:pt x="47149" y="92842"/>
                    <a:pt x="46201" y="92962"/>
                    <a:pt x="45267" y="93096"/>
                  </a:cubicBezTo>
                  <a:cubicBezTo>
                    <a:pt x="44020" y="93268"/>
                    <a:pt x="43304" y="93096"/>
                    <a:pt x="42183" y="92820"/>
                  </a:cubicBezTo>
                  <a:cubicBezTo>
                    <a:pt x="38681" y="91976"/>
                    <a:pt x="35261" y="90916"/>
                    <a:pt x="31990" y="89557"/>
                  </a:cubicBezTo>
                  <a:cubicBezTo>
                    <a:pt x="18736" y="84247"/>
                    <a:pt x="7946" y="72494"/>
                    <a:pt x="3891" y="51772"/>
                  </a:cubicBezTo>
                  <a:cubicBezTo>
                    <a:pt x="3599" y="50316"/>
                    <a:pt x="3338" y="48830"/>
                    <a:pt x="3107" y="47321"/>
                  </a:cubicBezTo>
                  <a:cubicBezTo>
                    <a:pt x="2883" y="45850"/>
                    <a:pt x="2808" y="44110"/>
                    <a:pt x="2509" y="42639"/>
                  </a:cubicBezTo>
                  <a:cubicBezTo>
                    <a:pt x="2270" y="41482"/>
                    <a:pt x="2390" y="41459"/>
                    <a:pt x="1867" y="41631"/>
                  </a:cubicBezTo>
                  <a:cubicBezTo>
                    <a:pt x="1643" y="41698"/>
                    <a:pt x="1434" y="42027"/>
                    <a:pt x="1232" y="42206"/>
                  </a:cubicBezTo>
                  <a:cubicBezTo>
                    <a:pt x="1023" y="42378"/>
                    <a:pt x="747" y="42848"/>
                    <a:pt x="538" y="42781"/>
                  </a:cubicBezTo>
                  <a:cubicBezTo>
                    <a:pt x="336" y="42714"/>
                    <a:pt x="411" y="42915"/>
                    <a:pt x="306" y="42691"/>
                  </a:cubicBezTo>
                  <a:cubicBezTo>
                    <a:pt x="202" y="42467"/>
                    <a:pt x="501" y="39241"/>
                    <a:pt x="515" y="38779"/>
                  </a:cubicBezTo>
                  <a:cubicBezTo>
                    <a:pt x="627" y="33745"/>
                    <a:pt x="344" y="28205"/>
                    <a:pt x="702" y="22940"/>
                  </a:cubicBezTo>
                  <a:cubicBezTo>
                    <a:pt x="799" y="21379"/>
                    <a:pt x="1038" y="19961"/>
                    <a:pt x="1150" y="18407"/>
                  </a:cubicBezTo>
                  <a:cubicBezTo>
                    <a:pt x="1240" y="17123"/>
                    <a:pt x="1061" y="17765"/>
                    <a:pt x="949" y="17078"/>
                  </a:cubicBezTo>
                  <a:cubicBezTo>
                    <a:pt x="792" y="16048"/>
                    <a:pt x="1135" y="14076"/>
                    <a:pt x="418" y="13912"/>
                  </a:cubicBezTo>
                  <a:cubicBezTo>
                    <a:pt x="411" y="13912"/>
                    <a:pt x="389" y="13882"/>
                    <a:pt x="381" y="13837"/>
                  </a:cubicBezTo>
                  <a:cubicBezTo>
                    <a:pt x="45" y="11814"/>
                    <a:pt x="217" y="9887"/>
                    <a:pt x="478" y="8237"/>
                  </a:cubicBezTo>
                  <a:cubicBezTo>
                    <a:pt x="978" y="5033"/>
                    <a:pt x="1822" y="2494"/>
                    <a:pt x="2621" y="97"/>
                  </a:cubicBezTo>
                  <a:cubicBezTo>
                    <a:pt x="2659" y="0"/>
                    <a:pt x="2703" y="209"/>
                    <a:pt x="2681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1017925" y="730775"/>
              <a:ext cx="5472850" cy="4377775"/>
            </a:xfrm>
            <a:custGeom>
              <a:avLst/>
              <a:gdLst/>
              <a:ahLst/>
              <a:cxnLst/>
              <a:rect l="l" t="t" r="r" b="b"/>
              <a:pathLst>
                <a:path w="218914" h="175111" extrusionOk="0">
                  <a:moveTo>
                    <a:pt x="2689" y="292"/>
                  </a:moveTo>
                  <a:cubicBezTo>
                    <a:pt x="2009" y="2308"/>
                    <a:pt x="1337" y="4414"/>
                    <a:pt x="814" y="6900"/>
                  </a:cubicBezTo>
                  <a:cubicBezTo>
                    <a:pt x="553" y="8192"/>
                    <a:pt x="0" y="10933"/>
                    <a:pt x="314" y="12874"/>
                  </a:cubicBezTo>
                  <a:cubicBezTo>
                    <a:pt x="493" y="13927"/>
                    <a:pt x="822" y="13554"/>
                    <a:pt x="986" y="14405"/>
                  </a:cubicBezTo>
                  <a:cubicBezTo>
                    <a:pt x="1195" y="15413"/>
                    <a:pt x="531" y="16914"/>
                    <a:pt x="1322" y="17287"/>
                  </a:cubicBezTo>
                  <a:cubicBezTo>
                    <a:pt x="1352" y="17332"/>
                    <a:pt x="1367" y="17385"/>
                    <a:pt x="1360" y="17437"/>
                  </a:cubicBezTo>
                  <a:cubicBezTo>
                    <a:pt x="501" y="23500"/>
                    <a:pt x="613" y="29997"/>
                    <a:pt x="598" y="36299"/>
                  </a:cubicBezTo>
                  <a:cubicBezTo>
                    <a:pt x="590" y="37666"/>
                    <a:pt x="568" y="39010"/>
                    <a:pt x="523" y="40324"/>
                  </a:cubicBezTo>
                  <a:cubicBezTo>
                    <a:pt x="516" y="40541"/>
                    <a:pt x="351" y="42647"/>
                    <a:pt x="374" y="42684"/>
                  </a:cubicBezTo>
                  <a:cubicBezTo>
                    <a:pt x="501" y="43020"/>
                    <a:pt x="2166" y="41198"/>
                    <a:pt x="2315" y="41064"/>
                  </a:cubicBezTo>
                  <a:cubicBezTo>
                    <a:pt x="2465" y="40922"/>
                    <a:pt x="2383" y="41079"/>
                    <a:pt x="2390" y="41161"/>
                  </a:cubicBezTo>
                  <a:cubicBezTo>
                    <a:pt x="3951" y="58224"/>
                    <a:pt x="9185" y="71777"/>
                    <a:pt x="17429" y="80141"/>
                  </a:cubicBezTo>
                  <a:cubicBezTo>
                    <a:pt x="21432" y="84263"/>
                    <a:pt x="26032" y="87235"/>
                    <a:pt x="30983" y="89430"/>
                  </a:cubicBezTo>
                  <a:cubicBezTo>
                    <a:pt x="33357" y="90483"/>
                    <a:pt x="35799" y="91379"/>
                    <a:pt x="38286" y="92111"/>
                  </a:cubicBezTo>
                  <a:cubicBezTo>
                    <a:pt x="39525" y="92484"/>
                    <a:pt x="40780" y="92820"/>
                    <a:pt x="42049" y="93126"/>
                  </a:cubicBezTo>
                  <a:cubicBezTo>
                    <a:pt x="43632" y="93522"/>
                    <a:pt x="45029" y="93410"/>
                    <a:pt x="46791" y="93194"/>
                  </a:cubicBezTo>
                  <a:cubicBezTo>
                    <a:pt x="52250" y="92521"/>
                    <a:pt x="57656" y="92342"/>
                    <a:pt x="63212" y="91827"/>
                  </a:cubicBezTo>
                  <a:cubicBezTo>
                    <a:pt x="66296" y="91558"/>
                    <a:pt x="69357" y="91118"/>
                    <a:pt x="72397" y="90505"/>
                  </a:cubicBezTo>
                  <a:cubicBezTo>
                    <a:pt x="73987" y="90177"/>
                    <a:pt x="75600" y="89788"/>
                    <a:pt x="77236" y="89340"/>
                  </a:cubicBezTo>
                  <a:cubicBezTo>
                    <a:pt x="78273" y="89049"/>
                    <a:pt x="79356" y="88519"/>
                    <a:pt x="80163" y="88765"/>
                  </a:cubicBezTo>
                  <a:cubicBezTo>
                    <a:pt x="80962" y="89019"/>
                    <a:pt x="81178" y="89475"/>
                    <a:pt x="81567" y="89885"/>
                  </a:cubicBezTo>
                  <a:cubicBezTo>
                    <a:pt x="81962" y="90296"/>
                    <a:pt x="82142" y="90595"/>
                    <a:pt x="82612" y="90759"/>
                  </a:cubicBezTo>
                  <a:cubicBezTo>
                    <a:pt x="83426" y="91035"/>
                    <a:pt x="84479" y="90722"/>
                    <a:pt x="85547" y="90543"/>
                  </a:cubicBezTo>
                  <a:cubicBezTo>
                    <a:pt x="88496" y="90035"/>
                    <a:pt x="91259" y="89960"/>
                    <a:pt x="94000" y="89878"/>
                  </a:cubicBezTo>
                  <a:cubicBezTo>
                    <a:pt x="97091" y="89788"/>
                    <a:pt x="100220" y="89676"/>
                    <a:pt x="103648" y="88907"/>
                  </a:cubicBezTo>
                  <a:cubicBezTo>
                    <a:pt x="105014" y="88609"/>
                    <a:pt x="106075" y="88385"/>
                    <a:pt x="107329" y="88310"/>
                  </a:cubicBezTo>
                  <a:cubicBezTo>
                    <a:pt x="108591" y="88235"/>
                    <a:pt x="109622" y="88198"/>
                    <a:pt x="110749" y="88153"/>
                  </a:cubicBezTo>
                  <a:cubicBezTo>
                    <a:pt x="116021" y="87944"/>
                    <a:pt x="121293" y="87892"/>
                    <a:pt x="127080" y="86704"/>
                  </a:cubicBezTo>
                  <a:cubicBezTo>
                    <a:pt x="130284" y="86047"/>
                    <a:pt x="133398" y="85054"/>
                    <a:pt x="136392" y="83747"/>
                  </a:cubicBezTo>
                  <a:cubicBezTo>
                    <a:pt x="138012" y="83030"/>
                    <a:pt x="139849" y="82209"/>
                    <a:pt x="141246" y="81134"/>
                  </a:cubicBezTo>
                  <a:cubicBezTo>
                    <a:pt x="142045" y="80506"/>
                    <a:pt x="142500" y="79506"/>
                    <a:pt x="143359" y="78961"/>
                  </a:cubicBezTo>
                  <a:cubicBezTo>
                    <a:pt x="143389" y="78938"/>
                    <a:pt x="143426" y="78931"/>
                    <a:pt x="143456" y="78938"/>
                  </a:cubicBezTo>
                  <a:cubicBezTo>
                    <a:pt x="143568" y="78983"/>
                    <a:pt x="143404" y="79110"/>
                    <a:pt x="143404" y="79200"/>
                  </a:cubicBezTo>
                  <a:cubicBezTo>
                    <a:pt x="143404" y="79297"/>
                    <a:pt x="142926" y="79842"/>
                    <a:pt x="142829" y="79991"/>
                  </a:cubicBezTo>
                  <a:cubicBezTo>
                    <a:pt x="142590" y="80387"/>
                    <a:pt x="142485" y="80305"/>
                    <a:pt x="142553" y="80716"/>
                  </a:cubicBezTo>
                  <a:cubicBezTo>
                    <a:pt x="142620" y="81126"/>
                    <a:pt x="142560" y="80992"/>
                    <a:pt x="142963" y="80701"/>
                  </a:cubicBezTo>
                  <a:cubicBezTo>
                    <a:pt x="143367" y="80417"/>
                    <a:pt x="143464" y="80096"/>
                    <a:pt x="143889" y="79976"/>
                  </a:cubicBezTo>
                  <a:cubicBezTo>
                    <a:pt x="143979" y="79946"/>
                    <a:pt x="143800" y="80350"/>
                    <a:pt x="143859" y="80350"/>
                  </a:cubicBezTo>
                  <a:cubicBezTo>
                    <a:pt x="144233" y="80305"/>
                    <a:pt x="145592" y="78789"/>
                    <a:pt x="145838" y="78535"/>
                  </a:cubicBezTo>
                  <a:cubicBezTo>
                    <a:pt x="147160" y="77154"/>
                    <a:pt x="148347" y="75727"/>
                    <a:pt x="149662" y="74346"/>
                  </a:cubicBezTo>
                  <a:cubicBezTo>
                    <a:pt x="150363" y="73621"/>
                    <a:pt x="151080" y="72845"/>
                    <a:pt x="152066" y="72330"/>
                  </a:cubicBezTo>
                  <a:cubicBezTo>
                    <a:pt x="153828" y="71389"/>
                    <a:pt x="155613" y="70298"/>
                    <a:pt x="157443" y="69440"/>
                  </a:cubicBezTo>
                  <a:cubicBezTo>
                    <a:pt x="161587" y="67498"/>
                    <a:pt x="165896" y="66423"/>
                    <a:pt x="169786" y="66318"/>
                  </a:cubicBezTo>
                  <a:cubicBezTo>
                    <a:pt x="171690" y="66274"/>
                    <a:pt x="173497" y="66460"/>
                    <a:pt x="175148" y="66901"/>
                  </a:cubicBezTo>
                  <a:cubicBezTo>
                    <a:pt x="175917" y="67095"/>
                    <a:pt x="176671" y="67356"/>
                    <a:pt x="177395" y="67692"/>
                  </a:cubicBezTo>
                  <a:cubicBezTo>
                    <a:pt x="177918" y="67931"/>
                    <a:pt x="178964" y="68267"/>
                    <a:pt x="179195" y="68738"/>
                  </a:cubicBezTo>
                  <a:cubicBezTo>
                    <a:pt x="179434" y="69201"/>
                    <a:pt x="179225" y="70672"/>
                    <a:pt x="179270" y="71254"/>
                  </a:cubicBezTo>
                  <a:cubicBezTo>
                    <a:pt x="179344" y="72218"/>
                    <a:pt x="179486" y="73173"/>
                    <a:pt x="179777" y="74070"/>
                  </a:cubicBezTo>
                  <a:cubicBezTo>
                    <a:pt x="180330" y="75802"/>
                    <a:pt x="181398" y="77228"/>
                    <a:pt x="183250" y="78080"/>
                  </a:cubicBezTo>
                  <a:cubicBezTo>
                    <a:pt x="187394" y="79976"/>
                    <a:pt x="191285" y="82403"/>
                    <a:pt x="194540" y="85704"/>
                  </a:cubicBezTo>
                  <a:cubicBezTo>
                    <a:pt x="196400" y="87578"/>
                    <a:pt x="197998" y="89676"/>
                    <a:pt x="199312" y="91961"/>
                  </a:cubicBezTo>
                  <a:cubicBezTo>
                    <a:pt x="200656" y="94276"/>
                    <a:pt x="201634" y="96860"/>
                    <a:pt x="202889" y="99391"/>
                  </a:cubicBezTo>
                  <a:cubicBezTo>
                    <a:pt x="205495" y="104626"/>
                    <a:pt x="208602" y="109913"/>
                    <a:pt x="210842" y="116245"/>
                  </a:cubicBezTo>
                  <a:cubicBezTo>
                    <a:pt x="211379" y="117761"/>
                    <a:pt x="211865" y="119329"/>
                    <a:pt x="212298" y="120950"/>
                  </a:cubicBezTo>
                  <a:cubicBezTo>
                    <a:pt x="212447" y="121525"/>
                    <a:pt x="213022" y="123324"/>
                    <a:pt x="212970" y="123899"/>
                  </a:cubicBezTo>
                  <a:cubicBezTo>
                    <a:pt x="212910" y="124482"/>
                    <a:pt x="212529" y="124557"/>
                    <a:pt x="213060" y="124362"/>
                  </a:cubicBezTo>
                  <a:cubicBezTo>
                    <a:pt x="213844" y="124071"/>
                    <a:pt x="214598" y="122981"/>
                    <a:pt x="215247" y="122324"/>
                  </a:cubicBezTo>
                  <a:cubicBezTo>
                    <a:pt x="215285" y="122294"/>
                    <a:pt x="215322" y="122354"/>
                    <a:pt x="215330" y="122428"/>
                  </a:cubicBezTo>
                  <a:cubicBezTo>
                    <a:pt x="215800" y="130568"/>
                    <a:pt x="216621" y="139208"/>
                    <a:pt x="217443" y="148721"/>
                  </a:cubicBezTo>
                  <a:cubicBezTo>
                    <a:pt x="218137" y="156868"/>
                    <a:pt x="218772" y="165635"/>
                    <a:pt x="218914" y="174961"/>
                  </a:cubicBezTo>
                  <a:cubicBezTo>
                    <a:pt x="218914" y="175111"/>
                    <a:pt x="218847" y="175051"/>
                    <a:pt x="218839" y="174917"/>
                  </a:cubicBezTo>
                  <a:cubicBezTo>
                    <a:pt x="218585" y="156554"/>
                    <a:pt x="216495" y="140813"/>
                    <a:pt x="215509" y="126767"/>
                  </a:cubicBezTo>
                  <a:cubicBezTo>
                    <a:pt x="215434" y="125796"/>
                    <a:pt x="215374" y="124825"/>
                    <a:pt x="215322" y="123862"/>
                  </a:cubicBezTo>
                  <a:cubicBezTo>
                    <a:pt x="215262" y="122906"/>
                    <a:pt x="215150" y="122832"/>
                    <a:pt x="214702" y="123078"/>
                  </a:cubicBezTo>
                  <a:cubicBezTo>
                    <a:pt x="214254" y="123332"/>
                    <a:pt x="213687" y="124161"/>
                    <a:pt x="213112" y="124519"/>
                  </a:cubicBezTo>
                  <a:cubicBezTo>
                    <a:pt x="212798" y="124713"/>
                    <a:pt x="212791" y="124773"/>
                    <a:pt x="212604" y="124474"/>
                  </a:cubicBezTo>
                  <a:cubicBezTo>
                    <a:pt x="212589" y="124445"/>
                    <a:pt x="212671" y="124235"/>
                    <a:pt x="212671" y="124228"/>
                  </a:cubicBezTo>
                  <a:cubicBezTo>
                    <a:pt x="212671" y="124221"/>
                    <a:pt x="212761" y="124071"/>
                    <a:pt x="212776" y="123997"/>
                  </a:cubicBezTo>
                  <a:cubicBezTo>
                    <a:pt x="212828" y="123481"/>
                    <a:pt x="212694" y="123093"/>
                    <a:pt x="212589" y="122555"/>
                  </a:cubicBezTo>
                  <a:cubicBezTo>
                    <a:pt x="212216" y="120703"/>
                    <a:pt x="211626" y="118859"/>
                    <a:pt x="211043" y="117141"/>
                  </a:cubicBezTo>
                  <a:cubicBezTo>
                    <a:pt x="209961" y="113953"/>
                    <a:pt x="208646" y="111011"/>
                    <a:pt x="207272" y="108233"/>
                  </a:cubicBezTo>
                  <a:cubicBezTo>
                    <a:pt x="205898" y="105448"/>
                    <a:pt x="204480" y="102804"/>
                    <a:pt x="203165" y="100190"/>
                  </a:cubicBezTo>
                  <a:cubicBezTo>
                    <a:pt x="201717" y="97330"/>
                    <a:pt x="200619" y="94396"/>
                    <a:pt x="199081" y="91790"/>
                  </a:cubicBezTo>
                  <a:cubicBezTo>
                    <a:pt x="195922" y="86480"/>
                    <a:pt x="191486" y="82627"/>
                    <a:pt x="186468" y="79842"/>
                  </a:cubicBezTo>
                  <a:cubicBezTo>
                    <a:pt x="184751" y="78886"/>
                    <a:pt x="182615" y="78229"/>
                    <a:pt x="181278" y="76930"/>
                  </a:cubicBezTo>
                  <a:cubicBezTo>
                    <a:pt x="180113" y="75795"/>
                    <a:pt x="179568" y="74264"/>
                    <a:pt x="179300" y="72703"/>
                  </a:cubicBezTo>
                  <a:cubicBezTo>
                    <a:pt x="179128" y="71732"/>
                    <a:pt x="179150" y="70732"/>
                    <a:pt x="179061" y="69746"/>
                  </a:cubicBezTo>
                  <a:cubicBezTo>
                    <a:pt x="178949" y="68409"/>
                    <a:pt x="177843" y="67984"/>
                    <a:pt x="176544" y="67483"/>
                  </a:cubicBezTo>
                  <a:cubicBezTo>
                    <a:pt x="174655" y="66759"/>
                    <a:pt x="172474" y="66415"/>
                    <a:pt x="170152" y="66430"/>
                  </a:cubicBezTo>
                  <a:cubicBezTo>
                    <a:pt x="167374" y="66453"/>
                    <a:pt x="164372" y="66983"/>
                    <a:pt x="161363" y="67984"/>
                  </a:cubicBezTo>
                  <a:cubicBezTo>
                    <a:pt x="159713" y="68536"/>
                    <a:pt x="158107" y="69201"/>
                    <a:pt x="156554" y="69977"/>
                  </a:cubicBezTo>
                  <a:cubicBezTo>
                    <a:pt x="155165" y="70679"/>
                    <a:pt x="153858" y="71658"/>
                    <a:pt x="152484" y="72337"/>
                  </a:cubicBezTo>
                  <a:cubicBezTo>
                    <a:pt x="151633" y="72763"/>
                    <a:pt x="151185" y="72987"/>
                    <a:pt x="150461" y="73681"/>
                  </a:cubicBezTo>
                  <a:cubicBezTo>
                    <a:pt x="149729" y="74383"/>
                    <a:pt x="148877" y="75346"/>
                    <a:pt x="148131" y="76183"/>
                  </a:cubicBezTo>
                  <a:cubicBezTo>
                    <a:pt x="146831" y="77624"/>
                    <a:pt x="145502" y="79334"/>
                    <a:pt x="143718" y="80566"/>
                  </a:cubicBezTo>
                  <a:cubicBezTo>
                    <a:pt x="143650" y="80604"/>
                    <a:pt x="143591" y="80581"/>
                    <a:pt x="143613" y="80536"/>
                  </a:cubicBezTo>
                  <a:cubicBezTo>
                    <a:pt x="143971" y="79633"/>
                    <a:pt x="143045" y="80910"/>
                    <a:pt x="142642" y="81111"/>
                  </a:cubicBezTo>
                  <a:cubicBezTo>
                    <a:pt x="142239" y="81320"/>
                    <a:pt x="142269" y="81313"/>
                    <a:pt x="142067" y="81164"/>
                  </a:cubicBezTo>
                  <a:cubicBezTo>
                    <a:pt x="142000" y="81111"/>
                    <a:pt x="142022" y="80872"/>
                    <a:pt x="142037" y="80805"/>
                  </a:cubicBezTo>
                  <a:cubicBezTo>
                    <a:pt x="142097" y="80566"/>
                    <a:pt x="142747" y="79939"/>
                    <a:pt x="142941" y="79655"/>
                  </a:cubicBezTo>
                  <a:cubicBezTo>
                    <a:pt x="143045" y="79528"/>
                    <a:pt x="143516" y="79043"/>
                    <a:pt x="143255" y="79170"/>
                  </a:cubicBezTo>
                  <a:cubicBezTo>
                    <a:pt x="142627" y="79491"/>
                    <a:pt x="142142" y="80716"/>
                    <a:pt x="141671" y="81111"/>
                  </a:cubicBezTo>
                  <a:cubicBezTo>
                    <a:pt x="141208" y="81515"/>
                    <a:pt x="140372" y="81873"/>
                    <a:pt x="139864" y="82149"/>
                  </a:cubicBezTo>
                  <a:cubicBezTo>
                    <a:pt x="133002" y="85846"/>
                    <a:pt x="126109" y="87302"/>
                    <a:pt x="119725" y="87824"/>
                  </a:cubicBezTo>
                  <a:cubicBezTo>
                    <a:pt x="116641" y="88078"/>
                    <a:pt x="113669" y="88153"/>
                    <a:pt x="110667" y="88273"/>
                  </a:cubicBezTo>
                  <a:cubicBezTo>
                    <a:pt x="108837" y="88340"/>
                    <a:pt x="106911" y="88295"/>
                    <a:pt x="104902" y="88721"/>
                  </a:cubicBezTo>
                  <a:cubicBezTo>
                    <a:pt x="102610" y="89206"/>
                    <a:pt x="100444" y="89624"/>
                    <a:pt x="98286" y="89796"/>
                  </a:cubicBezTo>
                  <a:cubicBezTo>
                    <a:pt x="94186" y="90124"/>
                    <a:pt x="90371" y="89915"/>
                    <a:pt x="86107" y="90558"/>
                  </a:cubicBezTo>
                  <a:cubicBezTo>
                    <a:pt x="84516" y="90804"/>
                    <a:pt x="83097" y="91319"/>
                    <a:pt x="82142" y="90662"/>
                  </a:cubicBezTo>
                  <a:cubicBezTo>
                    <a:pt x="81738" y="90393"/>
                    <a:pt x="81470" y="90012"/>
                    <a:pt x="81148" y="89676"/>
                  </a:cubicBezTo>
                  <a:cubicBezTo>
                    <a:pt x="81021" y="89535"/>
                    <a:pt x="80887" y="89408"/>
                    <a:pt x="80745" y="89281"/>
                  </a:cubicBezTo>
                  <a:cubicBezTo>
                    <a:pt x="80058" y="88721"/>
                    <a:pt x="79461" y="88833"/>
                    <a:pt x="78184" y="89169"/>
                  </a:cubicBezTo>
                  <a:cubicBezTo>
                    <a:pt x="73927" y="90281"/>
                    <a:pt x="69828" y="91192"/>
                    <a:pt x="65758" y="91670"/>
                  </a:cubicBezTo>
                  <a:cubicBezTo>
                    <a:pt x="61688" y="92148"/>
                    <a:pt x="57723" y="92335"/>
                    <a:pt x="53751" y="92633"/>
                  </a:cubicBezTo>
                  <a:cubicBezTo>
                    <a:pt x="51794" y="92783"/>
                    <a:pt x="49845" y="92947"/>
                    <a:pt x="47889" y="93171"/>
                  </a:cubicBezTo>
                  <a:cubicBezTo>
                    <a:pt x="46948" y="93283"/>
                    <a:pt x="46014" y="93395"/>
                    <a:pt x="45074" y="93530"/>
                  </a:cubicBezTo>
                  <a:cubicBezTo>
                    <a:pt x="43834" y="93709"/>
                    <a:pt x="43110" y="93522"/>
                    <a:pt x="41990" y="93246"/>
                  </a:cubicBezTo>
                  <a:cubicBezTo>
                    <a:pt x="38502" y="92387"/>
                    <a:pt x="35082" y="91327"/>
                    <a:pt x="31819" y="89945"/>
                  </a:cubicBezTo>
                  <a:cubicBezTo>
                    <a:pt x="18594" y="84569"/>
                    <a:pt x="7841" y="72733"/>
                    <a:pt x="3824" y="51929"/>
                  </a:cubicBezTo>
                  <a:cubicBezTo>
                    <a:pt x="3533" y="50473"/>
                    <a:pt x="3286" y="48979"/>
                    <a:pt x="3047" y="47456"/>
                  </a:cubicBezTo>
                  <a:cubicBezTo>
                    <a:pt x="2816" y="45932"/>
                    <a:pt x="2748" y="44237"/>
                    <a:pt x="2450" y="42759"/>
                  </a:cubicBezTo>
                  <a:cubicBezTo>
                    <a:pt x="2218" y="41601"/>
                    <a:pt x="2338" y="41571"/>
                    <a:pt x="1815" y="41743"/>
                  </a:cubicBezTo>
                  <a:cubicBezTo>
                    <a:pt x="1591" y="41818"/>
                    <a:pt x="1389" y="42146"/>
                    <a:pt x="1195" y="42318"/>
                  </a:cubicBezTo>
                  <a:cubicBezTo>
                    <a:pt x="994" y="42497"/>
                    <a:pt x="710" y="42968"/>
                    <a:pt x="493" y="42893"/>
                  </a:cubicBezTo>
                  <a:cubicBezTo>
                    <a:pt x="277" y="42818"/>
                    <a:pt x="374" y="43020"/>
                    <a:pt x="269" y="42796"/>
                  </a:cubicBezTo>
                  <a:cubicBezTo>
                    <a:pt x="165" y="42572"/>
                    <a:pt x="463" y="39346"/>
                    <a:pt x="471" y="38876"/>
                  </a:cubicBezTo>
                  <a:cubicBezTo>
                    <a:pt x="598" y="33828"/>
                    <a:pt x="322" y="28265"/>
                    <a:pt x="687" y="22978"/>
                  </a:cubicBezTo>
                  <a:cubicBezTo>
                    <a:pt x="792" y="21432"/>
                    <a:pt x="1016" y="20006"/>
                    <a:pt x="1128" y="18452"/>
                  </a:cubicBezTo>
                  <a:cubicBezTo>
                    <a:pt x="1233" y="17153"/>
                    <a:pt x="1053" y="17803"/>
                    <a:pt x="941" y="17108"/>
                  </a:cubicBezTo>
                  <a:cubicBezTo>
                    <a:pt x="785" y="16085"/>
                    <a:pt x="1128" y="14106"/>
                    <a:pt x="419" y="13935"/>
                  </a:cubicBezTo>
                  <a:cubicBezTo>
                    <a:pt x="396" y="13927"/>
                    <a:pt x="381" y="13905"/>
                    <a:pt x="374" y="13852"/>
                  </a:cubicBezTo>
                  <a:cubicBezTo>
                    <a:pt x="45" y="11829"/>
                    <a:pt x="210" y="9895"/>
                    <a:pt x="471" y="8244"/>
                  </a:cubicBezTo>
                  <a:cubicBezTo>
                    <a:pt x="986" y="5019"/>
                    <a:pt x="1830" y="2480"/>
                    <a:pt x="2629" y="83"/>
                  </a:cubicBezTo>
                  <a:cubicBezTo>
                    <a:pt x="2666" y="0"/>
                    <a:pt x="2711" y="195"/>
                    <a:pt x="2689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1002050" y="746825"/>
              <a:ext cx="5472875" cy="4378350"/>
            </a:xfrm>
            <a:custGeom>
              <a:avLst/>
              <a:gdLst/>
              <a:ahLst/>
              <a:cxnLst/>
              <a:rect l="l" t="t" r="r" b="b"/>
              <a:pathLst>
                <a:path w="218915" h="175134" extrusionOk="0">
                  <a:moveTo>
                    <a:pt x="2696" y="292"/>
                  </a:moveTo>
                  <a:cubicBezTo>
                    <a:pt x="2017" y="2316"/>
                    <a:pt x="1345" y="4414"/>
                    <a:pt x="822" y="6915"/>
                  </a:cubicBezTo>
                  <a:cubicBezTo>
                    <a:pt x="546" y="8207"/>
                    <a:pt x="1" y="10940"/>
                    <a:pt x="314" y="12904"/>
                  </a:cubicBezTo>
                  <a:cubicBezTo>
                    <a:pt x="486" y="13957"/>
                    <a:pt x="822" y="13584"/>
                    <a:pt x="986" y="14443"/>
                  </a:cubicBezTo>
                  <a:cubicBezTo>
                    <a:pt x="1181" y="15451"/>
                    <a:pt x="523" y="16952"/>
                    <a:pt x="1315" y="17332"/>
                  </a:cubicBezTo>
                  <a:cubicBezTo>
                    <a:pt x="1345" y="17377"/>
                    <a:pt x="1360" y="17430"/>
                    <a:pt x="1352" y="17482"/>
                  </a:cubicBezTo>
                  <a:cubicBezTo>
                    <a:pt x="486" y="23560"/>
                    <a:pt x="591" y="30087"/>
                    <a:pt x="561" y="36397"/>
                  </a:cubicBezTo>
                  <a:cubicBezTo>
                    <a:pt x="546" y="37771"/>
                    <a:pt x="531" y="39122"/>
                    <a:pt x="486" y="40437"/>
                  </a:cubicBezTo>
                  <a:cubicBezTo>
                    <a:pt x="471" y="40653"/>
                    <a:pt x="307" y="42759"/>
                    <a:pt x="322" y="42811"/>
                  </a:cubicBezTo>
                  <a:cubicBezTo>
                    <a:pt x="464" y="43147"/>
                    <a:pt x="2114" y="41333"/>
                    <a:pt x="2271" y="41183"/>
                  </a:cubicBezTo>
                  <a:cubicBezTo>
                    <a:pt x="2420" y="41034"/>
                    <a:pt x="2331" y="41213"/>
                    <a:pt x="2346" y="41288"/>
                  </a:cubicBezTo>
                  <a:cubicBezTo>
                    <a:pt x="3884" y="58418"/>
                    <a:pt x="9081" y="72031"/>
                    <a:pt x="17295" y="80454"/>
                  </a:cubicBezTo>
                  <a:cubicBezTo>
                    <a:pt x="21290" y="84606"/>
                    <a:pt x="25883" y="87601"/>
                    <a:pt x="30819" y="89826"/>
                  </a:cubicBezTo>
                  <a:cubicBezTo>
                    <a:pt x="33186" y="90886"/>
                    <a:pt x="35620" y="91790"/>
                    <a:pt x="38114" y="92529"/>
                  </a:cubicBezTo>
                  <a:cubicBezTo>
                    <a:pt x="39346" y="92917"/>
                    <a:pt x="40601" y="93253"/>
                    <a:pt x="41863" y="93567"/>
                  </a:cubicBezTo>
                  <a:cubicBezTo>
                    <a:pt x="43453" y="93970"/>
                    <a:pt x="44842" y="93858"/>
                    <a:pt x="46605" y="93642"/>
                  </a:cubicBezTo>
                  <a:cubicBezTo>
                    <a:pt x="52048" y="92992"/>
                    <a:pt x="57455" y="92828"/>
                    <a:pt x="63003" y="92328"/>
                  </a:cubicBezTo>
                  <a:cubicBezTo>
                    <a:pt x="66087" y="92066"/>
                    <a:pt x="69149" y="91633"/>
                    <a:pt x="72180" y="91028"/>
                  </a:cubicBezTo>
                  <a:cubicBezTo>
                    <a:pt x="73771" y="90707"/>
                    <a:pt x="75384" y="90319"/>
                    <a:pt x="77012" y="89863"/>
                  </a:cubicBezTo>
                  <a:cubicBezTo>
                    <a:pt x="78050" y="89572"/>
                    <a:pt x="79133" y="89042"/>
                    <a:pt x="79939" y="89296"/>
                  </a:cubicBezTo>
                  <a:cubicBezTo>
                    <a:pt x="80596" y="89497"/>
                    <a:pt x="80955" y="90013"/>
                    <a:pt x="81335" y="90423"/>
                  </a:cubicBezTo>
                  <a:cubicBezTo>
                    <a:pt x="81716" y="90834"/>
                    <a:pt x="81918" y="91133"/>
                    <a:pt x="82388" y="91290"/>
                  </a:cubicBezTo>
                  <a:cubicBezTo>
                    <a:pt x="83202" y="91573"/>
                    <a:pt x="84248" y="91252"/>
                    <a:pt x="85315" y="91073"/>
                  </a:cubicBezTo>
                  <a:cubicBezTo>
                    <a:pt x="88273" y="90580"/>
                    <a:pt x="91028" y="90505"/>
                    <a:pt x="93769" y="90431"/>
                  </a:cubicBezTo>
                  <a:cubicBezTo>
                    <a:pt x="96860" y="90341"/>
                    <a:pt x="99989" y="90222"/>
                    <a:pt x="103409" y="89467"/>
                  </a:cubicBezTo>
                  <a:cubicBezTo>
                    <a:pt x="104783" y="89161"/>
                    <a:pt x="105836" y="88937"/>
                    <a:pt x="107090" y="88863"/>
                  </a:cubicBezTo>
                  <a:cubicBezTo>
                    <a:pt x="108337" y="88788"/>
                    <a:pt x="109383" y="88751"/>
                    <a:pt x="110518" y="88706"/>
                  </a:cubicBezTo>
                  <a:cubicBezTo>
                    <a:pt x="115790" y="88497"/>
                    <a:pt x="121062" y="88444"/>
                    <a:pt x="126849" y="87250"/>
                  </a:cubicBezTo>
                  <a:cubicBezTo>
                    <a:pt x="130053" y="86593"/>
                    <a:pt x="133166" y="85599"/>
                    <a:pt x="136161" y="84293"/>
                  </a:cubicBezTo>
                  <a:cubicBezTo>
                    <a:pt x="137781" y="83568"/>
                    <a:pt x="139618" y="82747"/>
                    <a:pt x="141022" y="81664"/>
                  </a:cubicBezTo>
                  <a:cubicBezTo>
                    <a:pt x="141814" y="81052"/>
                    <a:pt x="142269" y="80051"/>
                    <a:pt x="143143" y="79491"/>
                  </a:cubicBezTo>
                  <a:cubicBezTo>
                    <a:pt x="143165" y="79476"/>
                    <a:pt x="143195" y="79469"/>
                    <a:pt x="143225" y="79476"/>
                  </a:cubicBezTo>
                  <a:cubicBezTo>
                    <a:pt x="143337" y="79521"/>
                    <a:pt x="143180" y="79640"/>
                    <a:pt x="143165" y="79745"/>
                  </a:cubicBezTo>
                  <a:cubicBezTo>
                    <a:pt x="143158" y="79849"/>
                    <a:pt x="142702" y="80380"/>
                    <a:pt x="142605" y="80536"/>
                  </a:cubicBezTo>
                  <a:cubicBezTo>
                    <a:pt x="142366" y="80917"/>
                    <a:pt x="142262" y="80835"/>
                    <a:pt x="142329" y="81246"/>
                  </a:cubicBezTo>
                  <a:cubicBezTo>
                    <a:pt x="142396" y="81657"/>
                    <a:pt x="142329" y="81530"/>
                    <a:pt x="142740" y="81238"/>
                  </a:cubicBezTo>
                  <a:cubicBezTo>
                    <a:pt x="143150" y="80947"/>
                    <a:pt x="143240" y="80634"/>
                    <a:pt x="143666" y="80507"/>
                  </a:cubicBezTo>
                  <a:cubicBezTo>
                    <a:pt x="143755" y="80484"/>
                    <a:pt x="143576" y="80880"/>
                    <a:pt x="143636" y="80880"/>
                  </a:cubicBezTo>
                  <a:cubicBezTo>
                    <a:pt x="144009" y="80835"/>
                    <a:pt x="145368" y="79327"/>
                    <a:pt x="145607" y="79073"/>
                  </a:cubicBezTo>
                  <a:cubicBezTo>
                    <a:pt x="146936" y="77691"/>
                    <a:pt x="148124" y="76265"/>
                    <a:pt x="149438" y="74884"/>
                  </a:cubicBezTo>
                  <a:cubicBezTo>
                    <a:pt x="150140" y="74152"/>
                    <a:pt x="150857" y="73375"/>
                    <a:pt x="151842" y="72853"/>
                  </a:cubicBezTo>
                  <a:cubicBezTo>
                    <a:pt x="153605" y="71912"/>
                    <a:pt x="155397" y="70821"/>
                    <a:pt x="157219" y="69963"/>
                  </a:cubicBezTo>
                  <a:cubicBezTo>
                    <a:pt x="161371" y="68014"/>
                    <a:pt x="165679" y="66931"/>
                    <a:pt x="169577" y="66819"/>
                  </a:cubicBezTo>
                  <a:cubicBezTo>
                    <a:pt x="171481" y="66767"/>
                    <a:pt x="173289" y="66946"/>
                    <a:pt x="174939" y="67379"/>
                  </a:cubicBezTo>
                  <a:cubicBezTo>
                    <a:pt x="175715" y="67573"/>
                    <a:pt x="176470" y="67834"/>
                    <a:pt x="177201" y="68170"/>
                  </a:cubicBezTo>
                  <a:cubicBezTo>
                    <a:pt x="177724" y="68409"/>
                    <a:pt x="178770" y="68738"/>
                    <a:pt x="179001" y="69208"/>
                  </a:cubicBezTo>
                  <a:cubicBezTo>
                    <a:pt x="179233" y="69671"/>
                    <a:pt x="179031" y="71135"/>
                    <a:pt x="179076" y="71725"/>
                  </a:cubicBezTo>
                  <a:cubicBezTo>
                    <a:pt x="179136" y="72673"/>
                    <a:pt x="179307" y="73614"/>
                    <a:pt x="179584" y="74525"/>
                  </a:cubicBezTo>
                  <a:cubicBezTo>
                    <a:pt x="180129" y="76265"/>
                    <a:pt x="181211" y="77684"/>
                    <a:pt x="183071" y="78520"/>
                  </a:cubicBezTo>
                  <a:cubicBezTo>
                    <a:pt x="187215" y="80410"/>
                    <a:pt x="191121" y="82807"/>
                    <a:pt x="194384" y="86092"/>
                  </a:cubicBezTo>
                  <a:cubicBezTo>
                    <a:pt x="196236" y="87959"/>
                    <a:pt x="197841" y="90050"/>
                    <a:pt x="199171" y="92320"/>
                  </a:cubicBezTo>
                  <a:cubicBezTo>
                    <a:pt x="200515" y="94620"/>
                    <a:pt x="201500" y="97196"/>
                    <a:pt x="202755" y="99713"/>
                  </a:cubicBezTo>
                  <a:cubicBezTo>
                    <a:pt x="205368" y="104925"/>
                    <a:pt x="208490" y="110182"/>
                    <a:pt x="210745" y="116492"/>
                  </a:cubicBezTo>
                  <a:cubicBezTo>
                    <a:pt x="211290" y="118008"/>
                    <a:pt x="211775" y="119569"/>
                    <a:pt x="212201" y="121182"/>
                  </a:cubicBezTo>
                  <a:cubicBezTo>
                    <a:pt x="212365" y="121742"/>
                    <a:pt x="212940" y="123541"/>
                    <a:pt x="212888" y="124109"/>
                  </a:cubicBezTo>
                  <a:cubicBezTo>
                    <a:pt x="212828" y="124676"/>
                    <a:pt x="212447" y="124773"/>
                    <a:pt x="212978" y="124564"/>
                  </a:cubicBezTo>
                  <a:cubicBezTo>
                    <a:pt x="213769" y="124280"/>
                    <a:pt x="214531" y="123175"/>
                    <a:pt x="215166" y="122533"/>
                  </a:cubicBezTo>
                  <a:cubicBezTo>
                    <a:pt x="215203" y="122496"/>
                    <a:pt x="215248" y="122548"/>
                    <a:pt x="215248" y="122623"/>
                  </a:cubicBezTo>
                  <a:cubicBezTo>
                    <a:pt x="215726" y="130747"/>
                    <a:pt x="216562" y="139365"/>
                    <a:pt x="217391" y="148833"/>
                  </a:cubicBezTo>
                  <a:cubicBezTo>
                    <a:pt x="218115" y="156958"/>
                    <a:pt x="218757" y="165695"/>
                    <a:pt x="218914" y="174992"/>
                  </a:cubicBezTo>
                  <a:cubicBezTo>
                    <a:pt x="218914" y="175133"/>
                    <a:pt x="218847" y="175081"/>
                    <a:pt x="218840" y="174932"/>
                  </a:cubicBezTo>
                  <a:cubicBezTo>
                    <a:pt x="218563" y="156652"/>
                    <a:pt x="216450" y="140970"/>
                    <a:pt x="215434" y="126969"/>
                  </a:cubicBezTo>
                  <a:cubicBezTo>
                    <a:pt x="215360" y="125983"/>
                    <a:pt x="215300" y="125027"/>
                    <a:pt x="215240" y="124064"/>
                  </a:cubicBezTo>
                  <a:cubicBezTo>
                    <a:pt x="215173" y="123101"/>
                    <a:pt x="215076" y="123026"/>
                    <a:pt x="214628" y="123287"/>
                  </a:cubicBezTo>
                  <a:cubicBezTo>
                    <a:pt x="214180" y="123549"/>
                    <a:pt x="213605" y="124370"/>
                    <a:pt x="213037" y="124729"/>
                  </a:cubicBezTo>
                  <a:cubicBezTo>
                    <a:pt x="212716" y="124923"/>
                    <a:pt x="212709" y="124975"/>
                    <a:pt x="212522" y="124691"/>
                  </a:cubicBezTo>
                  <a:cubicBezTo>
                    <a:pt x="212500" y="124654"/>
                    <a:pt x="212597" y="124452"/>
                    <a:pt x="212589" y="124445"/>
                  </a:cubicBezTo>
                  <a:cubicBezTo>
                    <a:pt x="212574" y="124437"/>
                    <a:pt x="212686" y="124288"/>
                    <a:pt x="212686" y="124213"/>
                  </a:cubicBezTo>
                  <a:cubicBezTo>
                    <a:pt x="212746" y="123698"/>
                    <a:pt x="212612" y="123310"/>
                    <a:pt x="212500" y="122787"/>
                  </a:cubicBezTo>
                  <a:cubicBezTo>
                    <a:pt x="212126" y="120928"/>
                    <a:pt x="211529" y="119098"/>
                    <a:pt x="210954" y="117388"/>
                  </a:cubicBezTo>
                  <a:cubicBezTo>
                    <a:pt x="209864" y="114207"/>
                    <a:pt x="208542" y="111272"/>
                    <a:pt x="207161" y="108509"/>
                  </a:cubicBezTo>
                  <a:cubicBezTo>
                    <a:pt x="205779" y="105746"/>
                    <a:pt x="204353" y="103125"/>
                    <a:pt x="203039" y="100519"/>
                  </a:cubicBezTo>
                  <a:cubicBezTo>
                    <a:pt x="201582" y="97667"/>
                    <a:pt x="200470" y="94747"/>
                    <a:pt x="198932" y="92148"/>
                  </a:cubicBezTo>
                  <a:cubicBezTo>
                    <a:pt x="195765" y="86869"/>
                    <a:pt x="191322" y="83038"/>
                    <a:pt x="186282" y="80275"/>
                  </a:cubicBezTo>
                  <a:cubicBezTo>
                    <a:pt x="184572" y="79327"/>
                    <a:pt x="182429" y="78677"/>
                    <a:pt x="181092" y="77393"/>
                  </a:cubicBezTo>
                  <a:cubicBezTo>
                    <a:pt x="179927" y="76250"/>
                    <a:pt x="179375" y="74719"/>
                    <a:pt x="179106" y="73174"/>
                  </a:cubicBezTo>
                  <a:cubicBezTo>
                    <a:pt x="178934" y="72203"/>
                    <a:pt x="178956" y="71202"/>
                    <a:pt x="178859" y="70217"/>
                  </a:cubicBezTo>
                  <a:cubicBezTo>
                    <a:pt x="178740" y="68880"/>
                    <a:pt x="177650" y="68462"/>
                    <a:pt x="176343" y="67961"/>
                  </a:cubicBezTo>
                  <a:cubicBezTo>
                    <a:pt x="174446" y="67237"/>
                    <a:pt x="172273" y="66908"/>
                    <a:pt x="169936" y="66931"/>
                  </a:cubicBezTo>
                  <a:cubicBezTo>
                    <a:pt x="167158" y="66953"/>
                    <a:pt x="164163" y="67491"/>
                    <a:pt x="161147" y="68499"/>
                  </a:cubicBezTo>
                  <a:cubicBezTo>
                    <a:pt x="159496" y="69052"/>
                    <a:pt x="157883" y="69724"/>
                    <a:pt x="156330" y="70500"/>
                  </a:cubicBezTo>
                  <a:cubicBezTo>
                    <a:pt x="154949" y="71195"/>
                    <a:pt x="153634" y="72180"/>
                    <a:pt x="152268" y="72867"/>
                  </a:cubicBezTo>
                  <a:cubicBezTo>
                    <a:pt x="151409" y="73293"/>
                    <a:pt x="150961" y="73517"/>
                    <a:pt x="150237" y="74219"/>
                  </a:cubicBezTo>
                  <a:cubicBezTo>
                    <a:pt x="149505" y="74921"/>
                    <a:pt x="148654" y="75877"/>
                    <a:pt x="147907" y="76713"/>
                  </a:cubicBezTo>
                  <a:cubicBezTo>
                    <a:pt x="146615" y="78154"/>
                    <a:pt x="145278" y="79864"/>
                    <a:pt x="143494" y="81097"/>
                  </a:cubicBezTo>
                  <a:cubicBezTo>
                    <a:pt x="143427" y="81134"/>
                    <a:pt x="143367" y="81119"/>
                    <a:pt x="143382" y="81067"/>
                  </a:cubicBezTo>
                  <a:cubicBezTo>
                    <a:pt x="143748" y="80163"/>
                    <a:pt x="142822" y="81440"/>
                    <a:pt x="142411" y="81649"/>
                  </a:cubicBezTo>
                  <a:cubicBezTo>
                    <a:pt x="142000" y="81851"/>
                    <a:pt x="142038" y="81843"/>
                    <a:pt x="141836" y="81694"/>
                  </a:cubicBezTo>
                  <a:cubicBezTo>
                    <a:pt x="141769" y="81649"/>
                    <a:pt x="141784" y="81418"/>
                    <a:pt x="141806" y="81343"/>
                  </a:cubicBezTo>
                  <a:cubicBezTo>
                    <a:pt x="141873" y="81097"/>
                    <a:pt x="142523" y="80469"/>
                    <a:pt x="142717" y="80200"/>
                  </a:cubicBezTo>
                  <a:cubicBezTo>
                    <a:pt x="142919" y="79932"/>
                    <a:pt x="143292" y="79573"/>
                    <a:pt x="143016" y="79708"/>
                  </a:cubicBezTo>
                  <a:cubicBezTo>
                    <a:pt x="142396" y="80021"/>
                    <a:pt x="141918" y="81246"/>
                    <a:pt x="141448" y="81649"/>
                  </a:cubicBezTo>
                  <a:cubicBezTo>
                    <a:pt x="140985" y="82052"/>
                    <a:pt x="140141" y="82411"/>
                    <a:pt x="139641" y="82687"/>
                  </a:cubicBezTo>
                  <a:cubicBezTo>
                    <a:pt x="132771" y="86391"/>
                    <a:pt x="125878" y="87855"/>
                    <a:pt x="119486" y="88377"/>
                  </a:cubicBezTo>
                  <a:cubicBezTo>
                    <a:pt x="116410" y="88631"/>
                    <a:pt x="113430" y="88706"/>
                    <a:pt x="110436" y="88825"/>
                  </a:cubicBezTo>
                  <a:cubicBezTo>
                    <a:pt x="108606" y="88900"/>
                    <a:pt x="106672" y="88848"/>
                    <a:pt x="104671" y="89273"/>
                  </a:cubicBezTo>
                  <a:cubicBezTo>
                    <a:pt x="102378" y="89759"/>
                    <a:pt x="100213" y="90177"/>
                    <a:pt x="98055" y="90349"/>
                  </a:cubicBezTo>
                  <a:cubicBezTo>
                    <a:pt x="93955" y="90662"/>
                    <a:pt x="90147" y="90461"/>
                    <a:pt x="85876" y="91103"/>
                  </a:cubicBezTo>
                  <a:cubicBezTo>
                    <a:pt x="84300" y="91334"/>
                    <a:pt x="82866" y="91850"/>
                    <a:pt x="81918" y="91200"/>
                  </a:cubicBezTo>
                  <a:cubicBezTo>
                    <a:pt x="81507" y="90924"/>
                    <a:pt x="81246" y="90543"/>
                    <a:pt x="80917" y="90207"/>
                  </a:cubicBezTo>
                  <a:cubicBezTo>
                    <a:pt x="80798" y="90065"/>
                    <a:pt x="80663" y="89938"/>
                    <a:pt x="80529" y="89818"/>
                  </a:cubicBezTo>
                  <a:cubicBezTo>
                    <a:pt x="79834" y="89258"/>
                    <a:pt x="79237" y="89370"/>
                    <a:pt x="77960" y="89706"/>
                  </a:cubicBezTo>
                  <a:cubicBezTo>
                    <a:pt x="73711" y="90804"/>
                    <a:pt x="69604" y="91708"/>
                    <a:pt x="65557" y="92178"/>
                  </a:cubicBezTo>
                  <a:cubicBezTo>
                    <a:pt x="61502" y="92641"/>
                    <a:pt x="57514" y="92820"/>
                    <a:pt x="53549" y="93112"/>
                  </a:cubicBezTo>
                  <a:cubicBezTo>
                    <a:pt x="51600" y="93253"/>
                    <a:pt x="49651" y="93418"/>
                    <a:pt x="47710" y="93634"/>
                  </a:cubicBezTo>
                  <a:cubicBezTo>
                    <a:pt x="46761" y="93739"/>
                    <a:pt x="45821" y="93858"/>
                    <a:pt x="44887" y="93978"/>
                  </a:cubicBezTo>
                  <a:cubicBezTo>
                    <a:pt x="43648" y="94150"/>
                    <a:pt x="42931" y="93970"/>
                    <a:pt x="41818" y="93687"/>
                  </a:cubicBezTo>
                  <a:cubicBezTo>
                    <a:pt x="38323" y="92813"/>
                    <a:pt x="34918" y="91738"/>
                    <a:pt x="31662" y="90341"/>
                  </a:cubicBezTo>
                  <a:cubicBezTo>
                    <a:pt x="18460" y="84897"/>
                    <a:pt x="7737" y="72987"/>
                    <a:pt x="3772" y="52093"/>
                  </a:cubicBezTo>
                  <a:cubicBezTo>
                    <a:pt x="3481" y="50630"/>
                    <a:pt x="3219" y="49129"/>
                    <a:pt x="2995" y="47605"/>
                  </a:cubicBezTo>
                  <a:cubicBezTo>
                    <a:pt x="2771" y="46082"/>
                    <a:pt x="2704" y="44379"/>
                    <a:pt x="2405" y="42893"/>
                  </a:cubicBezTo>
                  <a:cubicBezTo>
                    <a:pt x="2174" y="41736"/>
                    <a:pt x="2293" y="41699"/>
                    <a:pt x="1771" y="41878"/>
                  </a:cubicBezTo>
                  <a:cubicBezTo>
                    <a:pt x="1561" y="41938"/>
                    <a:pt x="1345" y="42266"/>
                    <a:pt x="1151" y="42445"/>
                  </a:cubicBezTo>
                  <a:cubicBezTo>
                    <a:pt x="949" y="42625"/>
                    <a:pt x="665" y="43080"/>
                    <a:pt x="449" y="43013"/>
                  </a:cubicBezTo>
                  <a:cubicBezTo>
                    <a:pt x="232" y="42946"/>
                    <a:pt x="329" y="43147"/>
                    <a:pt x="225" y="42923"/>
                  </a:cubicBezTo>
                  <a:cubicBezTo>
                    <a:pt x="120" y="42699"/>
                    <a:pt x="426" y="39451"/>
                    <a:pt x="441" y="38988"/>
                  </a:cubicBezTo>
                  <a:cubicBezTo>
                    <a:pt x="561" y="33925"/>
                    <a:pt x="299" y="28339"/>
                    <a:pt x="673" y="23045"/>
                  </a:cubicBezTo>
                  <a:cubicBezTo>
                    <a:pt x="777" y="21492"/>
                    <a:pt x="1009" y="20058"/>
                    <a:pt x="1121" y="18505"/>
                  </a:cubicBezTo>
                  <a:cubicBezTo>
                    <a:pt x="1225" y="17206"/>
                    <a:pt x="1046" y="17848"/>
                    <a:pt x="934" y="17161"/>
                  </a:cubicBezTo>
                  <a:cubicBezTo>
                    <a:pt x="777" y="16123"/>
                    <a:pt x="1128" y="14144"/>
                    <a:pt x="419" y="13965"/>
                  </a:cubicBezTo>
                  <a:cubicBezTo>
                    <a:pt x="404" y="13965"/>
                    <a:pt x="382" y="13935"/>
                    <a:pt x="374" y="13890"/>
                  </a:cubicBezTo>
                  <a:cubicBezTo>
                    <a:pt x="46" y="11844"/>
                    <a:pt x="225" y="9902"/>
                    <a:pt x="486" y="8252"/>
                  </a:cubicBezTo>
                  <a:cubicBezTo>
                    <a:pt x="1001" y="5034"/>
                    <a:pt x="1838" y="2495"/>
                    <a:pt x="2652" y="98"/>
                  </a:cubicBezTo>
                  <a:cubicBezTo>
                    <a:pt x="2682" y="1"/>
                    <a:pt x="2726" y="195"/>
                    <a:pt x="2696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986375" y="762875"/>
              <a:ext cx="5472675" cy="4378925"/>
            </a:xfrm>
            <a:custGeom>
              <a:avLst/>
              <a:gdLst/>
              <a:ahLst/>
              <a:cxnLst/>
              <a:rect l="l" t="t" r="r" b="b"/>
              <a:pathLst>
                <a:path w="218907" h="175157" extrusionOk="0">
                  <a:moveTo>
                    <a:pt x="2696" y="292"/>
                  </a:moveTo>
                  <a:cubicBezTo>
                    <a:pt x="2017" y="2316"/>
                    <a:pt x="1345" y="4422"/>
                    <a:pt x="822" y="6923"/>
                  </a:cubicBezTo>
                  <a:cubicBezTo>
                    <a:pt x="553" y="8215"/>
                    <a:pt x="1" y="10963"/>
                    <a:pt x="307" y="12934"/>
                  </a:cubicBezTo>
                  <a:cubicBezTo>
                    <a:pt x="478" y="13987"/>
                    <a:pt x="814" y="13621"/>
                    <a:pt x="971" y="14480"/>
                  </a:cubicBezTo>
                  <a:cubicBezTo>
                    <a:pt x="1173" y="15488"/>
                    <a:pt x="508" y="16989"/>
                    <a:pt x="1300" y="17377"/>
                  </a:cubicBezTo>
                  <a:cubicBezTo>
                    <a:pt x="1330" y="17422"/>
                    <a:pt x="1337" y="17475"/>
                    <a:pt x="1337" y="17534"/>
                  </a:cubicBezTo>
                  <a:cubicBezTo>
                    <a:pt x="471" y="23620"/>
                    <a:pt x="561" y="30162"/>
                    <a:pt x="523" y="36501"/>
                  </a:cubicBezTo>
                  <a:cubicBezTo>
                    <a:pt x="516" y="37875"/>
                    <a:pt x="486" y="39227"/>
                    <a:pt x="434" y="40549"/>
                  </a:cubicBezTo>
                  <a:cubicBezTo>
                    <a:pt x="419" y="40765"/>
                    <a:pt x="262" y="42886"/>
                    <a:pt x="284" y="42923"/>
                  </a:cubicBezTo>
                  <a:cubicBezTo>
                    <a:pt x="411" y="43259"/>
                    <a:pt x="2062" y="41452"/>
                    <a:pt x="2211" y="41318"/>
                  </a:cubicBezTo>
                  <a:cubicBezTo>
                    <a:pt x="2360" y="41176"/>
                    <a:pt x="2278" y="41333"/>
                    <a:pt x="2286" y="41408"/>
                  </a:cubicBezTo>
                  <a:cubicBezTo>
                    <a:pt x="3801" y="58605"/>
                    <a:pt x="8969" y="72285"/>
                    <a:pt x="17161" y="80761"/>
                  </a:cubicBezTo>
                  <a:cubicBezTo>
                    <a:pt x="21141" y="84942"/>
                    <a:pt x="25726" y="87967"/>
                    <a:pt x="30647" y="90214"/>
                  </a:cubicBezTo>
                  <a:cubicBezTo>
                    <a:pt x="33014" y="91282"/>
                    <a:pt x="35441" y="92201"/>
                    <a:pt x="37927" y="92962"/>
                  </a:cubicBezTo>
                  <a:cubicBezTo>
                    <a:pt x="39159" y="93336"/>
                    <a:pt x="40406" y="93687"/>
                    <a:pt x="41668" y="94008"/>
                  </a:cubicBezTo>
                  <a:cubicBezTo>
                    <a:pt x="43259" y="94411"/>
                    <a:pt x="44640" y="94307"/>
                    <a:pt x="46410" y="94105"/>
                  </a:cubicBezTo>
                  <a:cubicBezTo>
                    <a:pt x="51846" y="93470"/>
                    <a:pt x="57238" y="93313"/>
                    <a:pt x="62786" y="92821"/>
                  </a:cubicBezTo>
                  <a:cubicBezTo>
                    <a:pt x="65781" y="92559"/>
                    <a:pt x="68835" y="92178"/>
                    <a:pt x="71949" y="91544"/>
                  </a:cubicBezTo>
                  <a:cubicBezTo>
                    <a:pt x="73539" y="91223"/>
                    <a:pt x="75152" y="90834"/>
                    <a:pt x="76787" y="90386"/>
                  </a:cubicBezTo>
                  <a:cubicBezTo>
                    <a:pt x="77818" y="90095"/>
                    <a:pt x="78901" y="89572"/>
                    <a:pt x="79707" y="89826"/>
                  </a:cubicBezTo>
                  <a:cubicBezTo>
                    <a:pt x="80506" y="90080"/>
                    <a:pt x="80723" y="90536"/>
                    <a:pt x="81104" y="90954"/>
                  </a:cubicBezTo>
                  <a:cubicBezTo>
                    <a:pt x="81492" y="91372"/>
                    <a:pt x="81686" y="91663"/>
                    <a:pt x="82149" y="91820"/>
                  </a:cubicBezTo>
                  <a:cubicBezTo>
                    <a:pt x="82963" y="92104"/>
                    <a:pt x="84016" y="91798"/>
                    <a:pt x="85084" y="91618"/>
                  </a:cubicBezTo>
                  <a:cubicBezTo>
                    <a:pt x="88033" y="91125"/>
                    <a:pt x="90796" y="91051"/>
                    <a:pt x="93529" y="90976"/>
                  </a:cubicBezTo>
                  <a:cubicBezTo>
                    <a:pt x="96621" y="90886"/>
                    <a:pt x="99750" y="90774"/>
                    <a:pt x="103170" y="90020"/>
                  </a:cubicBezTo>
                  <a:cubicBezTo>
                    <a:pt x="104544" y="89714"/>
                    <a:pt x="105597" y="89490"/>
                    <a:pt x="106851" y="89423"/>
                  </a:cubicBezTo>
                  <a:cubicBezTo>
                    <a:pt x="108098" y="89356"/>
                    <a:pt x="109136" y="89303"/>
                    <a:pt x="110279" y="89259"/>
                  </a:cubicBezTo>
                  <a:cubicBezTo>
                    <a:pt x="115551" y="89050"/>
                    <a:pt x="120823" y="88997"/>
                    <a:pt x="126610" y="87802"/>
                  </a:cubicBezTo>
                  <a:cubicBezTo>
                    <a:pt x="129813" y="87145"/>
                    <a:pt x="132935" y="86152"/>
                    <a:pt x="135929" y="84830"/>
                  </a:cubicBezTo>
                  <a:cubicBezTo>
                    <a:pt x="137542" y="84114"/>
                    <a:pt x="139386" y="83292"/>
                    <a:pt x="140783" y="82209"/>
                  </a:cubicBezTo>
                  <a:cubicBezTo>
                    <a:pt x="141582" y="81582"/>
                    <a:pt x="142037" y="80581"/>
                    <a:pt x="142896" y="80021"/>
                  </a:cubicBezTo>
                  <a:cubicBezTo>
                    <a:pt x="142926" y="80007"/>
                    <a:pt x="142956" y="79999"/>
                    <a:pt x="142993" y="80007"/>
                  </a:cubicBezTo>
                  <a:cubicBezTo>
                    <a:pt x="143105" y="80059"/>
                    <a:pt x="142948" y="80171"/>
                    <a:pt x="142933" y="80275"/>
                  </a:cubicBezTo>
                  <a:cubicBezTo>
                    <a:pt x="142926" y="80380"/>
                    <a:pt x="142463" y="80910"/>
                    <a:pt x="142366" y="81067"/>
                  </a:cubicBezTo>
                  <a:cubicBezTo>
                    <a:pt x="142134" y="81463"/>
                    <a:pt x="142022" y="81381"/>
                    <a:pt x="142090" y="81776"/>
                  </a:cubicBezTo>
                  <a:cubicBezTo>
                    <a:pt x="142149" y="82180"/>
                    <a:pt x="142097" y="82068"/>
                    <a:pt x="142508" y="81769"/>
                  </a:cubicBezTo>
                  <a:cubicBezTo>
                    <a:pt x="142919" y="81470"/>
                    <a:pt x="143001" y="81164"/>
                    <a:pt x="143434" y="81044"/>
                  </a:cubicBezTo>
                  <a:cubicBezTo>
                    <a:pt x="143523" y="81022"/>
                    <a:pt x="143337" y="81425"/>
                    <a:pt x="143396" y="81418"/>
                  </a:cubicBezTo>
                  <a:cubicBezTo>
                    <a:pt x="143770" y="81366"/>
                    <a:pt x="145136" y="79857"/>
                    <a:pt x="145375" y="79603"/>
                  </a:cubicBezTo>
                  <a:cubicBezTo>
                    <a:pt x="146704" y="78222"/>
                    <a:pt x="147892" y="76796"/>
                    <a:pt x="149206" y="75414"/>
                  </a:cubicBezTo>
                  <a:cubicBezTo>
                    <a:pt x="149908" y="74675"/>
                    <a:pt x="150625" y="73898"/>
                    <a:pt x="151611" y="73390"/>
                  </a:cubicBezTo>
                  <a:cubicBezTo>
                    <a:pt x="153373" y="72435"/>
                    <a:pt x="155165" y="71344"/>
                    <a:pt x="156995" y="70486"/>
                  </a:cubicBezTo>
                  <a:cubicBezTo>
                    <a:pt x="161146" y="68522"/>
                    <a:pt x="165463" y="67431"/>
                    <a:pt x="169360" y="67319"/>
                  </a:cubicBezTo>
                  <a:cubicBezTo>
                    <a:pt x="171265" y="67252"/>
                    <a:pt x="173079" y="67431"/>
                    <a:pt x="174730" y="67865"/>
                  </a:cubicBezTo>
                  <a:cubicBezTo>
                    <a:pt x="175499" y="68059"/>
                    <a:pt x="176260" y="68320"/>
                    <a:pt x="176985" y="68649"/>
                  </a:cubicBezTo>
                  <a:cubicBezTo>
                    <a:pt x="177522" y="68888"/>
                    <a:pt x="178568" y="69209"/>
                    <a:pt x="178792" y="69672"/>
                  </a:cubicBezTo>
                  <a:cubicBezTo>
                    <a:pt x="179016" y="70142"/>
                    <a:pt x="178814" y="71606"/>
                    <a:pt x="178874" y="72196"/>
                  </a:cubicBezTo>
                  <a:cubicBezTo>
                    <a:pt x="178934" y="73144"/>
                    <a:pt x="179105" y="74085"/>
                    <a:pt x="179374" y="74996"/>
                  </a:cubicBezTo>
                  <a:cubicBezTo>
                    <a:pt x="179927" y="76721"/>
                    <a:pt x="181010" y="78132"/>
                    <a:pt x="182876" y="78969"/>
                  </a:cubicBezTo>
                  <a:cubicBezTo>
                    <a:pt x="187028" y="80835"/>
                    <a:pt x="190934" y="83217"/>
                    <a:pt x="194212" y="86481"/>
                  </a:cubicBezTo>
                  <a:cubicBezTo>
                    <a:pt x="196071" y="88333"/>
                    <a:pt x="197684" y="90416"/>
                    <a:pt x="199013" y="92671"/>
                  </a:cubicBezTo>
                  <a:cubicBezTo>
                    <a:pt x="200372" y="94971"/>
                    <a:pt x="201351" y="97532"/>
                    <a:pt x="202620" y="100034"/>
                  </a:cubicBezTo>
                  <a:cubicBezTo>
                    <a:pt x="205241" y="105224"/>
                    <a:pt x="208378" y="110451"/>
                    <a:pt x="210640" y="116746"/>
                  </a:cubicBezTo>
                  <a:cubicBezTo>
                    <a:pt x="211178" y="118240"/>
                    <a:pt x="211671" y="119800"/>
                    <a:pt x="212111" y="121406"/>
                  </a:cubicBezTo>
                  <a:cubicBezTo>
                    <a:pt x="212261" y="121966"/>
                    <a:pt x="212850" y="123758"/>
                    <a:pt x="212791" y="124325"/>
                  </a:cubicBezTo>
                  <a:cubicBezTo>
                    <a:pt x="212738" y="124893"/>
                    <a:pt x="212358" y="124990"/>
                    <a:pt x="212888" y="124781"/>
                  </a:cubicBezTo>
                  <a:cubicBezTo>
                    <a:pt x="213679" y="124490"/>
                    <a:pt x="214434" y="123392"/>
                    <a:pt x="215083" y="122735"/>
                  </a:cubicBezTo>
                  <a:cubicBezTo>
                    <a:pt x="215121" y="122698"/>
                    <a:pt x="215158" y="122757"/>
                    <a:pt x="215165" y="122832"/>
                  </a:cubicBezTo>
                  <a:cubicBezTo>
                    <a:pt x="215651" y="130927"/>
                    <a:pt x="216502" y="139514"/>
                    <a:pt x="217346" y="148960"/>
                  </a:cubicBezTo>
                  <a:cubicBezTo>
                    <a:pt x="218078" y="157040"/>
                    <a:pt x="218742" y="165747"/>
                    <a:pt x="218907" y="175022"/>
                  </a:cubicBezTo>
                  <a:cubicBezTo>
                    <a:pt x="218907" y="175156"/>
                    <a:pt x="218839" y="175111"/>
                    <a:pt x="218832" y="174962"/>
                  </a:cubicBezTo>
                  <a:cubicBezTo>
                    <a:pt x="218526" y="156734"/>
                    <a:pt x="216390" y="141120"/>
                    <a:pt x="215352" y="127156"/>
                  </a:cubicBezTo>
                  <a:cubicBezTo>
                    <a:pt x="215277" y="126185"/>
                    <a:pt x="215210" y="125222"/>
                    <a:pt x="215158" y="124266"/>
                  </a:cubicBezTo>
                  <a:cubicBezTo>
                    <a:pt x="215091" y="123288"/>
                    <a:pt x="214986" y="123235"/>
                    <a:pt x="214538" y="123497"/>
                  </a:cubicBezTo>
                  <a:cubicBezTo>
                    <a:pt x="214090" y="123758"/>
                    <a:pt x="213523" y="124579"/>
                    <a:pt x="212940" y="124938"/>
                  </a:cubicBezTo>
                  <a:cubicBezTo>
                    <a:pt x="212626" y="125139"/>
                    <a:pt x="212619" y="125192"/>
                    <a:pt x="212432" y="124900"/>
                  </a:cubicBezTo>
                  <a:cubicBezTo>
                    <a:pt x="212410" y="124863"/>
                    <a:pt x="212492" y="124669"/>
                    <a:pt x="212492" y="124662"/>
                  </a:cubicBezTo>
                  <a:cubicBezTo>
                    <a:pt x="212492" y="124654"/>
                    <a:pt x="212589" y="124505"/>
                    <a:pt x="212597" y="124430"/>
                  </a:cubicBezTo>
                  <a:cubicBezTo>
                    <a:pt x="212656" y="123915"/>
                    <a:pt x="212522" y="123519"/>
                    <a:pt x="212410" y="122996"/>
                  </a:cubicBezTo>
                  <a:cubicBezTo>
                    <a:pt x="212029" y="121152"/>
                    <a:pt x="211432" y="119330"/>
                    <a:pt x="210842" y="117635"/>
                  </a:cubicBezTo>
                  <a:cubicBezTo>
                    <a:pt x="209752" y="114461"/>
                    <a:pt x="208422" y="111549"/>
                    <a:pt x="207041" y="108793"/>
                  </a:cubicBezTo>
                  <a:cubicBezTo>
                    <a:pt x="205659" y="106038"/>
                    <a:pt x="204218" y="103432"/>
                    <a:pt x="202889" y="100841"/>
                  </a:cubicBezTo>
                  <a:cubicBezTo>
                    <a:pt x="201433" y="98003"/>
                    <a:pt x="200320" y="95091"/>
                    <a:pt x="198774" y="92514"/>
                  </a:cubicBezTo>
                  <a:cubicBezTo>
                    <a:pt x="195601" y="87250"/>
                    <a:pt x="191135" y="83449"/>
                    <a:pt x="186095" y="80708"/>
                  </a:cubicBezTo>
                  <a:cubicBezTo>
                    <a:pt x="184377" y="79760"/>
                    <a:pt x="182234" y="79125"/>
                    <a:pt x="180890" y="77841"/>
                  </a:cubicBezTo>
                  <a:cubicBezTo>
                    <a:pt x="179725" y="76713"/>
                    <a:pt x="179173" y="75183"/>
                    <a:pt x="178904" y="73629"/>
                  </a:cubicBezTo>
                  <a:cubicBezTo>
                    <a:pt x="178732" y="72666"/>
                    <a:pt x="178754" y="71673"/>
                    <a:pt x="178657" y="70680"/>
                  </a:cubicBezTo>
                  <a:cubicBezTo>
                    <a:pt x="178538" y="69358"/>
                    <a:pt x="177448" y="68925"/>
                    <a:pt x="176141" y="68440"/>
                  </a:cubicBezTo>
                  <a:cubicBezTo>
                    <a:pt x="174244" y="67723"/>
                    <a:pt x="172049" y="67394"/>
                    <a:pt x="169726" y="67424"/>
                  </a:cubicBezTo>
                  <a:cubicBezTo>
                    <a:pt x="166941" y="67461"/>
                    <a:pt x="163939" y="67999"/>
                    <a:pt x="160922" y="69007"/>
                  </a:cubicBezTo>
                  <a:cubicBezTo>
                    <a:pt x="159272" y="69567"/>
                    <a:pt x="157659" y="70247"/>
                    <a:pt x="156098" y="71023"/>
                  </a:cubicBezTo>
                  <a:cubicBezTo>
                    <a:pt x="154717" y="71718"/>
                    <a:pt x="153403" y="72703"/>
                    <a:pt x="152036" y="73390"/>
                  </a:cubicBezTo>
                  <a:cubicBezTo>
                    <a:pt x="151177" y="73816"/>
                    <a:pt x="150729" y="74040"/>
                    <a:pt x="150005" y="74742"/>
                  </a:cubicBezTo>
                  <a:cubicBezTo>
                    <a:pt x="149273" y="75444"/>
                    <a:pt x="148422" y="76400"/>
                    <a:pt x="147668" y="77244"/>
                  </a:cubicBezTo>
                  <a:cubicBezTo>
                    <a:pt x="146383" y="78692"/>
                    <a:pt x="145039" y="80395"/>
                    <a:pt x="143255" y="81627"/>
                  </a:cubicBezTo>
                  <a:cubicBezTo>
                    <a:pt x="143195" y="81664"/>
                    <a:pt x="143135" y="81649"/>
                    <a:pt x="143150" y="81605"/>
                  </a:cubicBezTo>
                  <a:cubicBezTo>
                    <a:pt x="143516" y="80694"/>
                    <a:pt x="142590" y="81978"/>
                    <a:pt x="142179" y="82180"/>
                  </a:cubicBezTo>
                  <a:cubicBezTo>
                    <a:pt x="141769" y="82389"/>
                    <a:pt x="141806" y="82374"/>
                    <a:pt x="141604" y="82239"/>
                  </a:cubicBezTo>
                  <a:cubicBezTo>
                    <a:pt x="141537" y="82187"/>
                    <a:pt x="141552" y="81948"/>
                    <a:pt x="141574" y="81881"/>
                  </a:cubicBezTo>
                  <a:cubicBezTo>
                    <a:pt x="141627" y="81642"/>
                    <a:pt x="142291" y="81015"/>
                    <a:pt x="142485" y="80731"/>
                  </a:cubicBezTo>
                  <a:cubicBezTo>
                    <a:pt x="142583" y="80596"/>
                    <a:pt x="143045" y="80111"/>
                    <a:pt x="142784" y="80245"/>
                  </a:cubicBezTo>
                  <a:cubicBezTo>
                    <a:pt x="142164" y="80559"/>
                    <a:pt x="141679" y="81791"/>
                    <a:pt x="141209" y="82187"/>
                  </a:cubicBezTo>
                  <a:cubicBezTo>
                    <a:pt x="140746" y="82590"/>
                    <a:pt x="139909" y="82949"/>
                    <a:pt x="139401" y="83225"/>
                  </a:cubicBezTo>
                  <a:cubicBezTo>
                    <a:pt x="132539" y="86929"/>
                    <a:pt x="125639" y="88407"/>
                    <a:pt x="119247" y="88930"/>
                  </a:cubicBezTo>
                  <a:cubicBezTo>
                    <a:pt x="116163" y="89191"/>
                    <a:pt x="113191" y="89266"/>
                    <a:pt x="110189" y="89378"/>
                  </a:cubicBezTo>
                  <a:cubicBezTo>
                    <a:pt x="108360" y="89453"/>
                    <a:pt x="106433" y="89393"/>
                    <a:pt x="104424" y="89826"/>
                  </a:cubicBezTo>
                  <a:cubicBezTo>
                    <a:pt x="102139" y="90312"/>
                    <a:pt x="99974" y="90730"/>
                    <a:pt x="97816" y="90901"/>
                  </a:cubicBezTo>
                  <a:cubicBezTo>
                    <a:pt x="93716" y="91215"/>
                    <a:pt x="89908" y="90999"/>
                    <a:pt x="85644" y="91633"/>
                  </a:cubicBezTo>
                  <a:cubicBezTo>
                    <a:pt x="84053" y="91872"/>
                    <a:pt x="82634" y="92380"/>
                    <a:pt x="81679" y="91730"/>
                  </a:cubicBezTo>
                  <a:cubicBezTo>
                    <a:pt x="81275" y="91461"/>
                    <a:pt x="81014" y="91073"/>
                    <a:pt x="80685" y="90737"/>
                  </a:cubicBezTo>
                  <a:cubicBezTo>
                    <a:pt x="80566" y="90595"/>
                    <a:pt x="80439" y="90468"/>
                    <a:pt x="80297" y="90349"/>
                  </a:cubicBezTo>
                  <a:cubicBezTo>
                    <a:pt x="79603" y="89781"/>
                    <a:pt x="79005" y="89893"/>
                    <a:pt x="77728" y="90229"/>
                  </a:cubicBezTo>
                  <a:cubicBezTo>
                    <a:pt x="73479" y="91320"/>
                    <a:pt x="69380" y="92223"/>
                    <a:pt x="65333" y="92679"/>
                  </a:cubicBezTo>
                  <a:cubicBezTo>
                    <a:pt x="61278" y="93142"/>
                    <a:pt x="57305" y="93306"/>
                    <a:pt x="53347" y="93590"/>
                  </a:cubicBezTo>
                  <a:cubicBezTo>
                    <a:pt x="51391" y="93717"/>
                    <a:pt x="49442" y="93888"/>
                    <a:pt x="47500" y="94090"/>
                  </a:cubicBezTo>
                  <a:cubicBezTo>
                    <a:pt x="46560" y="94195"/>
                    <a:pt x="45626" y="94307"/>
                    <a:pt x="44693" y="94426"/>
                  </a:cubicBezTo>
                  <a:cubicBezTo>
                    <a:pt x="43453" y="94598"/>
                    <a:pt x="42736" y="94411"/>
                    <a:pt x="41624" y="94127"/>
                  </a:cubicBezTo>
                  <a:cubicBezTo>
                    <a:pt x="38144" y="93231"/>
                    <a:pt x="34731" y="92148"/>
                    <a:pt x="31483" y="90730"/>
                  </a:cubicBezTo>
                  <a:cubicBezTo>
                    <a:pt x="18318" y="85234"/>
                    <a:pt x="7640" y="73234"/>
                    <a:pt x="3697" y="52265"/>
                  </a:cubicBezTo>
                  <a:cubicBezTo>
                    <a:pt x="3406" y="50794"/>
                    <a:pt x="3152" y="49286"/>
                    <a:pt x="2935" y="47755"/>
                  </a:cubicBezTo>
                  <a:cubicBezTo>
                    <a:pt x="2711" y="46224"/>
                    <a:pt x="2651" y="44507"/>
                    <a:pt x="2353" y="43028"/>
                  </a:cubicBezTo>
                  <a:cubicBezTo>
                    <a:pt x="2129" y="41856"/>
                    <a:pt x="2241" y="41833"/>
                    <a:pt x="1718" y="41997"/>
                  </a:cubicBezTo>
                  <a:cubicBezTo>
                    <a:pt x="1501" y="42065"/>
                    <a:pt x="1300" y="42393"/>
                    <a:pt x="1091" y="42565"/>
                  </a:cubicBezTo>
                  <a:cubicBezTo>
                    <a:pt x="889" y="42744"/>
                    <a:pt x="620" y="43200"/>
                    <a:pt x="404" y="43125"/>
                  </a:cubicBezTo>
                  <a:cubicBezTo>
                    <a:pt x="187" y="43050"/>
                    <a:pt x="284" y="43259"/>
                    <a:pt x="180" y="43035"/>
                  </a:cubicBezTo>
                  <a:cubicBezTo>
                    <a:pt x="75" y="42811"/>
                    <a:pt x="381" y="39563"/>
                    <a:pt x="396" y="39093"/>
                  </a:cubicBezTo>
                  <a:cubicBezTo>
                    <a:pt x="523" y="34015"/>
                    <a:pt x="269" y="28414"/>
                    <a:pt x="643" y="23105"/>
                  </a:cubicBezTo>
                  <a:cubicBezTo>
                    <a:pt x="755" y="21544"/>
                    <a:pt x="986" y="20118"/>
                    <a:pt x="1106" y="18550"/>
                  </a:cubicBezTo>
                  <a:cubicBezTo>
                    <a:pt x="1203" y="17243"/>
                    <a:pt x="1031" y="17893"/>
                    <a:pt x="926" y="17198"/>
                  </a:cubicBezTo>
                  <a:cubicBezTo>
                    <a:pt x="770" y="16160"/>
                    <a:pt x="1113" y="14181"/>
                    <a:pt x="411" y="13995"/>
                  </a:cubicBezTo>
                  <a:cubicBezTo>
                    <a:pt x="396" y="13987"/>
                    <a:pt x="374" y="13965"/>
                    <a:pt x="366" y="13913"/>
                  </a:cubicBezTo>
                  <a:cubicBezTo>
                    <a:pt x="38" y="11867"/>
                    <a:pt x="217" y="9925"/>
                    <a:pt x="478" y="8260"/>
                  </a:cubicBezTo>
                  <a:cubicBezTo>
                    <a:pt x="1001" y="5034"/>
                    <a:pt x="1837" y="2495"/>
                    <a:pt x="2651" y="83"/>
                  </a:cubicBezTo>
                  <a:cubicBezTo>
                    <a:pt x="2681" y="1"/>
                    <a:pt x="2726" y="195"/>
                    <a:pt x="2696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970500" y="778750"/>
              <a:ext cx="5472675" cy="4380025"/>
            </a:xfrm>
            <a:custGeom>
              <a:avLst/>
              <a:gdLst/>
              <a:ahLst/>
              <a:cxnLst/>
              <a:rect l="l" t="t" r="r" b="b"/>
              <a:pathLst>
                <a:path w="218907" h="175201" extrusionOk="0">
                  <a:moveTo>
                    <a:pt x="2711" y="299"/>
                  </a:moveTo>
                  <a:cubicBezTo>
                    <a:pt x="2024" y="2330"/>
                    <a:pt x="1352" y="4429"/>
                    <a:pt x="830" y="6938"/>
                  </a:cubicBezTo>
                  <a:cubicBezTo>
                    <a:pt x="561" y="8237"/>
                    <a:pt x="1" y="10978"/>
                    <a:pt x="307" y="12957"/>
                  </a:cubicBezTo>
                  <a:cubicBezTo>
                    <a:pt x="479" y="14024"/>
                    <a:pt x="807" y="13651"/>
                    <a:pt x="972" y="14517"/>
                  </a:cubicBezTo>
                  <a:cubicBezTo>
                    <a:pt x="1166" y="15533"/>
                    <a:pt x="509" y="17041"/>
                    <a:pt x="1293" y="17429"/>
                  </a:cubicBezTo>
                  <a:cubicBezTo>
                    <a:pt x="1323" y="17474"/>
                    <a:pt x="1337" y="17534"/>
                    <a:pt x="1330" y="17586"/>
                  </a:cubicBezTo>
                  <a:cubicBezTo>
                    <a:pt x="449" y="23687"/>
                    <a:pt x="531" y="30244"/>
                    <a:pt x="486" y="36598"/>
                  </a:cubicBezTo>
                  <a:cubicBezTo>
                    <a:pt x="479" y="37987"/>
                    <a:pt x="449" y="39339"/>
                    <a:pt x="404" y="40661"/>
                  </a:cubicBezTo>
                  <a:cubicBezTo>
                    <a:pt x="382" y="40877"/>
                    <a:pt x="225" y="43005"/>
                    <a:pt x="247" y="43050"/>
                  </a:cubicBezTo>
                  <a:cubicBezTo>
                    <a:pt x="374" y="43386"/>
                    <a:pt x="2024" y="41586"/>
                    <a:pt x="2174" y="41445"/>
                  </a:cubicBezTo>
                  <a:cubicBezTo>
                    <a:pt x="2323" y="41310"/>
                    <a:pt x="2234" y="41467"/>
                    <a:pt x="2241" y="41549"/>
                  </a:cubicBezTo>
                  <a:cubicBezTo>
                    <a:pt x="3727" y="58799"/>
                    <a:pt x="8872" y="72546"/>
                    <a:pt x="17034" y="81082"/>
                  </a:cubicBezTo>
                  <a:cubicBezTo>
                    <a:pt x="21007" y="85286"/>
                    <a:pt x="25569" y="88340"/>
                    <a:pt x="30490" y="90617"/>
                  </a:cubicBezTo>
                  <a:cubicBezTo>
                    <a:pt x="32842" y="91700"/>
                    <a:pt x="35269" y="92626"/>
                    <a:pt x="37748" y="93395"/>
                  </a:cubicBezTo>
                  <a:cubicBezTo>
                    <a:pt x="38980" y="93776"/>
                    <a:pt x="40228" y="94127"/>
                    <a:pt x="41490" y="94456"/>
                  </a:cubicBezTo>
                  <a:cubicBezTo>
                    <a:pt x="43065" y="94866"/>
                    <a:pt x="44454" y="94762"/>
                    <a:pt x="46216" y="94560"/>
                  </a:cubicBezTo>
                  <a:cubicBezTo>
                    <a:pt x="51645" y="93940"/>
                    <a:pt x="57037" y="93806"/>
                    <a:pt x="62577" y="93328"/>
                  </a:cubicBezTo>
                  <a:cubicBezTo>
                    <a:pt x="65654" y="93082"/>
                    <a:pt x="68708" y="92656"/>
                    <a:pt x="71732" y="92066"/>
                  </a:cubicBezTo>
                  <a:cubicBezTo>
                    <a:pt x="73330" y="91752"/>
                    <a:pt x="74943" y="91364"/>
                    <a:pt x="76564" y="90916"/>
                  </a:cubicBezTo>
                  <a:cubicBezTo>
                    <a:pt x="77594" y="90632"/>
                    <a:pt x="78677" y="90110"/>
                    <a:pt x="79483" y="90356"/>
                  </a:cubicBezTo>
                  <a:cubicBezTo>
                    <a:pt x="80282" y="90610"/>
                    <a:pt x="80492" y="91080"/>
                    <a:pt x="80880" y="91499"/>
                  </a:cubicBezTo>
                  <a:cubicBezTo>
                    <a:pt x="81276" y="91917"/>
                    <a:pt x="81462" y="92208"/>
                    <a:pt x="81925" y="92372"/>
                  </a:cubicBezTo>
                  <a:cubicBezTo>
                    <a:pt x="82739" y="92656"/>
                    <a:pt x="83792" y="92335"/>
                    <a:pt x="84853" y="92163"/>
                  </a:cubicBezTo>
                  <a:cubicBezTo>
                    <a:pt x="87810" y="91678"/>
                    <a:pt x="90565" y="91603"/>
                    <a:pt x="93298" y="91528"/>
                  </a:cubicBezTo>
                  <a:cubicBezTo>
                    <a:pt x="96390" y="91454"/>
                    <a:pt x="99511" y="91342"/>
                    <a:pt x="102939" y="90580"/>
                  </a:cubicBezTo>
                  <a:cubicBezTo>
                    <a:pt x="104313" y="90274"/>
                    <a:pt x="105365" y="90057"/>
                    <a:pt x="106620" y="89983"/>
                  </a:cubicBezTo>
                  <a:cubicBezTo>
                    <a:pt x="107867" y="89908"/>
                    <a:pt x="108905" y="89863"/>
                    <a:pt x="110040" y="89826"/>
                  </a:cubicBezTo>
                  <a:cubicBezTo>
                    <a:pt x="115319" y="89624"/>
                    <a:pt x="120591" y="89557"/>
                    <a:pt x="126379" y="88362"/>
                  </a:cubicBezTo>
                  <a:cubicBezTo>
                    <a:pt x="129575" y="87698"/>
                    <a:pt x="132696" y="86697"/>
                    <a:pt x="135690" y="85383"/>
                  </a:cubicBezTo>
                  <a:cubicBezTo>
                    <a:pt x="137318" y="84658"/>
                    <a:pt x="139155" y="83837"/>
                    <a:pt x="140559" y="82754"/>
                  </a:cubicBezTo>
                  <a:cubicBezTo>
                    <a:pt x="141351" y="82134"/>
                    <a:pt x="141814" y="81134"/>
                    <a:pt x="142672" y="80574"/>
                  </a:cubicBezTo>
                  <a:cubicBezTo>
                    <a:pt x="142702" y="80559"/>
                    <a:pt x="142732" y="80551"/>
                    <a:pt x="142769" y="80559"/>
                  </a:cubicBezTo>
                  <a:cubicBezTo>
                    <a:pt x="142881" y="80604"/>
                    <a:pt x="142710" y="80723"/>
                    <a:pt x="142710" y="80820"/>
                  </a:cubicBezTo>
                  <a:cubicBezTo>
                    <a:pt x="142710" y="80910"/>
                    <a:pt x="142239" y="81462"/>
                    <a:pt x="142142" y="81612"/>
                  </a:cubicBezTo>
                  <a:cubicBezTo>
                    <a:pt x="141903" y="82007"/>
                    <a:pt x="141799" y="81918"/>
                    <a:pt x="141866" y="82329"/>
                  </a:cubicBezTo>
                  <a:cubicBezTo>
                    <a:pt x="141926" y="82739"/>
                    <a:pt x="141873" y="82612"/>
                    <a:pt x="142277" y="82321"/>
                  </a:cubicBezTo>
                  <a:cubicBezTo>
                    <a:pt x="142672" y="82030"/>
                    <a:pt x="142777" y="81709"/>
                    <a:pt x="143195" y="81597"/>
                  </a:cubicBezTo>
                  <a:cubicBezTo>
                    <a:pt x="143292" y="81567"/>
                    <a:pt x="143113" y="81970"/>
                    <a:pt x="143173" y="81955"/>
                  </a:cubicBezTo>
                  <a:cubicBezTo>
                    <a:pt x="143546" y="81918"/>
                    <a:pt x="144905" y="80402"/>
                    <a:pt x="145152" y="80148"/>
                  </a:cubicBezTo>
                  <a:cubicBezTo>
                    <a:pt x="146481" y="78767"/>
                    <a:pt x="147668" y="77340"/>
                    <a:pt x="148982" y="75944"/>
                  </a:cubicBezTo>
                  <a:cubicBezTo>
                    <a:pt x="149677" y="75220"/>
                    <a:pt x="150401" y="74443"/>
                    <a:pt x="151387" y="73920"/>
                  </a:cubicBezTo>
                  <a:cubicBezTo>
                    <a:pt x="153149" y="72979"/>
                    <a:pt x="154941" y="71874"/>
                    <a:pt x="156771" y="71008"/>
                  </a:cubicBezTo>
                  <a:cubicBezTo>
                    <a:pt x="160923" y="69052"/>
                    <a:pt x="165246" y="67946"/>
                    <a:pt x="169144" y="67827"/>
                  </a:cubicBezTo>
                  <a:cubicBezTo>
                    <a:pt x="170951" y="67752"/>
                    <a:pt x="172766" y="67924"/>
                    <a:pt x="174521" y="68350"/>
                  </a:cubicBezTo>
                  <a:cubicBezTo>
                    <a:pt x="175297" y="68544"/>
                    <a:pt x="176059" y="68805"/>
                    <a:pt x="176791" y="69134"/>
                  </a:cubicBezTo>
                  <a:cubicBezTo>
                    <a:pt x="177314" y="69365"/>
                    <a:pt x="178359" y="69694"/>
                    <a:pt x="178590" y="70149"/>
                  </a:cubicBezTo>
                  <a:cubicBezTo>
                    <a:pt x="178829" y="70605"/>
                    <a:pt x="178620" y="72083"/>
                    <a:pt x="178680" y="72673"/>
                  </a:cubicBezTo>
                  <a:cubicBezTo>
                    <a:pt x="178740" y="73614"/>
                    <a:pt x="178912" y="74555"/>
                    <a:pt x="179188" y="75459"/>
                  </a:cubicBezTo>
                  <a:cubicBezTo>
                    <a:pt x="179740" y="77191"/>
                    <a:pt x="180823" y="78595"/>
                    <a:pt x="182690" y="79416"/>
                  </a:cubicBezTo>
                  <a:cubicBezTo>
                    <a:pt x="186857" y="81268"/>
                    <a:pt x="190762" y="83635"/>
                    <a:pt x="194048" y="86884"/>
                  </a:cubicBezTo>
                  <a:cubicBezTo>
                    <a:pt x="195915" y="88728"/>
                    <a:pt x="197528" y="90797"/>
                    <a:pt x="198864" y="93044"/>
                  </a:cubicBezTo>
                  <a:cubicBezTo>
                    <a:pt x="200223" y="95322"/>
                    <a:pt x="201209" y="97883"/>
                    <a:pt x="202479" y="100377"/>
                  </a:cubicBezTo>
                  <a:cubicBezTo>
                    <a:pt x="205122" y="105545"/>
                    <a:pt x="208266" y="110735"/>
                    <a:pt x="210543" y="117000"/>
                  </a:cubicBezTo>
                  <a:cubicBezTo>
                    <a:pt x="211081" y="118493"/>
                    <a:pt x="211574" y="120039"/>
                    <a:pt x="212022" y="121637"/>
                  </a:cubicBezTo>
                  <a:cubicBezTo>
                    <a:pt x="212179" y="122197"/>
                    <a:pt x="212769" y="123982"/>
                    <a:pt x="212709" y="124549"/>
                  </a:cubicBezTo>
                  <a:cubicBezTo>
                    <a:pt x="212657" y="125117"/>
                    <a:pt x="212268" y="125214"/>
                    <a:pt x="212806" y="125005"/>
                  </a:cubicBezTo>
                  <a:cubicBezTo>
                    <a:pt x="213597" y="124706"/>
                    <a:pt x="214352" y="123608"/>
                    <a:pt x="214994" y="122951"/>
                  </a:cubicBezTo>
                  <a:cubicBezTo>
                    <a:pt x="215031" y="122914"/>
                    <a:pt x="215083" y="122974"/>
                    <a:pt x="215083" y="123048"/>
                  </a:cubicBezTo>
                  <a:cubicBezTo>
                    <a:pt x="215576" y="131121"/>
                    <a:pt x="216443" y="139678"/>
                    <a:pt x="217301" y="149087"/>
                  </a:cubicBezTo>
                  <a:cubicBezTo>
                    <a:pt x="218048" y="157144"/>
                    <a:pt x="218720" y="165829"/>
                    <a:pt x="218907" y="175059"/>
                  </a:cubicBezTo>
                  <a:cubicBezTo>
                    <a:pt x="218907" y="175201"/>
                    <a:pt x="218832" y="175148"/>
                    <a:pt x="218832" y="174999"/>
                  </a:cubicBezTo>
                  <a:cubicBezTo>
                    <a:pt x="218496" y="156838"/>
                    <a:pt x="216331" y="141276"/>
                    <a:pt x="215278" y="127357"/>
                  </a:cubicBezTo>
                  <a:cubicBezTo>
                    <a:pt x="215203" y="126386"/>
                    <a:pt x="215136" y="125430"/>
                    <a:pt x="215069" y="124475"/>
                  </a:cubicBezTo>
                  <a:cubicBezTo>
                    <a:pt x="215009" y="123526"/>
                    <a:pt x="214912" y="123452"/>
                    <a:pt x="214456" y="123713"/>
                  </a:cubicBezTo>
                  <a:cubicBezTo>
                    <a:pt x="214001" y="123974"/>
                    <a:pt x="213441" y="124803"/>
                    <a:pt x="212858" y="125169"/>
                  </a:cubicBezTo>
                  <a:cubicBezTo>
                    <a:pt x="212545" y="125363"/>
                    <a:pt x="212530" y="125415"/>
                    <a:pt x="212343" y="125132"/>
                  </a:cubicBezTo>
                  <a:cubicBezTo>
                    <a:pt x="212328" y="125102"/>
                    <a:pt x="212410" y="124893"/>
                    <a:pt x="212410" y="124885"/>
                  </a:cubicBezTo>
                  <a:cubicBezTo>
                    <a:pt x="212410" y="124878"/>
                    <a:pt x="212507" y="124728"/>
                    <a:pt x="212515" y="124654"/>
                  </a:cubicBezTo>
                  <a:cubicBezTo>
                    <a:pt x="212567" y="124146"/>
                    <a:pt x="212433" y="123758"/>
                    <a:pt x="212321" y="123235"/>
                  </a:cubicBezTo>
                  <a:cubicBezTo>
                    <a:pt x="211932" y="121398"/>
                    <a:pt x="211335" y="119576"/>
                    <a:pt x="210752" y="117888"/>
                  </a:cubicBezTo>
                  <a:cubicBezTo>
                    <a:pt x="209647" y="114730"/>
                    <a:pt x="208311" y="111825"/>
                    <a:pt x="206922" y="109092"/>
                  </a:cubicBezTo>
                  <a:cubicBezTo>
                    <a:pt x="205533" y="106359"/>
                    <a:pt x="204092" y="103753"/>
                    <a:pt x="202762" y="101176"/>
                  </a:cubicBezTo>
                  <a:cubicBezTo>
                    <a:pt x="201291" y="98346"/>
                    <a:pt x="200186" y="95449"/>
                    <a:pt x="198625" y="92880"/>
                  </a:cubicBezTo>
                  <a:cubicBezTo>
                    <a:pt x="195444" y="87645"/>
                    <a:pt x="190971" y="83859"/>
                    <a:pt x="185923" y="81149"/>
                  </a:cubicBezTo>
                  <a:cubicBezTo>
                    <a:pt x="184191" y="80215"/>
                    <a:pt x="182040" y="79581"/>
                    <a:pt x="180704" y="78296"/>
                  </a:cubicBezTo>
                  <a:cubicBezTo>
                    <a:pt x="179539" y="77176"/>
                    <a:pt x="178986" y="75660"/>
                    <a:pt x="178702" y="74107"/>
                  </a:cubicBezTo>
                  <a:cubicBezTo>
                    <a:pt x="178538" y="73144"/>
                    <a:pt x="178553" y="72143"/>
                    <a:pt x="178463" y="71165"/>
                  </a:cubicBezTo>
                  <a:cubicBezTo>
                    <a:pt x="178344" y="69836"/>
                    <a:pt x="177239" y="69410"/>
                    <a:pt x="175932" y="68925"/>
                  </a:cubicBezTo>
                  <a:cubicBezTo>
                    <a:pt x="174035" y="68215"/>
                    <a:pt x="171847" y="67902"/>
                    <a:pt x="169510" y="67924"/>
                  </a:cubicBezTo>
                  <a:cubicBezTo>
                    <a:pt x="166732" y="67976"/>
                    <a:pt x="163723" y="68514"/>
                    <a:pt x="160699" y="69529"/>
                  </a:cubicBezTo>
                  <a:cubicBezTo>
                    <a:pt x="159048" y="70097"/>
                    <a:pt x="157435" y="70769"/>
                    <a:pt x="155882" y="71561"/>
                  </a:cubicBezTo>
                  <a:cubicBezTo>
                    <a:pt x="154493" y="72263"/>
                    <a:pt x="153186" y="73241"/>
                    <a:pt x="151812" y="73928"/>
                  </a:cubicBezTo>
                  <a:cubicBezTo>
                    <a:pt x="150954" y="74361"/>
                    <a:pt x="150506" y="74585"/>
                    <a:pt x="149781" y="75279"/>
                  </a:cubicBezTo>
                  <a:cubicBezTo>
                    <a:pt x="149050" y="75981"/>
                    <a:pt x="148198" y="76945"/>
                    <a:pt x="147444" y="77781"/>
                  </a:cubicBezTo>
                  <a:cubicBezTo>
                    <a:pt x="146145" y="79230"/>
                    <a:pt x="144816" y="80940"/>
                    <a:pt x="143031" y="82172"/>
                  </a:cubicBezTo>
                  <a:cubicBezTo>
                    <a:pt x="142971" y="82217"/>
                    <a:pt x="142911" y="82202"/>
                    <a:pt x="142926" y="82142"/>
                  </a:cubicBezTo>
                  <a:cubicBezTo>
                    <a:pt x="143285" y="81246"/>
                    <a:pt x="142359" y="82523"/>
                    <a:pt x="141956" y="82732"/>
                  </a:cubicBezTo>
                  <a:cubicBezTo>
                    <a:pt x="141552" y="82933"/>
                    <a:pt x="141575" y="82926"/>
                    <a:pt x="141381" y="82777"/>
                  </a:cubicBezTo>
                  <a:cubicBezTo>
                    <a:pt x="141179" y="82627"/>
                    <a:pt x="141328" y="82485"/>
                    <a:pt x="141343" y="82426"/>
                  </a:cubicBezTo>
                  <a:cubicBezTo>
                    <a:pt x="141403" y="82179"/>
                    <a:pt x="142060" y="81552"/>
                    <a:pt x="142254" y="81283"/>
                  </a:cubicBezTo>
                  <a:cubicBezTo>
                    <a:pt x="142448" y="81014"/>
                    <a:pt x="142822" y="80656"/>
                    <a:pt x="142560" y="80790"/>
                  </a:cubicBezTo>
                  <a:cubicBezTo>
                    <a:pt x="141926" y="81104"/>
                    <a:pt x="141455" y="82329"/>
                    <a:pt x="140985" y="82732"/>
                  </a:cubicBezTo>
                  <a:cubicBezTo>
                    <a:pt x="140522" y="83135"/>
                    <a:pt x="139678" y="83494"/>
                    <a:pt x="139178" y="83777"/>
                  </a:cubicBezTo>
                  <a:cubicBezTo>
                    <a:pt x="132308" y="87489"/>
                    <a:pt x="125408" y="88967"/>
                    <a:pt x="119016" y="89497"/>
                  </a:cubicBezTo>
                  <a:cubicBezTo>
                    <a:pt x="115932" y="89751"/>
                    <a:pt x="112952" y="89826"/>
                    <a:pt x="109950" y="89938"/>
                  </a:cubicBezTo>
                  <a:cubicBezTo>
                    <a:pt x="108121" y="90013"/>
                    <a:pt x="106194" y="89953"/>
                    <a:pt x="104193" y="90386"/>
                  </a:cubicBezTo>
                  <a:cubicBezTo>
                    <a:pt x="101901" y="90871"/>
                    <a:pt x="99735" y="91289"/>
                    <a:pt x="97584" y="91461"/>
                  </a:cubicBezTo>
                  <a:cubicBezTo>
                    <a:pt x="93485" y="91767"/>
                    <a:pt x="89676" y="91551"/>
                    <a:pt x="85413" y="92186"/>
                  </a:cubicBezTo>
                  <a:cubicBezTo>
                    <a:pt x="83829" y="92417"/>
                    <a:pt x="82411" y="92932"/>
                    <a:pt x="81455" y="92268"/>
                  </a:cubicBezTo>
                  <a:cubicBezTo>
                    <a:pt x="81052" y="91991"/>
                    <a:pt x="80790" y="91618"/>
                    <a:pt x="80462" y="91275"/>
                  </a:cubicBezTo>
                  <a:cubicBezTo>
                    <a:pt x="80342" y="91133"/>
                    <a:pt x="80208" y="90998"/>
                    <a:pt x="80073" y="90879"/>
                  </a:cubicBezTo>
                  <a:cubicBezTo>
                    <a:pt x="79379" y="90319"/>
                    <a:pt x="78782" y="90431"/>
                    <a:pt x="77505" y="90759"/>
                  </a:cubicBezTo>
                  <a:cubicBezTo>
                    <a:pt x="73263" y="91850"/>
                    <a:pt x="69171" y="92746"/>
                    <a:pt x="65116" y="93194"/>
                  </a:cubicBezTo>
                  <a:cubicBezTo>
                    <a:pt x="61069" y="93642"/>
                    <a:pt x="57096" y="93799"/>
                    <a:pt x="53154" y="94060"/>
                  </a:cubicBezTo>
                  <a:cubicBezTo>
                    <a:pt x="51197" y="94194"/>
                    <a:pt x="49248" y="94351"/>
                    <a:pt x="47307" y="94560"/>
                  </a:cubicBezTo>
                  <a:cubicBezTo>
                    <a:pt x="46373" y="94650"/>
                    <a:pt x="45440" y="94762"/>
                    <a:pt x="44506" y="94881"/>
                  </a:cubicBezTo>
                  <a:cubicBezTo>
                    <a:pt x="43267" y="95046"/>
                    <a:pt x="42550" y="94859"/>
                    <a:pt x="41437" y="94575"/>
                  </a:cubicBezTo>
                  <a:cubicBezTo>
                    <a:pt x="37965" y="93672"/>
                    <a:pt x="34567" y="92559"/>
                    <a:pt x="31326" y="91133"/>
                  </a:cubicBezTo>
                  <a:cubicBezTo>
                    <a:pt x="18176" y="85569"/>
                    <a:pt x="7535" y="73487"/>
                    <a:pt x="3630" y="52429"/>
                  </a:cubicBezTo>
                  <a:cubicBezTo>
                    <a:pt x="3354" y="50958"/>
                    <a:pt x="3100" y="49442"/>
                    <a:pt x="2883" y="47911"/>
                  </a:cubicBezTo>
                  <a:cubicBezTo>
                    <a:pt x="2674" y="46381"/>
                    <a:pt x="2599" y="44648"/>
                    <a:pt x="2308" y="43162"/>
                  </a:cubicBezTo>
                  <a:cubicBezTo>
                    <a:pt x="2084" y="41990"/>
                    <a:pt x="2196" y="41960"/>
                    <a:pt x="1681" y="42124"/>
                  </a:cubicBezTo>
                  <a:cubicBezTo>
                    <a:pt x="1464" y="42191"/>
                    <a:pt x="1255" y="42512"/>
                    <a:pt x="1054" y="42684"/>
                  </a:cubicBezTo>
                  <a:cubicBezTo>
                    <a:pt x="860" y="42863"/>
                    <a:pt x="568" y="43334"/>
                    <a:pt x="367" y="43259"/>
                  </a:cubicBezTo>
                  <a:cubicBezTo>
                    <a:pt x="158" y="43185"/>
                    <a:pt x="232" y="43386"/>
                    <a:pt x="143" y="43155"/>
                  </a:cubicBezTo>
                  <a:cubicBezTo>
                    <a:pt x="46" y="42923"/>
                    <a:pt x="344" y="39675"/>
                    <a:pt x="367" y="39204"/>
                  </a:cubicBezTo>
                  <a:cubicBezTo>
                    <a:pt x="494" y="34112"/>
                    <a:pt x="255" y="28489"/>
                    <a:pt x="636" y="23172"/>
                  </a:cubicBezTo>
                  <a:cubicBezTo>
                    <a:pt x="748" y="21604"/>
                    <a:pt x="972" y="20170"/>
                    <a:pt x="1091" y="18602"/>
                  </a:cubicBezTo>
                  <a:cubicBezTo>
                    <a:pt x="1196" y="17295"/>
                    <a:pt x="1016" y="17945"/>
                    <a:pt x="919" y="17250"/>
                  </a:cubicBezTo>
                  <a:cubicBezTo>
                    <a:pt x="755" y="16205"/>
                    <a:pt x="1113" y="14218"/>
                    <a:pt x="411" y="14032"/>
                  </a:cubicBezTo>
                  <a:cubicBezTo>
                    <a:pt x="397" y="14024"/>
                    <a:pt x="374" y="14002"/>
                    <a:pt x="367" y="13950"/>
                  </a:cubicBezTo>
                  <a:cubicBezTo>
                    <a:pt x="46" y="11881"/>
                    <a:pt x="225" y="9940"/>
                    <a:pt x="486" y="8282"/>
                  </a:cubicBezTo>
                  <a:cubicBezTo>
                    <a:pt x="1009" y="5041"/>
                    <a:pt x="1860" y="2502"/>
                    <a:pt x="2659" y="98"/>
                  </a:cubicBezTo>
                  <a:cubicBezTo>
                    <a:pt x="2689" y="1"/>
                    <a:pt x="2734" y="210"/>
                    <a:pt x="2711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954825" y="794800"/>
              <a:ext cx="5472500" cy="4380600"/>
            </a:xfrm>
            <a:custGeom>
              <a:avLst/>
              <a:gdLst/>
              <a:ahLst/>
              <a:cxnLst/>
              <a:rect l="l" t="t" r="r" b="b"/>
              <a:pathLst>
                <a:path w="218900" h="175224" extrusionOk="0">
                  <a:moveTo>
                    <a:pt x="2719" y="292"/>
                  </a:moveTo>
                  <a:cubicBezTo>
                    <a:pt x="2039" y="2316"/>
                    <a:pt x="1360" y="4429"/>
                    <a:pt x="837" y="6938"/>
                  </a:cubicBezTo>
                  <a:cubicBezTo>
                    <a:pt x="561" y="8237"/>
                    <a:pt x="1" y="10993"/>
                    <a:pt x="299" y="12979"/>
                  </a:cubicBezTo>
                  <a:cubicBezTo>
                    <a:pt x="471" y="14054"/>
                    <a:pt x="800" y="13681"/>
                    <a:pt x="964" y="14547"/>
                  </a:cubicBezTo>
                  <a:cubicBezTo>
                    <a:pt x="1158" y="15563"/>
                    <a:pt x="486" y="17071"/>
                    <a:pt x="1270" y="17467"/>
                  </a:cubicBezTo>
                  <a:cubicBezTo>
                    <a:pt x="1300" y="17519"/>
                    <a:pt x="1315" y="17572"/>
                    <a:pt x="1307" y="17631"/>
                  </a:cubicBezTo>
                  <a:cubicBezTo>
                    <a:pt x="434" y="23740"/>
                    <a:pt x="508" y="30326"/>
                    <a:pt x="449" y="36696"/>
                  </a:cubicBezTo>
                  <a:cubicBezTo>
                    <a:pt x="441" y="38077"/>
                    <a:pt x="411" y="39444"/>
                    <a:pt x="359" y="40765"/>
                  </a:cubicBezTo>
                  <a:cubicBezTo>
                    <a:pt x="351" y="40989"/>
                    <a:pt x="180" y="43118"/>
                    <a:pt x="202" y="43170"/>
                  </a:cubicBezTo>
                  <a:cubicBezTo>
                    <a:pt x="329" y="43506"/>
                    <a:pt x="1972" y="41699"/>
                    <a:pt x="2121" y="41572"/>
                  </a:cubicBezTo>
                  <a:cubicBezTo>
                    <a:pt x="2271" y="41437"/>
                    <a:pt x="2188" y="41587"/>
                    <a:pt x="2196" y="41661"/>
                  </a:cubicBezTo>
                  <a:cubicBezTo>
                    <a:pt x="3652" y="58978"/>
                    <a:pt x="8767" y="72793"/>
                    <a:pt x="16899" y="81388"/>
                  </a:cubicBezTo>
                  <a:cubicBezTo>
                    <a:pt x="20857" y="85629"/>
                    <a:pt x="25412" y="88706"/>
                    <a:pt x="30318" y="91006"/>
                  </a:cubicBezTo>
                  <a:cubicBezTo>
                    <a:pt x="32670" y="92096"/>
                    <a:pt x="35090" y="93037"/>
                    <a:pt x="37561" y="93814"/>
                  </a:cubicBezTo>
                  <a:cubicBezTo>
                    <a:pt x="38794" y="94209"/>
                    <a:pt x="40041" y="94560"/>
                    <a:pt x="41295" y="94896"/>
                  </a:cubicBezTo>
                  <a:cubicBezTo>
                    <a:pt x="42878" y="95307"/>
                    <a:pt x="44260" y="95203"/>
                    <a:pt x="46022" y="95016"/>
                  </a:cubicBezTo>
                  <a:cubicBezTo>
                    <a:pt x="51443" y="94411"/>
                    <a:pt x="56820" y="94292"/>
                    <a:pt x="62353" y="93829"/>
                  </a:cubicBezTo>
                  <a:cubicBezTo>
                    <a:pt x="65430" y="93590"/>
                    <a:pt x="68484" y="93171"/>
                    <a:pt x="71516" y="92582"/>
                  </a:cubicBezTo>
                  <a:cubicBezTo>
                    <a:pt x="73099" y="92260"/>
                    <a:pt x="74712" y="91880"/>
                    <a:pt x="76332" y="91439"/>
                  </a:cubicBezTo>
                  <a:cubicBezTo>
                    <a:pt x="77377" y="91163"/>
                    <a:pt x="78445" y="90633"/>
                    <a:pt x="79252" y="90894"/>
                  </a:cubicBezTo>
                  <a:cubicBezTo>
                    <a:pt x="80051" y="91155"/>
                    <a:pt x="80260" y="91611"/>
                    <a:pt x="80648" y="92029"/>
                  </a:cubicBezTo>
                  <a:cubicBezTo>
                    <a:pt x="81044" y="92447"/>
                    <a:pt x="81223" y="92738"/>
                    <a:pt x="81694" y="92895"/>
                  </a:cubicBezTo>
                  <a:cubicBezTo>
                    <a:pt x="82508" y="93186"/>
                    <a:pt x="83553" y="92873"/>
                    <a:pt x="84621" y="92701"/>
                  </a:cubicBezTo>
                  <a:cubicBezTo>
                    <a:pt x="87570" y="92216"/>
                    <a:pt x="90318" y="92141"/>
                    <a:pt x="93059" y="92074"/>
                  </a:cubicBezTo>
                  <a:cubicBezTo>
                    <a:pt x="96143" y="91992"/>
                    <a:pt x="99272" y="91887"/>
                    <a:pt x="102692" y="91133"/>
                  </a:cubicBezTo>
                  <a:cubicBezTo>
                    <a:pt x="104073" y="90827"/>
                    <a:pt x="105126" y="90610"/>
                    <a:pt x="106373" y="90535"/>
                  </a:cubicBezTo>
                  <a:cubicBezTo>
                    <a:pt x="107628" y="90461"/>
                    <a:pt x="108666" y="90423"/>
                    <a:pt x="109801" y="90379"/>
                  </a:cubicBezTo>
                  <a:cubicBezTo>
                    <a:pt x="115065" y="90170"/>
                    <a:pt x="120337" y="90117"/>
                    <a:pt x="126139" y="88915"/>
                  </a:cubicBezTo>
                  <a:cubicBezTo>
                    <a:pt x="129335" y="88250"/>
                    <a:pt x="132464" y="87250"/>
                    <a:pt x="135451" y="85928"/>
                  </a:cubicBezTo>
                  <a:cubicBezTo>
                    <a:pt x="137079" y="85196"/>
                    <a:pt x="138924" y="84375"/>
                    <a:pt x="140312" y="83292"/>
                  </a:cubicBezTo>
                  <a:cubicBezTo>
                    <a:pt x="141119" y="82665"/>
                    <a:pt x="141574" y="81672"/>
                    <a:pt x="142433" y="81112"/>
                  </a:cubicBezTo>
                  <a:cubicBezTo>
                    <a:pt x="142463" y="81089"/>
                    <a:pt x="142493" y="81082"/>
                    <a:pt x="142530" y="81089"/>
                  </a:cubicBezTo>
                  <a:cubicBezTo>
                    <a:pt x="142642" y="81149"/>
                    <a:pt x="142478" y="81261"/>
                    <a:pt x="142471" y="81358"/>
                  </a:cubicBezTo>
                  <a:cubicBezTo>
                    <a:pt x="142463" y="81463"/>
                    <a:pt x="142008" y="81993"/>
                    <a:pt x="141910" y="82157"/>
                  </a:cubicBezTo>
                  <a:cubicBezTo>
                    <a:pt x="141671" y="82538"/>
                    <a:pt x="141559" y="82463"/>
                    <a:pt x="141634" y="82866"/>
                  </a:cubicBezTo>
                  <a:cubicBezTo>
                    <a:pt x="141709" y="83262"/>
                    <a:pt x="141634" y="83150"/>
                    <a:pt x="142045" y="82852"/>
                  </a:cubicBezTo>
                  <a:cubicBezTo>
                    <a:pt x="142456" y="82553"/>
                    <a:pt x="142545" y="82247"/>
                    <a:pt x="142963" y="82127"/>
                  </a:cubicBezTo>
                  <a:cubicBezTo>
                    <a:pt x="143060" y="82097"/>
                    <a:pt x="142881" y="82501"/>
                    <a:pt x="142941" y="82493"/>
                  </a:cubicBezTo>
                  <a:cubicBezTo>
                    <a:pt x="143314" y="82456"/>
                    <a:pt x="144673" y="80932"/>
                    <a:pt x="144920" y="80678"/>
                  </a:cubicBezTo>
                  <a:cubicBezTo>
                    <a:pt x="146249" y="79297"/>
                    <a:pt x="147429" y="77871"/>
                    <a:pt x="148751" y="76482"/>
                  </a:cubicBezTo>
                  <a:cubicBezTo>
                    <a:pt x="149445" y="75750"/>
                    <a:pt x="150169" y="74973"/>
                    <a:pt x="151155" y="74451"/>
                  </a:cubicBezTo>
                  <a:cubicBezTo>
                    <a:pt x="152917" y="73502"/>
                    <a:pt x="154710" y="72397"/>
                    <a:pt x="156539" y="71531"/>
                  </a:cubicBezTo>
                  <a:cubicBezTo>
                    <a:pt x="160698" y="69574"/>
                    <a:pt x="165022" y="68454"/>
                    <a:pt x="168935" y="68320"/>
                  </a:cubicBezTo>
                  <a:cubicBezTo>
                    <a:pt x="170839" y="68253"/>
                    <a:pt x="172661" y="68424"/>
                    <a:pt x="174311" y="68835"/>
                  </a:cubicBezTo>
                  <a:cubicBezTo>
                    <a:pt x="175088" y="69029"/>
                    <a:pt x="175842" y="69291"/>
                    <a:pt x="176581" y="69612"/>
                  </a:cubicBezTo>
                  <a:cubicBezTo>
                    <a:pt x="177112" y="69843"/>
                    <a:pt x="178157" y="70157"/>
                    <a:pt x="178389" y="70627"/>
                  </a:cubicBezTo>
                  <a:cubicBezTo>
                    <a:pt x="178620" y="71090"/>
                    <a:pt x="178418" y="72547"/>
                    <a:pt x="178471" y="73136"/>
                  </a:cubicBezTo>
                  <a:cubicBezTo>
                    <a:pt x="178530" y="74085"/>
                    <a:pt x="178702" y="75018"/>
                    <a:pt x="178986" y="75922"/>
                  </a:cubicBezTo>
                  <a:cubicBezTo>
                    <a:pt x="179539" y="77647"/>
                    <a:pt x="180629" y="79043"/>
                    <a:pt x="182488" y="79865"/>
                  </a:cubicBezTo>
                  <a:cubicBezTo>
                    <a:pt x="186662" y="81694"/>
                    <a:pt x="190590" y="84046"/>
                    <a:pt x="193876" y="87280"/>
                  </a:cubicBezTo>
                  <a:cubicBezTo>
                    <a:pt x="195743" y="89102"/>
                    <a:pt x="197371" y="91163"/>
                    <a:pt x="198707" y="93403"/>
                  </a:cubicBezTo>
                  <a:cubicBezTo>
                    <a:pt x="200074" y="95680"/>
                    <a:pt x="201060" y="98219"/>
                    <a:pt x="202344" y="100699"/>
                  </a:cubicBezTo>
                  <a:cubicBezTo>
                    <a:pt x="204980" y="105844"/>
                    <a:pt x="208146" y="111019"/>
                    <a:pt x="210431" y="117254"/>
                  </a:cubicBezTo>
                  <a:cubicBezTo>
                    <a:pt x="210984" y="118732"/>
                    <a:pt x="211484" y="120271"/>
                    <a:pt x="211917" y="121869"/>
                  </a:cubicBezTo>
                  <a:cubicBezTo>
                    <a:pt x="212074" y="122429"/>
                    <a:pt x="212671" y="124198"/>
                    <a:pt x="212619" y="124773"/>
                  </a:cubicBezTo>
                  <a:cubicBezTo>
                    <a:pt x="212559" y="125356"/>
                    <a:pt x="212178" y="125431"/>
                    <a:pt x="212709" y="125221"/>
                  </a:cubicBezTo>
                  <a:cubicBezTo>
                    <a:pt x="213508" y="124923"/>
                    <a:pt x="214262" y="123810"/>
                    <a:pt x="214904" y="123160"/>
                  </a:cubicBezTo>
                  <a:cubicBezTo>
                    <a:pt x="214941" y="123131"/>
                    <a:pt x="214986" y="123190"/>
                    <a:pt x="215001" y="123250"/>
                  </a:cubicBezTo>
                  <a:cubicBezTo>
                    <a:pt x="215501" y="131300"/>
                    <a:pt x="216383" y="139828"/>
                    <a:pt x="217256" y="149214"/>
                  </a:cubicBezTo>
                  <a:cubicBezTo>
                    <a:pt x="218010" y="157242"/>
                    <a:pt x="218697" y="165881"/>
                    <a:pt x="218899" y="175089"/>
                  </a:cubicBezTo>
                  <a:cubicBezTo>
                    <a:pt x="218899" y="175223"/>
                    <a:pt x="218824" y="175178"/>
                    <a:pt x="218824" y="175036"/>
                  </a:cubicBezTo>
                  <a:cubicBezTo>
                    <a:pt x="218451" y="156928"/>
                    <a:pt x="216271" y="141426"/>
                    <a:pt x="215195" y="127559"/>
                  </a:cubicBezTo>
                  <a:cubicBezTo>
                    <a:pt x="215121" y="126588"/>
                    <a:pt x="215053" y="125632"/>
                    <a:pt x="214986" y="124684"/>
                  </a:cubicBezTo>
                  <a:cubicBezTo>
                    <a:pt x="214926" y="123728"/>
                    <a:pt x="214822" y="123653"/>
                    <a:pt x="214366" y="123922"/>
                  </a:cubicBezTo>
                  <a:cubicBezTo>
                    <a:pt x="213903" y="124198"/>
                    <a:pt x="213343" y="125020"/>
                    <a:pt x="212768" y="125378"/>
                  </a:cubicBezTo>
                  <a:cubicBezTo>
                    <a:pt x="212447" y="125580"/>
                    <a:pt x="212440" y="125632"/>
                    <a:pt x="212253" y="125341"/>
                  </a:cubicBezTo>
                  <a:cubicBezTo>
                    <a:pt x="212238" y="125319"/>
                    <a:pt x="212320" y="125117"/>
                    <a:pt x="212320" y="125109"/>
                  </a:cubicBezTo>
                  <a:cubicBezTo>
                    <a:pt x="212320" y="125102"/>
                    <a:pt x="212410" y="124945"/>
                    <a:pt x="212425" y="124871"/>
                  </a:cubicBezTo>
                  <a:cubicBezTo>
                    <a:pt x="212470" y="124363"/>
                    <a:pt x="212335" y="123982"/>
                    <a:pt x="212223" y="123459"/>
                  </a:cubicBezTo>
                  <a:cubicBezTo>
                    <a:pt x="211835" y="121622"/>
                    <a:pt x="211238" y="119815"/>
                    <a:pt x="210640" y="118127"/>
                  </a:cubicBezTo>
                  <a:cubicBezTo>
                    <a:pt x="209535" y="114991"/>
                    <a:pt x="208191" y="112109"/>
                    <a:pt x="206802" y="109376"/>
                  </a:cubicBezTo>
                  <a:cubicBezTo>
                    <a:pt x="205413" y="106635"/>
                    <a:pt x="203957" y="104074"/>
                    <a:pt x="202620" y="101505"/>
                  </a:cubicBezTo>
                  <a:cubicBezTo>
                    <a:pt x="201149" y="98682"/>
                    <a:pt x="200029" y="95792"/>
                    <a:pt x="198468" y="93246"/>
                  </a:cubicBezTo>
                  <a:cubicBezTo>
                    <a:pt x="195265" y="88026"/>
                    <a:pt x="190792" y="84270"/>
                    <a:pt x="185729" y="81575"/>
                  </a:cubicBezTo>
                  <a:cubicBezTo>
                    <a:pt x="183997" y="80649"/>
                    <a:pt x="181846" y="80029"/>
                    <a:pt x="180509" y="78759"/>
                  </a:cubicBezTo>
                  <a:cubicBezTo>
                    <a:pt x="179329" y="77639"/>
                    <a:pt x="178784" y="76116"/>
                    <a:pt x="178501" y="74578"/>
                  </a:cubicBezTo>
                  <a:cubicBezTo>
                    <a:pt x="178336" y="73614"/>
                    <a:pt x="178351" y="72614"/>
                    <a:pt x="178262" y="71635"/>
                  </a:cubicBezTo>
                  <a:cubicBezTo>
                    <a:pt x="178135" y="70306"/>
                    <a:pt x="177037" y="69888"/>
                    <a:pt x="175723" y="69403"/>
                  </a:cubicBezTo>
                  <a:cubicBezTo>
                    <a:pt x="173826" y="68701"/>
                    <a:pt x="171631" y="68387"/>
                    <a:pt x="169301" y="68432"/>
                  </a:cubicBezTo>
                  <a:cubicBezTo>
                    <a:pt x="166508" y="68477"/>
                    <a:pt x="163499" y="69029"/>
                    <a:pt x="160474" y="70045"/>
                  </a:cubicBezTo>
                  <a:cubicBezTo>
                    <a:pt x="158824" y="70612"/>
                    <a:pt x="157211" y="71292"/>
                    <a:pt x="155650" y="72084"/>
                  </a:cubicBezTo>
                  <a:cubicBezTo>
                    <a:pt x="154261" y="72785"/>
                    <a:pt x="152955" y="73771"/>
                    <a:pt x="151581" y="74451"/>
                  </a:cubicBezTo>
                  <a:cubicBezTo>
                    <a:pt x="150722" y="74884"/>
                    <a:pt x="150274" y="75115"/>
                    <a:pt x="149550" y="75817"/>
                  </a:cubicBezTo>
                  <a:cubicBezTo>
                    <a:pt x="148818" y="76519"/>
                    <a:pt x="147966" y="77475"/>
                    <a:pt x="147212" y="78319"/>
                  </a:cubicBezTo>
                  <a:cubicBezTo>
                    <a:pt x="145913" y="79767"/>
                    <a:pt x="144584" y="81470"/>
                    <a:pt x="142799" y="82702"/>
                  </a:cubicBezTo>
                  <a:cubicBezTo>
                    <a:pt x="142732" y="82754"/>
                    <a:pt x="142665" y="82732"/>
                    <a:pt x="142687" y="82687"/>
                  </a:cubicBezTo>
                  <a:cubicBezTo>
                    <a:pt x="143053" y="81784"/>
                    <a:pt x="142127" y="83061"/>
                    <a:pt x="141716" y="83262"/>
                  </a:cubicBezTo>
                  <a:cubicBezTo>
                    <a:pt x="141306" y="83471"/>
                    <a:pt x="141343" y="83464"/>
                    <a:pt x="141134" y="83322"/>
                  </a:cubicBezTo>
                  <a:cubicBezTo>
                    <a:pt x="141074" y="83277"/>
                    <a:pt x="141089" y="83031"/>
                    <a:pt x="141111" y="82964"/>
                  </a:cubicBezTo>
                  <a:cubicBezTo>
                    <a:pt x="141171" y="82725"/>
                    <a:pt x="141828" y="82097"/>
                    <a:pt x="142022" y="81821"/>
                  </a:cubicBezTo>
                  <a:cubicBezTo>
                    <a:pt x="142127" y="81679"/>
                    <a:pt x="142590" y="81194"/>
                    <a:pt x="142321" y="81336"/>
                  </a:cubicBezTo>
                  <a:cubicBezTo>
                    <a:pt x="141694" y="81642"/>
                    <a:pt x="141209" y="82874"/>
                    <a:pt x="140746" y="83277"/>
                  </a:cubicBezTo>
                  <a:cubicBezTo>
                    <a:pt x="140275" y="83673"/>
                    <a:pt x="139446" y="84039"/>
                    <a:pt x="138931" y="84308"/>
                  </a:cubicBezTo>
                  <a:cubicBezTo>
                    <a:pt x="132061" y="88034"/>
                    <a:pt x="125169" y="89520"/>
                    <a:pt x="118769" y="90050"/>
                  </a:cubicBezTo>
                  <a:cubicBezTo>
                    <a:pt x="115693" y="90304"/>
                    <a:pt x="112713" y="90379"/>
                    <a:pt x="109711" y="90498"/>
                  </a:cubicBezTo>
                  <a:cubicBezTo>
                    <a:pt x="107882" y="90565"/>
                    <a:pt x="105955" y="90521"/>
                    <a:pt x="103946" y="90939"/>
                  </a:cubicBezTo>
                  <a:cubicBezTo>
                    <a:pt x="101661" y="91424"/>
                    <a:pt x="99496" y="91842"/>
                    <a:pt x="97338" y="91999"/>
                  </a:cubicBezTo>
                  <a:cubicBezTo>
                    <a:pt x="93246" y="92320"/>
                    <a:pt x="89445" y="92096"/>
                    <a:pt x="85181" y="92723"/>
                  </a:cubicBezTo>
                  <a:cubicBezTo>
                    <a:pt x="83598" y="92955"/>
                    <a:pt x="82179" y="93470"/>
                    <a:pt x="81223" y="92806"/>
                  </a:cubicBezTo>
                  <a:cubicBezTo>
                    <a:pt x="80820" y="92522"/>
                    <a:pt x="80559" y="92141"/>
                    <a:pt x="80230" y="91805"/>
                  </a:cubicBezTo>
                  <a:cubicBezTo>
                    <a:pt x="80110" y="91670"/>
                    <a:pt x="79976" y="91536"/>
                    <a:pt x="79842" y="91417"/>
                  </a:cubicBezTo>
                  <a:cubicBezTo>
                    <a:pt x="79147" y="90842"/>
                    <a:pt x="78550" y="90954"/>
                    <a:pt x="77280" y="91282"/>
                  </a:cubicBezTo>
                  <a:cubicBezTo>
                    <a:pt x="73031" y="92365"/>
                    <a:pt x="68947" y="93254"/>
                    <a:pt x="64892" y="93702"/>
                  </a:cubicBezTo>
                  <a:cubicBezTo>
                    <a:pt x="60845" y="94150"/>
                    <a:pt x="56894" y="94292"/>
                    <a:pt x="52937" y="94538"/>
                  </a:cubicBezTo>
                  <a:cubicBezTo>
                    <a:pt x="50995" y="94665"/>
                    <a:pt x="49054" y="94814"/>
                    <a:pt x="47112" y="95016"/>
                  </a:cubicBezTo>
                  <a:cubicBezTo>
                    <a:pt x="46179" y="95113"/>
                    <a:pt x="45238" y="95210"/>
                    <a:pt x="44312" y="95337"/>
                  </a:cubicBezTo>
                  <a:cubicBezTo>
                    <a:pt x="43072" y="95494"/>
                    <a:pt x="42363" y="95300"/>
                    <a:pt x="41250" y="95008"/>
                  </a:cubicBezTo>
                  <a:cubicBezTo>
                    <a:pt x="37778" y="94090"/>
                    <a:pt x="34388" y="92970"/>
                    <a:pt x="31154" y="91529"/>
                  </a:cubicBezTo>
                  <a:cubicBezTo>
                    <a:pt x="18034" y="85906"/>
                    <a:pt x="7431" y="73734"/>
                    <a:pt x="3570" y="52594"/>
                  </a:cubicBezTo>
                  <a:cubicBezTo>
                    <a:pt x="3286" y="51108"/>
                    <a:pt x="3040" y="49599"/>
                    <a:pt x="2823" y="48061"/>
                  </a:cubicBezTo>
                  <a:cubicBezTo>
                    <a:pt x="2607" y="46515"/>
                    <a:pt x="2539" y="44783"/>
                    <a:pt x="2256" y="43289"/>
                  </a:cubicBezTo>
                  <a:cubicBezTo>
                    <a:pt x="2032" y="42109"/>
                    <a:pt x="2151" y="42087"/>
                    <a:pt x="1628" y="42244"/>
                  </a:cubicBezTo>
                  <a:cubicBezTo>
                    <a:pt x="1412" y="42311"/>
                    <a:pt x="1210" y="42632"/>
                    <a:pt x="1009" y="42811"/>
                  </a:cubicBezTo>
                  <a:cubicBezTo>
                    <a:pt x="814" y="42991"/>
                    <a:pt x="523" y="43446"/>
                    <a:pt x="314" y="43371"/>
                  </a:cubicBezTo>
                  <a:cubicBezTo>
                    <a:pt x="98" y="43297"/>
                    <a:pt x="187" y="43498"/>
                    <a:pt x="98" y="43267"/>
                  </a:cubicBezTo>
                  <a:cubicBezTo>
                    <a:pt x="1" y="43035"/>
                    <a:pt x="299" y="39780"/>
                    <a:pt x="322" y="39309"/>
                  </a:cubicBezTo>
                  <a:cubicBezTo>
                    <a:pt x="464" y="34194"/>
                    <a:pt x="225" y="28564"/>
                    <a:pt x="613" y="23224"/>
                  </a:cubicBezTo>
                  <a:cubicBezTo>
                    <a:pt x="725" y="21649"/>
                    <a:pt x="956" y="20222"/>
                    <a:pt x="1076" y="18647"/>
                  </a:cubicBezTo>
                  <a:cubicBezTo>
                    <a:pt x="1180" y="17340"/>
                    <a:pt x="1001" y="17982"/>
                    <a:pt x="897" y="17288"/>
                  </a:cubicBezTo>
                  <a:cubicBezTo>
                    <a:pt x="747" y="16235"/>
                    <a:pt x="1106" y="14249"/>
                    <a:pt x="404" y="14054"/>
                  </a:cubicBezTo>
                  <a:cubicBezTo>
                    <a:pt x="389" y="14039"/>
                    <a:pt x="366" y="14025"/>
                    <a:pt x="359" y="13965"/>
                  </a:cubicBezTo>
                  <a:cubicBezTo>
                    <a:pt x="38" y="11904"/>
                    <a:pt x="225" y="9955"/>
                    <a:pt x="486" y="8282"/>
                  </a:cubicBezTo>
                  <a:cubicBezTo>
                    <a:pt x="1009" y="5041"/>
                    <a:pt x="1860" y="2495"/>
                    <a:pt x="2674" y="90"/>
                  </a:cubicBezTo>
                  <a:cubicBezTo>
                    <a:pt x="2704" y="1"/>
                    <a:pt x="2749" y="202"/>
                    <a:pt x="2719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938025" y="810675"/>
              <a:ext cx="5473425" cy="4381900"/>
            </a:xfrm>
            <a:custGeom>
              <a:avLst/>
              <a:gdLst/>
              <a:ahLst/>
              <a:cxnLst/>
              <a:rect l="l" t="t" r="r" b="b"/>
              <a:pathLst>
                <a:path w="218937" h="175276" extrusionOk="0">
                  <a:moveTo>
                    <a:pt x="2763" y="292"/>
                  </a:moveTo>
                  <a:cubicBezTo>
                    <a:pt x="2084" y="2330"/>
                    <a:pt x="1404" y="4436"/>
                    <a:pt x="882" y="6953"/>
                  </a:cubicBezTo>
                  <a:cubicBezTo>
                    <a:pt x="613" y="8245"/>
                    <a:pt x="53" y="11007"/>
                    <a:pt x="351" y="13009"/>
                  </a:cubicBezTo>
                  <a:cubicBezTo>
                    <a:pt x="508" y="14084"/>
                    <a:pt x="844" y="13711"/>
                    <a:pt x="1001" y="14584"/>
                  </a:cubicBezTo>
                  <a:cubicBezTo>
                    <a:pt x="1158" y="15465"/>
                    <a:pt x="523" y="17108"/>
                    <a:pt x="1300" y="17519"/>
                  </a:cubicBezTo>
                  <a:cubicBezTo>
                    <a:pt x="1330" y="17526"/>
                    <a:pt x="1345" y="17616"/>
                    <a:pt x="1337" y="17676"/>
                  </a:cubicBezTo>
                  <a:cubicBezTo>
                    <a:pt x="463" y="23807"/>
                    <a:pt x="516" y="30408"/>
                    <a:pt x="463" y="36800"/>
                  </a:cubicBezTo>
                  <a:cubicBezTo>
                    <a:pt x="441" y="38189"/>
                    <a:pt x="411" y="39555"/>
                    <a:pt x="359" y="40877"/>
                  </a:cubicBezTo>
                  <a:cubicBezTo>
                    <a:pt x="351" y="41101"/>
                    <a:pt x="180" y="43229"/>
                    <a:pt x="202" y="43282"/>
                  </a:cubicBezTo>
                  <a:cubicBezTo>
                    <a:pt x="329" y="43625"/>
                    <a:pt x="1972" y="41833"/>
                    <a:pt x="2121" y="41691"/>
                  </a:cubicBezTo>
                  <a:cubicBezTo>
                    <a:pt x="2271" y="41549"/>
                    <a:pt x="2173" y="41721"/>
                    <a:pt x="2188" y="41796"/>
                  </a:cubicBezTo>
                  <a:cubicBezTo>
                    <a:pt x="3622" y="59165"/>
                    <a:pt x="8700" y="73054"/>
                    <a:pt x="16817" y="81709"/>
                  </a:cubicBezTo>
                  <a:cubicBezTo>
                    <a:pt x="20760" y="85973"/>
                    <a:pt x="25300" y="89079"/>
                    <a:pt x="30191" y="91409"/>
                  </a:cubicBezTo>
                  <a:cubicBezTo>
                    <a:pt x="32536" y="92499"/>
                    <a:pt x="34955" y="93447"/>
                    <a:pt x="37419" y="94232"/>
                  </a:cubicBezTo>
                  <a:cubicBezTo>
                    <a:pt x="38659" y="94635"/>
                    <a:pt x="39899" y="95001"/>
                    <a:pt x="41153" y="95337"/>
                  </a:cubicBezTo>
                  <a:cubicBezTo>
                    <a:pt x="42721" y="95755"/>
                    <a:pt x="44110" y="95665"/>
                    <a:pt x="45873" y="95479"/>
                  </a:cubicBezTo>
                  <a:cubicBezTo>
                    <a:pt x="51286" y="94889"/>
                    <a:pt x="56655" y="94784"/>
                    <a:pt x="62189" y="94336"/>
                  </a:cubicBezTo>
                  <a:cubicBezTo>
                    <a:pt x="65250" y="94097"/>
                    <a:pt x="68305" y="93686"/>
                    <a:pt x="71321" y="93104"/>
                  </a:cubicBezTo>
                  <a:cubicBezTo>
                    <a:pt x="72927" y="92790"/>
                    <a:pt x="74532" y="92409"/>
                    <a:pt x="76153" y="91976"/>
                  </a:cubicBezTo>
                  <a:cubicBezTo>
                    <a:pt x="77191" y="91693"/>
                    <a:pt x="78259" y="91162"/>
                    <a:pt x="79065" y="91424"/>
                  </a:cubicBezTo>
                  <a:cubicBezTo>
                    <a:pt x="79864" y="91685"/>
                    <a:pt x="80073" y="92141"/>
                    <a:pt x="80461" y="92566"/>
                  </a:cubicBezTo>
                  <a:cubicBezTo>
                    <a:pt x="80857" y="92984"/>
                    <a:pt x="81036" y="93283"/>
                    <a:pt x="81507" y="93440"/>
                  </a:cubicBezTo>
                  <a:cubicBezTo>
                    <a:pt x="82313" y="93731"/>
                    <a:pt x="83366" y="93425"/>
                    <a:pt x="84434" y="93246"/>
                  </a:cubicBezTo>
                  <a:cubicBezTo>
                    <a:pt x="87384" y="92768"/>
                    <a:pt x="90132" y="92701"/>
                    <a:pt x="92872" y="92626"/>
                  </a:cubicBezTo>
                  <a:cubicBezTo>
                    <a:pt x="95949" y="92551"/>
                    <a:pt x="99078" y="92439"/>
                    <a:pt x="102490" y="91693"/>
                  </a:cubicBezTo>
                  <a:cubicBezTo>
                    <a:pt x="103872" y="91386"/>
                    <a:pt x="104917" y="91170"/>
                    <a:pt x="106179" y="91095"/>
                  </a:cubicBezTo>
                  <a:cubicBezTo>
                    <a:pt x="107441" y="91021"/>
                    <a:pt x="108464" y="90983"/>
                    <a:pt x="109592" y="90938"/>
                  </a:cubicBezTo>
                  <a:cubicBezTo>
                    <a:pt x="114871" y="90737"/>
                    <a:pt x="120143" y="90677"/>
                    <a:pt x="125938" y="89467"/>
                  </a:cubicBezTo>
                  <a:cubicBezTo>
                    <a:pt x="129141" y="88803"/>
                    <a:pt x="132270" y="87802"/>
                    <a:pt x="135264" y="86480"/>
                  </a:cubicBezTo>
                  <a:cubicBezTo>
                    <a:pt x="136892" y="85749"/>
                    <a:pt x="138729" y="84927"/>
                    <a:pt x="140126" y="83837"/>
                  </a:cubicBezTo>
                  <a:cubicBezTo>
                    <a:pt x="140917" y="83217"/>
                    <a:pt x="141388" y="82224"/>
                    <a:pt x="142246" y="81664"/>
                  </a:cubicBezTo>
                  <a:cubicBezTo>
                    <a:pt x="142276" y="81642"/>
                    <a:pt x="142306" y="81634"/>
                    <a:pt x="142336" y="81642"/>
                  </a:cubicBezTo>
                  <a:cubicBezTo>
                    <a:pt x="142448" y="81686"/>
                    <a:pt x="142284" y="81813"/>
                    <a:pt x="142284" y="81903"/>
                  </a:cubicBezTo>
                  <a:cubicBezTo>
                    <a:pt x="142284" y="82000"/>
                    <a:pt x="141806" y="82545"/>
                    <a:pt x="141716" y="82694"/>
                  </a:cubicBezTo>
                  <a:cubicBezTo>
                    <a:pt x="141485" y="83090"/>
                    <a:pt x="141373" y="83008"/>
                    <a:pt x="141432" y="83419"/>
                  </a:cubicBezTo>
                  <a:cubicBezTo>
                    <a:pt x="141500" y="83829"/>
                    <a:pt x="141440" y="83695"/>
                    <a:pt x="141858" y="83404"/>
                  </a:cubicBezTo>
                  <a:cubicBezTo>
                    <a:pt x="142269" y="83120"/>
                    <a:pt x="142351" y="82791"/>
                    <a:pt x="142777" y="82672"/>
                  </a:cubicBezTo>
                  <a:cubicBezTo>
                    <a:pt x="142874" y="82642"/>
                    <a:pt x="142687" y="83045"/>
                    <a:pt x="142739" y="83045"/>
                  </a:cubicBezTo>
                  <a:cubicBezTo>
                    <a:pt x="143120" y="82993"/>
                    <a:pt x="144487" y="81477"/>
                    <a:pt x="144718" y="81223"/>
                  </a:cubicBezTo>
                  <a:cubicBezTo>
                    <a:pt x="146062" y="79842"/>
                    <a:pt x="147242" y="78416"/>
                    <a:pt x="148564" y="77019"/>
                  </a:cubicBezTo>
                  <a:cubicBezTo>
                    <a:pt x="149258" y="76287"/>
                    <a:pt x="149983" y="75511"/>
                    <a:pt x="150968" y="74988"/>
                  </a:cubicBezTo>
                  <a:cubicBezTo>
                    <a:pt x="152738" y="74032"/>
                    <a:pt x="154523" y="72935"/>
                    <a:pt x="156360" y="72068"/>
                  </a:cubicBezTo>
                  <a:cubicBezTo>
                    <a:pt x="160527" y="70097"/>
                    <a:pt x="164843" y="68977"/>
                    <a:pt x="168756" y="68835"/>
                  </a:cubicBezTo>
                  <a:cubicBezTo>
                    <a:pt x="170667" y="68760"/>
                    <a:pt x="172489" y="68917"/>
                    <a:pt x="174140" y="69328"/>
                  </a:cubicBezTo>
                  <a:cubicBezTo>
                    <a:pt x="174916" y="69522"/>
                    <a:pt x="175678" y="69776"/>
                    <a:pt x="176410" y="70097"/>
                  </a:cubicBezTo>
                  <a:cubicBezTo>
                    <a:pt x="176940" y="70328"/>
                    <a:pt x="178000" y="70650"/>
                    <a:pt x="178232" y="71105"/>
                  </a:cubicBezTo>
                  <a:cubicBezTo>
                    <a:pt x="178463" y="71561"/>
                    <a:pt x="178262" y="73024"/>
                    <a:pt x="178306" y="73614"/>
                  </a:cubicBezTo>
                  <a:cubicBezTo>
                    <a:pt x="178374" y="74555"/>
                    <a:pt x="178545" y="75488"/>
                    <a:pt x="178829" y="76399"/>
                  </a:cubicBezTo>
                  <a:cubicBezTo>
                    <a:pt x="179382" y="78117"/>
                    <a:pt x="180472" y="79513"/>
                    <a:pt x="182339" y="80327"/>
                  </a:cubicBezTo>
                  <a:cubicBezTo>
                    <a:pt x="186520" y="82134"/>
                    <a:pt x="190448" y="84472"/>
                    <a:pt x="193756" y="87683"/>
                  </a:cubicBezTo>
                  <a:cubicBezTo>
                    <a:pt x="195623" y="89497"/>
                    <a:pt x="197251" y="91543"/>
                    <a:pt x="198595" y="93776"/>
                  </a:cubicBezTo>
                  <a:cubicBezTo>
                    <a:pt x="199962" y="96039"/>
                    <a:pt x="200962" y="98578"/>
                    <a:pt x="202239" y="101049"/>
                  </a:cubicBezTo>
                  <a:cubicBezTo>
                    <a:pt x="204898" y="106164"/>
                    <a:pt x="208064" y="111309"/>
                    <a:pt x="210371" y="117507"/>
                  </a:cubicBezTo>
                  <a:cubicBezTo>
                    <a:pt x="210916" y="118986"/>
                    <a:pt x="211424" y="120517"/>
                    <a:pt x="211865" y="122115"/>
                  </a:cubicBezTo>
                  <a:cubicBezTo>
                    <a:pt x="212022" y="122667"/>
                    <a:pt x="212619" y="124430"/>
                    <a:pt x="212559" y="124997"/>
                  </a:cubicBezTo>
                  <a:cubicBezTo>
                    <a:pt x="212507" y="125572"/>
                    <a:pt x="212126" y="125662"/>
                    <a:pt x="212664" y="125445"/>
                  </a:cubicBezTo>
                  <a:cubicBezTo>
                    <a:pt x="213455" y="125147"/>
                    <a:pt x="214209" y="124041"/>
                    <a:pt x="214867" y="123384"/>
                  </a:cubicBezTo>
                  <a:cubicBezTo>
                    <a:pt x="214896" y="123347"/>
                    <a:pt x="214941" y="123407"/>
                    <a:pt x="214949" y="123481"/>
                  </a:cubicBezTo>
                  <a:cubicBezTo>
                    <a:pt x="215464" y="131494"/>
                    <a:pt x="216360" y="139999"/>
                    <a:pt x="217249" y="149341"/>
                  </a:cubicBezTo>
                  <a:cubicBezTo>
                    <a:pt x="218010" y="157346"/>
                    <a:pt x="218712" y="165956"/>
                    <a:pt x="218929" y="175133"/>
                  </a:cubicBezTo>
                  <a:cubicBezTo>
                    <a:pt x="218936" y="175275"/>
                    <a:pt x="218862" y="175215"/>
                    <a:pt x="218854" y="175081"/>
                  </a:cubicBezTo>
                  <a:cubicBezTo>
                    <a:pt x="218458" y="157032"/>
                    <a:pt x="216241" y="141590"/>
                    <a:pt x="215143" y="127760"/>
                  </a:cubicBezTo>
                  <a:cubicBezTo>
                    <a:pt x="215068" y="126804"/>
                    <a:pt x="215008" y="125848"/>
                    <a:pt x="214941" y="124900"/>
                  </a:cubicBezTo>
                  <a:cubicBezTo>
                    <a:pt x="214874" y="123944"/>
                    <a:pt x="214770" y="123877"/>
                    <a:pt x="214329" y="124138"/>
                  </a:cubicBezTo>
                  <a:cubicBezTo>
                    <a:pt x="213881" y="124400"/>
                    <a:pt x="213298" y="125244"/>
                    <a:pt x="212709" y="125610"/>
                  </a:cubicBezTo>
                  <a:cubicBezTo>
                    <a:pt x="212395" y="125811"/>
                    <a:pt x="212395" y="125871"/>
                    <a:pt x="212208" y="125580"/>
                  </a:cubicBezTo>
                  <a:cubicBezTo>
                    <a:pt x="212178" y="125550"/>
                    <a:pt x="212268" y="125348"/>
                    <a:pt x="212268" y="125333"/>
                  </a:cubicBezTo>
                  <a:cubicBezTo>
                    <a:pt x="212268" y="125326"/>
                    <a:pt x="212365" y="125176"/>
                    <a:pt x="212373" y="125102"/>
                  </a:cubicBezTo>
                  <a:cubicBezTo>
                    <a:pt x="212417" y="124601"/>
                    <a:pt x="212283" y="124206"/>
                    <a:pt x="212171" y="123690"/>
                  </a:cubicBezTo>
                  <a:cubicBezTo>
                    <a:pt x="211783" y="121861"/>
                    <a:pt x="211178" y="120061"/>
                    <a:pt x="210580" y="118389"/>
                  </a:cubicBezTo>
                  <a:cubicBezTo>
                    <a:pt x="209460" y="115267"/>
                    <a:pt x="208116" y="112392"/>
                    <a:pt x="206720" y="109674"/>
                  </a:cubicBezTo>
                  <a:cubicBezTo>
                    <a:pt x="205316" y="106956"/>
                    <a:pt x="203860" y="104387"/>
                    <a:pt x="202516" y="101841"/>
                  </a:cubicBezTo>
                  <a:cubicBezTo>
                    <a:pt x="201045" y="99033"/>
                    <a:pt x="199924" y="96158"/>
                    <a:pt x="198356" y="93619"/>
                  </a:cubicBezTo>
                  <a:cubicBezTo>
                    <a:pt x="195145" y="88422"/>
                    <a:pt x="190650" y="84696"/>
                    <a:pt x="185587" y="82022"/>
                  </a:cubicBezTo>
                  <a:cubicBezTo>
                    <a:pt x="183855" y="81104"/>
                    <a:pt x="181689" y="80484"/>
                    <a:pt x="180345" y="79222"/>
                  </a:cubicBezTo>
                  <a:cubicBezTo>
                    <a:pt x="179173" y="78102"/>
                    <a:pt x="178620" y="76594"/>
                    <a:pt x="178344" y="75055"/>
                  </a:cubicBezTo>
                  <a:cubicBezTo>
                    <a:pt x="178172" y="74092"/>
                    <a:pt x="178179" y="73091"/>
                    <a:pt x="178090" y="72113"/>
                  </a:cubicBezTo>
                  <a:cubicBezTo>
                    <a:pt x="177970" y="70784"/>
                    <a:pt x="176865" y="70373"/>
                    <a:pt x="175558" y="69903"/>
                  </a:cubicBezTo>
                  <a:cubicBezTo>
                    <a:pt x="173654" y="69201"/>
                    <a:pt x="171459" y="68895"/>
                    <a:pt x="169121" y="68939"/>
                  </a:cubicBezTo>
                  <a:cubicBezTo>
                    <a:pt x="166329" y="68992"/>
                    <a:pt x="163319" y="69552"/>
                    <a:pt x="160295" y="70582"/>
                  </a:cubicBezTo>
                  <a:cubicBezTo>
                    <a:pt x="158637" y="71142"/>
                    <a:pt x="157024" y="71822"/>
                    <a:pt x="155464" y="72613"/>
                  </a:cubicBezTo>
                  <a:cubicBezTo>
                    <a:pt x="154075" y="73315"/>
                    <a:pt x="152768" y="74309"/>
                    <a:pt x="151394" y="74996"/>
                  </a:cubicBezTo>
                  <a:cubicBezTo>
                    <a:pt x="150535" y="75429"/>
                    <a:pt x="150087" y="75653"/>
                    <a:pt x="149355" y="76362"/>
                  </a:cubicBezTo>
                  <a:cubicBezTo>
                    <a:pt x="148631" y="77071"/>
                    <a:pt x="147780" y="78020"/>
                    <a:pt x="147026" y="78864"/>
                  </a:cubicBezTo>
                  <a:cubicBezTo>
                    <a:pt x="145726" y="80305"/>
                    <a:pt x="144390" y="82015"/>
                    <a:pt x="142597" y="83254"/>
                  </a:cubicBezTo>
                  <a:cubicBezTo>
                    <a:pt x="142545" y="83292"/>
                    <a:pt x="142478" y="83277"/>
                    <a:pt x="142500" y="83232"/>
                  </a:cubicBezTo>
                  <a:cubicBezTo>
                    <a:pt x="142866" y="82321"/>
                    <a:pt x="141940" y="83605"/>
                    <a:pt x="141530" y="83807"/>
                  </a:cubicBezTo>
                  <a:cubicBezTo>
                    <a:pt x="141119" y="84016"/>
                    <a:pt x="141156" y="84001"/>
                    <a:pt x="140947" y="83867"/>
                  </a:cubicBezTo>
                  <a:cubicBezTo>
                    <a:pt x="140745" y="83725"/>
                    <a:pt x="140902" y="83576"/>
                    <a:pt x="140917" y="83508"/>
                  </a:cubicBezTo>
                  <a:cubicBezTo>
                    <a:pt x="140977" y="83269"/>
                    <a:pt x="141627" y="82642"/>
                    <a:pt x="141836" y="82358"/>
                  </a:cubicBezTo>
                  <a:cubicBezTo>
                    <a:pt x="141925" y="82231"/>
                    <a:pt x="142396" y="81746"/>
                    <a:pt x="142134" y="81873"/>
                  </a:cubicBezTo>
                  <a:cubicBezTo>
                    <a:pt x="141500" y="82194"/>
                    <a:pt x="141022" y="83419"/>
                    <a:pt x="140559" y="83815"/>
                  </a:cubicBezTo>
                  <a:cubicBezTo>
                    <a:pt x="140088" y="84218"/>
                    <a:pt x="139252" y="84584"/>
                    <a:pt x="138737" y="84860"/>
                  </a:cubicBezTo>
                  <a:cubicBezTo>
                    <a:pt x="131867" y="88594"/>
                    <a:pt x="124967" y="90080"/>
                    <a:pt x="118575" y="90610"/>
                  </a:cubicBezTo>
                  <a:cubicBezTo>
                    <a:pt x="115483" y="90864"/>
                    <a:pt x="112504" y="90946"/>
                    <a:pt x="109509" y="91058"/>
                  </a:cubicBezTo>
                  <a:cubicBezTo>
                    <a:pt x="107680" y="91133"/>
                    <a:pt x="105761" y="91080"/>
                    <a:pt x="103752" y="91498"/>
                  </a:cubicBezTo>
                  <a:cubicBezTo>
                    <a:pt x="101452" y="91984"/>
                    <a:pt x="99302" y="92402"/>
                    <a:pt x="97144" y="92566"/>
                  </a:cubicBezTo>
                  <a:cubicBezTo>
                    <a:pt x="93044" y="92872"/>
                    <a:pt x="89243" y="92648"/>
                    <a:pt x="84979" y="93276"/>
                  </a:cubicBezTo>
                  <a:cubicBezTo>
                    <a:pt x="83404" y="93500"/>
                    <a:pt x="81985" y="94008"/>
                    <a:pt x="81029" y="93350"/>
                  </a:cubicBezTo>
                  <a:cubicBezTo>
                    <a:pt x="80633" y="93067"/>
                    <a:pt x="80357" y="92686"/>
                    <a:pt x="80043" y="92350"/>
                  </a:cubicBezTo>
                  <a:cubicBezTo>
                    <a:pt x="79924" y="92200"/>
                    <a:pt x="79797" y="92066"/>
                    <a:pt x="79647" y="91947"/>
                  </a:cubicBezTo>
                  <a:cubicBezTo>
                    <a:pt x="78960" y="91379"/>
                    <a:pt x="78363" y="91491"/>
                    <a:pt x="77094" y="91820"/>
                  </a:cubicBezTo>
                  <a:cubicBezTo>
                    <a:pt x="72852" y="92902"/>
                    <a:pt x="68767" y="93776"/>
                    <a:pt x="64728" y="94209"/>
                  </a:cubicBezTo>
                  <a:cubicBezTo>
                    <a:pt x="60680" y="94635"/>
                    <a:pt x="56723" y="94777"/>
                    <a:pt x="52780" y="95016"/>
                  </a:cubicBezTo>
                  <a:cubicBezTo>
                    <a:pt x="50838" y="95143"/>
                    <a:pt x="48897" y="95277"/>
                    <a:pt x="46955" y="95479"/>
                  </a:cubicBezTo>
                  <a:cubicBezTo>
                    <a:pt x="46022" y="95568"/>
                    <a:pt x="45088" y="95673"/>
                    <a:pt x="44162" y="95792"/>
                  </a:cubicBezTo>
                  <a:cubicBezTo>
                    <a:pt x="42923" y="95942"/>
                    <a:pt x="42214" y="95747"/>
                    <a:pt x="41101" y="95456"/>
                  </a:cubicBezTo>
                  <a:cubicBezTo>
                    <a:pt x="37636" y="94523"/>
                    <a:pt x="34261" y="93388"/>
                    <a:pt x="31027" y="91932"/>
                  </a:cubicBezTo>
                  <a:cubicBezTo>
                    <a:pt x="17937" y="86241"/>
                    <a:pt x="7371" y="73987"/>
                    <a:pt x="3540" y="52765"/>
                  </a:cubicBezTo>
                  <a:cubicBezTo>
                    <a:pt x="3271" y="51272"/>
                    <a:pt x="3017" y="49756"/>
                    <a:pt x="2801" y="48210"/>
                  </a:cubicBezTo>
                  <a:cubicBezTo>
                    <a:pt x="2592" y="46657"/>
                    <a:pt x="2532" y="44924"/>
                    <a:pt x="2256" y="43416"/>
                  </a:cubicBezTo>
                  <a:cubicBezTo>
                    <a:pt x="2032" y="42244"/>
                    <a:pt x="2144" y="42214"/>
                    <a:pt x="1628" y="42370"/>
                  </a:cubicBezTo>
                  <a:cubicBezTo>
                    <a:pt x="1412" y="42438"/>
                    <a:pt x="1195" y="42759"/>
                    <a:pt x="1001" y="42931"/>
                  </a:cubicBezTo>
                  <a:cubicBezTo>
                    <a:pt x="807" y="43110"/>
                    <a:pt x="523" y="43565"/>
                    <a:pt x="314" y="43491"/>
                  </a:cubicBezTo>
                  <a:cubicBezTo>
                    <a:pt x="98" y="43416"/>
                    <a:pt x="187" y="43618"/>
                    <a:pt x="98" y="43394"/>
                  </a:cubicBezTo>
                  <a:cubicBezTo>
                    <a:pt x="0" y="43170"/>
                    <a:pt x="314" y="39884"/>
                    <a:pt x="322" y="39413"/>
                  </a:cubicBezTo>
                  <a:cubicBezTo>
                    <a:pt x="471" y="34291"/>
                    <a:pt x="247" y="28645"/>
                    <a:pt x="635" y="23284"/>
                  </a:cubicBezTo>
                  <a:cubicBezTo>
                    <a:pt x="747" y="21708"/>
                    <a:pt x="986" y="20282"/>
                    <a:pt x="1113" y="18699"/>
                  </a:cubicBezTo>
                  <a:cubicBezTo>
                    <a:pt x="1218" y="17385"/>
                    <a:pt x="1038" y="18027"/>
                    <a:pt x="934" y="17332"/>
                  </a:cubicBezTo>
                  <a:cubicBezTo>
                    <a:pt x="785" y="16272"/>
                    <a:pt x="1143" y="14286"/>
                    <a:pt x="441" y="14084"/>
                  </a:cubicBezTo>
                  <a:cubicBezTo>
                    <a:pt x="426" y="14084"/>
                    <a:pt x="404" y="14054"/>
                    <a:pt x="396" y="13994"/>
                  </a:cubicBezTo>
                  <a:cubicBezTo>
                    <a:pt x="90" y="11926"/>
                    <a:pt x="277" y="9962"/>
                    <a:pt x="538" y="8297"/>
                  </a:cubicBezTo>
                  <a:cubicBezTo>
                    <a:pt x="1061" y="5041"/>
                    <a:pt x="1920" y="2495"/>
                    <a:pt x="2719" y="90"/>
                  </a:cubicBezTo>
                  <a:cubicBezTo>
                    <a:pt x="2756" y="0"/>
                    <a:pt x="2793" y="202"/>
                    <a:pt x="2763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921225" y="826350"/>
              <a:ext cx="5474175" cy="4383025"/>
            </a:xfrm>
            <a:custGeom>
              <a:avLst/>
              <a:gdLst/>
              <a:ahLst/>
              <a:cxnLst/>
              <a:rect l="l" t="t" r="r" b="b"/>
              <a:pathLst>
                <a:path w="218967" h="175321" extrusionOk="0">
                  <a:moveTo>
                    <a:pt x="2823" y="299"/>
                  </a:moveTo>
                  <a:cubicBezTo>
                    <a:pt x="2144" y="2338"/>
                    <a:pt x="1457" y="4444"/>
                    <a:pt x="926" y="6968"/>
                  </a:cubicBezTo>
                  <a:cubicBezTo>
                    <a:pt x="658" y="8267"/>
                    <a:pt x="97" y="11038"/>
                    <a:pt x="389" y="13031"/>
                  </a:cubicBezTo>
                  <a:cubicBezTo>
                    <a:pt x="553" y="14114"/>
                    <a:pt x="882" y="13741"/>
                    <a:pt x="1038" y="14622"/>
                  </a:cubicBezTo>
                  <a:cubicBezTo>
                    <a:pt x="1225" y="15645"/>
                    <a:pt x="560" y="17153"/>
                    <a:pt x="1337" y="17572"/>
                  </a:cubicBezTo>
                  <a:cubicBezTo>
                    <a:pt x="1367" y="17616"/>
                    <a:pt x="1382" y="17676"/>
                    <a:pt x="1374" y="17728"/>
                  </a:cubicBezTo>
                  <a:cubicBezTo>
                    <a:pt x="478" y="23874"/>
                    <a:pt x="538" y="30498"/>
                    <a:pt x="471" y="36905"/>
                  </a:cubicBezTo>
                  <a:cubicBezTo>
                    <a:pt x="448" y="38301"/>
                    <a:pt x="411" y="39668"/>
                    <a:pt x="359" y="40997"/>
                  </a:cubicBezTo>
                  <a:cubicBezTo>
                    <a:pt x="351" y="41221"/>
                    <a:pt x="180" y="43364"/>
                    <a:pt x="202" y="43409"/>
                  </a:cubicBezTo>
                  <a:cubicBezTo>
                    <a:pt x="329" y="43745"/>
                    <a:pt x="1964" y="41960"/>
                    <a:pt x="2114" y="41818"/>
                  </a:cubicBezTo>
                  <a:cubicBezTo>
                    <a:pt x="2263" y="41684"/>
                    <a:pt x="2181" y="41848"/>
                    <a:pt x="2188" y="41923"/>
                  </a:cubicBezTo>
                  <a:cubicBezTo>
                    <a:pt x="3585" y="59359"/>
                    <a:pt x="8648" y="73316"/>
                    <a:pt x="16727" y="82030"/>
                  </a:cubicBezTo>
                  <a:cubicBezTo>
                    <a:pt x="20663" y="86324"/>
                    <a:pt x="25188" y="89460"/>
                    <a:pt x="30072" y="91805"/>
                  </a:cubicBezTo>
                  <a:cubicBezTo>
                    <a:pt x="32409" y="92918"/>
                    <a:pt x="34813" y="93881"/>
                    <a:pt x="37285" y="94672"/>
                  </a:cubicBezTo>
                  <a:cubicBezTo>
                    <a:pt x="38517" y="95076"/>
                    <a:pt x="39757" y="95449"/>
                    <a:pt x="41011" y="95785"/>
                  </a:cubicBezTo>
                  <a:cubicBezTo>
                    <a:pt x="42579" y="96211"/>
                    <a:pt x="43961" y="96121"/>
                    <a:pt x="45716" y="95942"/>
                  </a:cubicBezTo>
                  <a:cubicBezTo>
                    <a:pt x="51129" y="95374"/>
                    <a:pt x="56491" y="95277"/>
                    <a:pt x="62009" y="94837"/>
                  </a:cubicBezTo>
                  <a:cubicBezTo>
                    <a:pt x="65079" y="94613"/>
                    <a:pt x="68125" y="94209"/>
                    <a:pt x="71150" y="93634"/>
                  </a:cubicBezTo>
                  <a:cubicBezTo>
                    <a:pt x="72733" y="93321"/>
                    <a:pt x="74338" y="92947"/>
                    <a:pt x="75966" y="92514"/>
                  </a:cubicBezTo>
                  <a:cubicBezTo>
                    <a:pt x="77004" y="92238"/>
                    <a:pt x="78072" y="91715"/>
                    <a:pt x="78878" y="91962"/>
                  </a:cubicBezTo>
                  <a:cubicBezTo>
                    <a:pt x="79543" y="92178"/>
                    <a:pt x="79886" y="92694"/>
                    <a:pt x="80275" y="93112"/>
                  </a:cubicBezTo>
                  <a:cubicBezTo>
                    <a:pt x="80670" y="93530"/>
                    <a:pt x="80850" y="93829"/>
                    <a:pt x="81320" y="93993"/>
                  </a:cubicBezTo>
                  <a:cubicBezTo>
                    <a:pt x="82127" y="94277"/>
                    <a:pt x="83179" y="93970"/>
                    <a:pt x="84232" y="93791"/>
                  </a:cubicBezTo>
                  <a:cubicBezTo>
                    <a:pt x="87182" y="93321"/>
                    <a:pt x="89937" y="93261"/>
                    <a:pt x="92670" y="93194"/>
                  </a:cubicBezTo>
                  <a:cubicBezTo>
                    <a:pt x="95755" y="93119"/>
                    <a:pt x="98883" y="93007"/>
                    <a:pt x="102296" y="92260"/>
                  </a:cubicBezTo>
                  <a:cubicBezTo>
                    <a:pt x="103677" y="91954"/>
                    <a:pt x="104723" y="91738"/>
                    <a:pt x="105985" y="91663"/>
                  </a:cubicBezTo>
                  <a:cubicBezTo>
                    <a:pt x="107247" y="91588"/>
                    <a:pt x="108270" y="91551"/>
                    <a:pt x="109397" y="91506"/>
                  </a:cubicBezTo>
                  <a:cubicBezTo>
                    <a:pt x="114677" y="91312"/>
                    <a:pt x="119949" y="91245"/>
                    <a:pt x="125743" y="90035"/>
                  </a:cubicBezTo>
                  <a:cubicBezTo>
                    <a:pt x="128947" y="89363"/>
                    <a:pt x="132076" y="88362"/>
                    <a:pt x="135070" y="87033"/>
                  </a:cubicBezTo>
                  <a:cubicBezTo>
                    <a:pt x="136691" y="86309"/>
                    <a:pt x="138543" y="85487"/>
                    <a:pt x="139931" y="84397"/>
                  </a:cubicBezTo>
                  <a:cubicBezTo>
                    <a:pt x="140738" y="83770"/>
                    <a:pt x="141193" y="82769"/>
                    <a:pt x="142060" y="82209"/>
                  </a:cubicBezTo>
                  <a:cubicBezTo>
                    <a:pt x="142082" y="82194"/>
                    <a:pt x="142112" y="82187"/>
                    <a:pt x="142142" y="82194"/>
                  </a:cubicBezTo>
                  <a:cubicBezTo>
                    <a:pt x="142254" y="82239"/>
                    <a:pt x="142097" y="82359"/>
                    <a:pt x="142090" y="82463"/>
                  </a:cubicBezTo>
                  <a:cubicBezTo>
                    <a:pt x="142082" y="82568"/>
                    <a:pt x="141619" y="83098"/>
                    <a:pt x="141529" y="83255"/>
                  </a:cubicBezTo>
                  <a:cubicBezTo>
                    <a:pt x="141283" y="83636"/>
                    <a:pt x="141171" y="83561"/>
                    <a:pt x="141246" y="83964"/>
                  </a:cubicBezTo>
                  <a:cubicBezTo>
                    <a:pt x="141320" y="84367"/>
                    <a:pt x="141246" y="84255"/>
                    <a:pt x="141656" y="83957"/>
                  </a:cubicBezTo>
                  <a:cubicBezTo>
                    <a:pt x="142067" y="83658"/>
                    <a:pt x="142164" y="83337"/>
                    <a:pt x="142582" y="83225"/>
                  </a:cubicBezTo>
                  <a:cubicBezTo>
                    <a:pt x="142679" y="83202"/>
                    <a:pt x="142500" y="83598"/>
                    <a:pt x="142553" y="83591"/>
                  </a:cubicBezTo>
                  <a:cubicBezTo>
                    <a:pt x="142926" y="83546"/>
                    <a:pt x="144292" y="82023"/>
                    <a:pt x="144531" y="81784"/>
                  </a:cubicBezTo>
                  <a:cubicBezTo>
                    <a:pt x="145868" y="80387"/>
                    <a:pt x="147055" y="78961"/>
                    <a:pt x="148370" y="77572"/>
                  </a:cubicBezTo>
                  <a:cubicBezTo>
                    <a:pt x="149072" y="76833"/>
                    <a:pt x="149796" y="76056"/>
                    <a:pt x="150782" y="75533"/>
                  </a:cubicBezTo>
                  <a:cubicBezTo>
                    <a:pt x="152551" y="74585"/>
                    <a:pt x="154344" y="73472"/>
                    <a:pt x="156173" y="72606"/>
                  </a:cubicBezTo>
                  <a:cubicBezTo>
                    <a:pt x="160340" y="70627"/>
                    <a:pt x="164671" y="69500"/>
                    <a:pt x="168576" y="69350"/>
                  </a:cubicBezTo>
                  <a:cubicBezTo>
                    <a:pt x="170495" y="69276"/>
                    <a:pt x="172325" y="69433"/>
                    <a:pt x="173975" y="69836"/>
                  </a:cubicBezTo>
                  <a:cubicBezTo>
                    <a:pt x="174752" y="70023"/>
                    <a:pt x="175513" y="70276"/>
                    <a:pt x="176253" y="70598"/>
                  </a:cubicBezTo>
                  <a:cubicBezTo>
                    <a:pt x="176783" y="70822"/>
                    <a:pt x="177828" y="71143"/>
                    <a:pt x="178060" y="71598"/>
                  </a:cubicBezTo>
                  <a:cubicBezTo>
                    <a:pt x="178299" y="72054"/>
                    <a:pt x="178097" y="73517"/>
                    <a:pt x="178149" y="74100"/>
                  </a:cubicBezTo>
                  <a:cubicBezTo>
                    <a:pt x="178217" y="75041"/>
                    <a:pt x="178388" y="75974"/>
                    <a:pt x="178672" y="76878"/>
                  </a:cubicBezTo>
                  <a:cubicBezTo>
                    <a:pt x="179232" y="78588"/>
                    <a:pt x="180322" y="79977"/>
                    <a:pt x="182189" y="80790"/>
                  </a:cubicBezTo>
                  <a:cubicBezTo>
                    <a:pt x="186379" y="82590"/>
                    <a:pt x="190321" y="84898"/>
                    <a:pt x="193622" y="88094"/>
                  </a:cubicBezTo>
                  <a:cubicBezTo>
                    <a:pt x="195496" y="89893"/>
                    <a:pt x="197132" y="91932"/>
                    <a:pt x="198483" y="94157"/>
                  </a:cubicBezTo>
                  <a:cubicBezTo>
                    <a:pt x="199857" y="96405"/>
                    <a:pt x="200858" y="98929"/>
                    <a:pt x="202142" y="101393"/>
                  </a:cubicBezTo>
                  <a:cubicBezTo>
                    <a:pt x="204808" y="106486"/>
                    <a:pt x="207989" y="111601"/>
                    <a:pt x="210304" y="117784"/>
                  </a:cubicBezTo>
                  <a:cubicBezTo>
                    <a:pt x="210864" y="119248"/>
                    <a:pt x="211364" y="120771"/>
                    <a:pt x="211805" y="122369"/>
                  </a:cubicBezTo>
                  <a:cubicBezTo>
                    <a:pt x="211962" y="122914"/>
                    <a:pt x="212574" y="124669"/>
                    <a:pt x="212514" y="125244"/>
                  </a:cubicBezTo>
                  <a:cubicBezTo>
                    <a:pt x="212462" y="125811"/>
                    <a:pt x="212074" y="125901"/>
                    <a:pt x="212619" y="125692"/>
                  </a:cubicBezTo>
                  <a:cubicBezTo>
                    <a:pt x="213410" y="125378"/>
                    <a:pt x="214165" y="124273"/>
                    <a:pt x="214822" y="123616"/>
                  </a:cubicBezTo>
                  <a:cubicBezTo>
                    <a:pt x="214852" y="123579"/>
                    <a:pt x="214896" y="123638"/>
                    <a:pt x="214904" y="123698"/>
                  </a:cubicBezTo>
                  <a:cubicBezTo>
                    <a:pt x="215427" y="131703"/>
                    <a:pt x="216330" y="140179"/>
                    <a:pt x="217241" y="149491"/>
                  </a:cubicBezTo>
                  <a:cubicBezTo>
                    <a:pt x="218025" y="157466"/>
                    <a:pt x="218735" y="166038"/>
                    <a:pt x="218966" y="175178"/>
                  </a:cubicBezTo>
                  <a:cubicBezTo>
                    <a:pt x="218966" y="175320"/>
                    <a:pt x="218891" y="175275"/>
                    <a:pt x="218891" y="175134"/>
                  </a:cubicBezTo>
                  <a:cubicBezTo>
                    <a:pt x="218466" y="157145"/>
                    <a:pt x="216218" y="141762"/>
                    <a:pt x="215106" y="127977"/>
                  </a:cubicBezTo>
                  <a:cubicBezTo>
                    <a:pt x="215031" y="127014"/>
                    <a:pt x="214964" y="126073"/>
                    <a:pt x="214896" y="125132"/>
                  </a:cubicBezTo>
                  <a:cubicBezTo>
                    <a:pt x="214829" y="124184"/>
                    <a:pt x="214725" y="124101"/>
                    <a:pt x="214277" y="124370"/>
                  </a:cubicBezTo>
                  <a:cubicBezTo>
                    <a:pt x="213687" y="124721"/>
                    <a:pt x="213254" y="125475"/>
                    <a:pt x="212664" y="125849"/>
                  </a:cubicBezTo>
                  <a:cubicBezTo>
                    <a:pt x="212343" y="126043"/>
                    <a:pt x="212335" y="126103"/>
                    <a:pt x="212148" y="125819"/>
                  </a:cubicBezTo>
                  <a:cubicBezTo>
                    <a:pt x="212133" y="125782"/>
                    <a:pt x="212216" y="125587"/>
                    <a:pt x="212216" y="125580"/>
                  </a:cubicBezTo>
                  <a:cubicBezTo>
                    <a:pt x="212216" y="125565"/>
                    <a:pt x="212305" y="125416"/>
                    <a:pt x="212320" y="125341"/>
                  </a:cubicBezTo>
                  <a:cubicBezTo>
                    <a:pt x="212365" y="124841"/>
                    <a:pt x="212231" y="124460"/>
                    <a:pt x="212119" y="123937"/>
                  </a:cubicBezTo>
                  <a:cubicBezTo>
                    <a:pt x="211730" y="122115"/>
                    <a:pt x="211125" y="120323"/>
                    <a:pt x="210513" y="118650"/>
                  </a:cubicBezTo>
                  <a:cubicBezTo>
                    <a:pt x="209393" y="115544"/>
                    <a:pt x="208041" y="112684"/>
                    <a:pt x="206630" y="109981"/>
                  </a:cubicBezTo>
                  <a:cubicBezTo>
                    <a:pt x="205226" y="107270"/>
                    <a:pt x="203770" y="104723"/>
                    <a:pt x="202426" y="102185"/>
                  </a:cubicBezTo>
                  <a:cubicBezTo>
                    <a:pt x="200940" y="99392"/>
                    <a:pt x="199812" y="96532"/>
                    <a:pt x="198229" y="94000"/>
                  </a:cubicBezTo>
                  <a:cubicBezTo>
                    <a:pt x="195018" y="88825"/>
                    <a:pt x="190523" y="85122"/>
                    <a:pt x="185438" y="82471"/>
                  </a:cubicBezTo>
                  <a:cubicBezTo>
                    <a:pt x="183705" y="81560"/>
                    <a:pt x="181547" y="80947"/>
                    <a:pt x="180188" y="79693"/>
                  </a:cubicBezTo>
                  <a:cubicBezTo>
                    <a:pt x="179016" y="78588"/>
                    <a:pt x="178463" y="77079"/>
                    <a:pt x="178179" y="75533"/>
                  </a:cubicBezTo>
                  <a:cubicBezTo>
                    <a:pt x="178015" y="74578"/>
                    <a:pt x="178023" y="73577"/>
                    <a:pt x="177933" y="72606"/>
                  </a:cubicBezTo>
                  <a:cubicBezTo>
                    <a:pt x="177806" y="71277"/>
                    <a:pt x="176701" y="70866"/>
                    <a:pt x="175394" y="70403"/>
                  </a:cubicBezTo>
                  <a:cubicBezTo>
                    <a:pt x="173490" y="69701"/>
                    <a:pt x="171287" y="69403"/>
                    <a:pt x="168942" y="69448"/>
                  </a:cubicBezTo>
                  <a:cubicBezTo>
                    <a:pt x="166149" y="69515"/>
                    <a:pt x="163148" y="70075"/>
                    <a:pt x="160108" y="71113"/>
                  </a:cubicBezTo>
                  <a:cubicBezTo>
                    <a:pt x="158451" y="71673"/>
                    <a:pt x="156838" y="72360"/>
                    <a:pt x="155277" y="73159"/>
                  </a:cubicBezTo>
                  <a:cubicBezTo>
                    <a:pt x="153895" y="73853"/>
                    <a:pt x="152581" y="74846"/>
                    <a:pt x="151207" y="75533"/>
                  </a:cubicBezTo>
                  <a:cubicBezTo>
                    <a:pt x="150348" y="75967"/>
                    <a:pt x="149893" y="76198"/>
                    <a:pt x="149176" y="76900"/>
                  </a:cubicBezTo>
                  <a:cubicBezTo>
                    <a:pt x="148452" y="77602"/>
                    <a:pt x="147586" y="78573"/>
                    <a:pt x="146839" y="79409"/>
                  </a:cubicBezTo>
                  <a:cubicBezTo>
                    <a:pt x="145539" y="80858"/>
                    <a:pt x="144195" y="82575"/>
                    <a:pt x="142418" y="83807"/>
                  </a:cubicBezTo>
                  <a:cubicBezTo>
                    <a:pt x="142358" y="83852"/>
                    <a:pt x="142284" y="83837"/>
                    <a:pt x="142314" y="83777"/>
                  </a:cubicBezTo>
                  <a:cubicBezTo>
                    <a:pt x="142665" y="82881"/>
                    <a:pt x="141746" y="84158"/>
                    <a:pt x="141335" y="84367"/>
                  </a:cubicBezTo>
                  <a:cubicBezTo>
                    <a:pt x="140925" y="84569"/>
                    <a:pt x="140962" y="84562"/>
                    <a:pt x="140753" y="84420"/>
                  </a:cubicBezTo>
                  <a:cubicBezTo>
                    <a:pt x="140686" y="84375"/>
                    <a:pt x="140708" y="84136"/>
                    <a:pt x="140723" y="84069"/>
                  </a:cubicBezTo>
                  <a:cubicBezTo>
                    <a:pt x="140790" y="83822"/>
                    <a:pt x="141447" y="83202"/>
                    <a:pt x="141642" y="82919"/>
                  </a:cubicBezTo>
                  <a:cubicBezTo>
                    <a:pt x="141739" y="82777"/>
                    <a:pt x="142209" y="82291"/>
                    <a:pt x="141940" y="82433"/>
                  </a:cubicBezTo>
                  <a:cubicBezTo>
                    <a:pt x="141313" y="82754"/>
                    <a:pt x="140828" y="83972"/>
                    <a:pt x="140365" y="84375"/>
                  </a:cubicBezTo>
                  <a:cubicBezTo>
                    <a:pt x="139894" y="84778"/>
                    <a:pt x="139065" y="85144"/>
                    <a:pt x="138550" y="85420"/>
                  </a:cubicBezTo>
                  <a:cubicBezTo>
                    <a:pt x="131673" y="89154"/>
                    <a:pt x="124773" y="90647"/>
                    <a:pt x="118381" y="91178"/>
                  </a:cubicBezTo>
                  <a:cubicBezTo>
                    <a:pt x="115289" y="91439"/>
                    <a:pt x="112310" y="91514"/>
                    <a:pt x="109315" y="91626"/>
                  </a:cubicBezTo>
                  <a:cubicBezTo>
                    <a:pt x="107486" y="91700"/>
                    <a:pt x="105552" y="91648"/>
                    <a:pt x="103558" y="92066"/>
                  </a:cubicBezTo>
                  <a:cubicBezTo>
                    <a:pt x="101258" y="92552"/>
                    <a:pt x="99100" y="92970"/>
                    <a:pt x="96949" y="93134"/>
                  </a:cubicBezTo>
                  <a:cubicBezTo>
                    <a:pt x="92857" y="93440"/>
                    <a:pt x="89049" y="93209"/>
                    <a:pt x="84792" y="93821"/>
                  </a:cubicBezTo>
                  <a:cubicBezTo>
                    <a:pt x="83217" y="94045"/>
                    <a:pt x="81798" y="94560"/>
                    <a:pt x="80850" y="93896"/>
                  </a:cubicBezTo>
                  <a:cubicBezTo>
                    <a:pt x="80446" y="93619"/>
                    <a:pt x="80170" y="93231"/>
                    <a:pt x="79856" y="92888"/>
                  </a:cubicBezTo>
                  <a:cubicBezTo>
                    <a:pt x="79737" y="92746"/>
                    <a:pt x="79603" y="92619"/>
                    <a:pt x="79461" y="92499"/>
                  </a:cubicBezTo>
                  <a:cubicBezTo>
                    <a:pt x="78774" y="91924"/>
                    <a:pt x="78176" y="92029"/>
                    <a:pt x="76907" y="92357"/>
                  </a:cubicBezTo>
                  <a:cubicBezTo>
                    <a:pt x="72673" y="93433"/>
                    <a:pt x="68588" y="94299"/>
                    <a:pt x="64548" y="94725"/>
                  </a:cubicBezTo>
                  <a:cubicBezTo>
                    <a:pt x="60509" y="95158"/>
                    <a:pt x="56558" y="95277"/>
                    <a:pt x="52623" y="95501"/>
                  </a:cubicBezTo>
                  <a:cubicBezTo>
                    <a:pt x="50681" y="95621"/>
                    <a:pt x="48732" y="95755"/>
                    <a:pt x="46806" y="95949"/>
                  </a:cubicBezTo>
                  <a:cubicBezTo>
                    <a:pt x="45872" y="96031"/>
                    <a:pt x="44939" y="96136"/>
                    <a:pt x="44013" y="96248"/>
                  </a:cubicBezTo>
                  <a:cubicBezTo>
                    <a:pt x="42774" y="96397"/>
                    <a:pt x="42064" y="96203"/>
                    <a:pt x="40959" y="95904"/>
                  </a:cubicBezTo>
                  <a:cubicBezTo>
                    <a:pt x="37502" y="94964"/>
                    <a:pt x="34126" y="93814"/>
                    <a:pt x="30900" y="92335"/>
                  </a:cubicBezTo>
                  <a:cubicBezTo>
                    <a:pt x="17840" y="86585"/>
                    <a:pt x="7311" y="74249"/>
                    <a:pt x="3525" y="52937"/>
                  </a:cubicBezTo>
                  <a:cubicBezTo>
                    <a:pt x="3249" y="51436"/>
                    <a:pt x="3010" y="49913"/>
                    <a:pt x="2793" y="48367"/>
                  </a:cubicBezTo>
                  <a:cubicBezTo>
                    <a:pt x="2577" y="46814"/>
                    <a:pt x="2524" y="45066"/>
                    <a:pt x="2241" y="43558"/>
                  </a:cubicBezTo>
                  <a:cubicBezTo>
                    <a:pt x="2032" y="42371"/>
                    <a:pt x="2144" y="42341"/>
                    <a:pt x="1628" y="42505"/>
                  </a:cubicBezTo>
                  <a:cubicBezTo>
                    <a:pt x="1412" y="42565"/>
                    <a:pt x="1195" y="42886"/>
                    <a:pt x="1001" y="43065"/>
                  </a:cubicBezTo>
                  <a:cubicBezTo>
                    <a:pt x="807" y="43237"/>
                    <a:pt x="523" y="43700"/>
                    <a:pt x="307" y="43610"/>
                  </a:cubicBezTo>
                  <a:cubicBezTo>
                    <a:pt x="97" y="43528"/>
                    <a:pt x="187" y="43745"/>
                    <a:pt x="97" y="43513"/>
                  </a:cubicBezTo>
                  <a:cubicBezTo>
                    <a:pt x="0" y="43274"/>
                    <a:pt x="307" y="40004"/>
                    <a:pt x="329" y="39533"/>
                  </a:cubicBezTo>
                  <a:cubicBezTo>
                    <a:pt x="478" y="34388"/>
                    <a:pt x="262" y="28713"/>
                    <a:pt x="665" y="23351"/>
                  </a:cubicBezTo>
                  <a:cubicBezTo>
                    <a:pt x="777" y="21768"/>
                    <a:pt x="1016" y="20334"/>
                    <a:pt x="1143" y="18759"/>
                  </a:cubicBezTo>
                  <a:cubicBezTo>
                    <a:pt x="1240" y="17430"/>
                    <a:pt x="1068" y="18087"/>
                    <a:pt x="971" y="17385"/>
                  </a:cubicBezTo>
                  <a:cubicBezTo>
                    <a:pt x="822" y="16317"/>
                    <a:pt x="1180" y="14323"/>
                    <a:pt x="478" y="14114"/>
                  </a:cubicBezTo>
                  <a:cubicBezTo>
                    <a:pt x="456" y="14107"/>
                    <a:pt x="448" y="14092"/>
                    <a:pt x="441" y="14032"/>
                  </a:cubicBezTo>
                  <a:cubicBezTo>
                    <a:pt x="135" y="11949"/>
                    <a:pt x="321" y="9992"/>
                    <a:pt x="590" y="8312"/>
                  </a:cubicBezTo>
                  <a:cubicBezTo>
                    <a:pt x="1113" y="5056"/>
                    <a:pt x="1964" y="2502"/>
                    <a:pt x="2771" y="98"/>
                  </a:cubicBezTo>
                  <a:cubicBezTo>
                    <a:pt x="2801" y="1"/>
                    <a:pt x="2845" y="210"/>
                    <a:pt x="2823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904425" y="842225"/>
              <a:ext cx="5474900" cy="4384125"/>
            </a:xfrm>
            <a:custGeom>
              <a:avLst/>
              <a:gdLst/>
              <a:ahLst/>
              <a:cxnLst/>
              <a:rect l="l" t="t" r="r" b="b"/>
              <a:pathLst>
                <a:path w="218996" h="175365" extrusionOk="0">
                  <a:moveTo>
                    <a:pt x="2875" y="292"/>
                  </a:moveTo>
                  <a:cubicBezTo>
                    <a:pt x="2188" y="2330"/>
                    <a:pt x="1516" y="4444"/>
                    <a:pt x="986" y="6968"/>
                  </a:cubicBezTo>
                  <a:cubicBezTo>
                    <a:pt x="702" y="8274"/>
                    <a:pt x="142" y="11045"/>
                    <a:pt x="433" y="13053"/>
                  </a:cubicBezTo>
                  <a:cubicBezTo>
                    <a:pt x="590" y="14136"/>
                    <a:pt x="919" y="13770"/>
                    <a:pt x="1076" y="14652"/>
                  </a:cubicBezTo>
                  <a:cubicBezTo>
                    <a:pt x="1262" y="15682"/>
                    <a:pt x="598" y="17190"/>
                    <a:pt x="1367" y="17609"/>
                  </a:cubicBezTo>
                  <a:cubicBezTo>
                    <a:pt x="1397" y="17653"/>
                    <a:pt x="1412" y="17713"/>
                    <a:pt x="1404" y="17773"/>
                  </a:cubicBezTo>
                  <a:cubicBezTo>
                    <a:pt x="508" y="23926"/>
                    <a:pt x="553" y="30572"/>
                    <a:pt x="478" y="37001"/>
                  </a:cubicBezTo>
                  <a:cubicBezTo>
                    <a:pt x="463" y="38398"/>
                    <a:pt x="426" y="39764"/>
                    <a:pt x="366" y="41108"/>
                  </a:cubicBezTo>
                  <a:cubicBezTo>
                    <a:pt x="359" y="41325"/>
                    <a:pt x="180" y="43468"/>
                    <a:pt x="202" y="43520"/>
                  </a:cubicBezTo>
                  <a:cubicBezTo>
                    <a:pt x="329" y="43864"/>
                    <a:pt x="1964" y="42079"/>
                    <a:pt x="2114" y="41945"/>
                  </a:cubicBezTo>
                  <a:cubicBezTo>
                    <a:pt x="2263" y="41803"/>
                    <a:pt x="2181" y="41967"/>
                    <a:pt x="2188" y="42057"/>
                  </a:cubicBezTo>
                  <a:cubicBezTo>
                    <a:pt x="3562" y="59545"/>
                    <a:pt x="8580" y="73569"/>
                    <a:pt x="16638" y="82343"/>
                  </a:cubicBezTo>
                  <a:cubicBezTo>
                    <a:pt x="20558" y="86660"/>
                    <a:pt x="25076" y="89826"/>
                    <a:pt x="29944" y="92193"/>
                  </a:cubicBezTo>
                  <a:cubicBezTo>
                    <a:pt x="32282" y="93321"/>
                    <a:pt x="34686" y="94291"/>
                    <a:pt x="37151" y="95098"/>
                  </a:cubicBezTo>
                  <a:cubicBezTo>
                    <a:pt x="38375" y="95501"/>
                    <a:pt x="39615" y="95874"/>
                    <a:pt x="40869" y="96225"/>
                  </a:cubicBezTo>
                  <a:cubicBezTo>
                    <a:pt x="42437" y="96658"/>
                    <a:pt x="43804" y="96576"/>
                    <a:pt x="45559" y="96397"/>
                  </a:cubicBezTo>
                  <a:cubicBezTo>
                    <a:pt x="50965" y="95844"/>
                    <a:pt x="56327" y="95770"/>
                    <a:pt x="61838" y="95344"/>
                  </a:cubicBezTo>
                  <a:cubicBezTo>
                    <a:pt x="64907" y="95128"/>
                    <a:pt x="67953" y="94732"/>
                    <a:pt x="70970" y="94157"/>
                  </a:cubicBezTo>
                  <a:cubicBezTo>
                    <a:pt x="72553" y="93851"/>
                    <a:pt x="74159" y="93477"/>
                    <a:pt x="75779" y="93037"/>
                  </a:cubicBezTo>
                  <a:cubicBezTo>
                    <a:pt x="76810" y="92753"/>
                    <a:pt x="77892" y="92245"/>
                    <a:pt x="78699" y="92507"/>
                  </a:cubicBezTo>
                  <a:cubicBezTo>
                    <a:pt x="79349" y="92708"/>
                    <a:pt x="79700" y="93223"/>
                    <a:pt x="80088" y="93649"/>
                  </a:cubicBezTo>
                  <a:cubicBezTo>
                    <a:pt x="80484" y="94082"/>
                    <a:pt x="80655" y="94358"/>
                    <a:pt x="81133" y="94530"/>
                  </a:cubicBezTo>
                  <a:cubicBezTo>
                    <a:pt x="81940" y="94821"/>
                    <a:pt x="82985" y="94508"/>
                    <a:pt x="84046" y="94344"/>
                  </a:cubicBezTo>
                  <a:cubicBezTo>
                    <a:pt x="86988" y="93866"/>
                    <a:pt x="89743" y="93813"/>
                    <a:pt x="92476" y="93746"/>
                  </a:cubicBezTo>
                  <a:cubicBezTo>
                    <a:pt x="95553" y="93671"/>
                    <a:pt x="98682" y="93567"/>
                    <a:pt x="102102" y="92820"/>
                  </a:cubicBezTo>
                  <a:cubicBezTo>
                    <a:pt x="103468" y="92521"/>
                    <a:pt x="104529" y="92297"/>
                    <a:pt x="105776" y="92223"/>
                  </a:cubicBezTo>
                  <a:cubicBezTo>
                    <a:pt x="107030" y="92148"/>
                    <a:pt x="108061" y="92111"/>
                    <a:pt x="109203" y="92073"/>
                  </a:cubicBezTo>
                  <a:cubicBezTo>
                    <a:pt x="114475" y="91872"/>
                    <a:pt x="119755" y="91805"/>
                    <a:pt x="125549" y="90587"/>
                  </a:cubicBezTo>
                  <a:cubicBezTo>
                    <a:pt x="128753" y="89923"/>
                    <a:pt x="131882" y="88915"/>
                    <a:pt x="134876" y="87586"/>
                  </a:cubicBezTo>
                  <a:cubicBezTo>
                    <a:pt x="136496" y="86854"/>
                    <a:pt x="138348" y="86025"/>
                    <a:pt x="139745" y="84942"/>
                  </a:cubicBezTo>
                  <a:cubicBezTo>
                    <a:pt x="140536" y="84315"/>
                    <a:pt x="141007" y="83322"/>
                    <a:pt x="141865" y="82762"/>
                  </a:cubicBezTo>
                  <a:cubicBezTo>
                    <a:pt x="141888" y="82739"/>
                    <a:pt x="141925" y="82732"/>
                    <a:pt x="141955" y="82739"/>
                  </a:cubicBezTo>
                  <a:cubicBezTo>
                    <a:pt x="142067" y="82784"/>
                    <a:pt x="141903" y="82911"/>
                    <a:pt x="141903" y="83001"/>
                  </a:cubicBezTo>
                  <a:cubicBezTo>
                    <a:pt x="141903" y="83098"/>
                    <a:pt x="141425" y="83643"/>
                    <a:pt x="141335" y="83792"/>
                  </a:cubicBezTo>
                  <a:cubicBezTo>
                    <a:pt x="141096" y="84188"/>
                    <a:pt x="140984" y="84106"/>
                    <a:pt x="141052" y="84516"/>
                  </a:cubicBezTo>
                  <a:cubicBezTo>
                    <a:pt x="141119" y="84927"/>
                    <a:pt x="141059" y="84793"/>
                    <a:pt x="141470" y="84502"/>
                  </a:cubicBezTo>
                  <a:cubicBezTo>
                    <a:pt x="141880" y="84218"/>
                    <a:pt x="141970" y="83889"/>
                    <a:pt x="142396" y="83770"/>
                  </a:cubicBezTo>
                  <a:cubicBezTo>
                    <a:pt x="142493" y="83740"/>
                    <a:pt x="142314" y="84143"/>
                    <a:pt x="142366" y="84143"/>
                  </a:cubicBezTo>
                  <a:cubicBezTo>
                    <a:pt x="142739" y="84091"/>
                    <a:pt x="144106" y="82560"/>
                    <a:pt x="144345" y="82321"/>
                  </a:cubicBezTo>
                  <a:cubicBezTo>
                    <a:pt x="145681" y="80932"/>
                    <a:pt x="146869" y="79498"/>
                    <a:pt x="148183" y="78109"/>
                  </a:cubicBezTo>
                  <a:cubicBezTo>
                    <a:pt x="148885" y="77370"/>
                    <a:pt x="149609" y="76601"/>
                    <a:pt x="150595" y="76078"/>
                  </a:cubicBezTo>
                  <a:cubicBezTo>
                    <a:pt x="152365" y="75115"/>
                    <a:pt x="154157" y="74002"/>
                    <a:pt x="155986" y="73136"/>
                  </a:cubicBezTo>
                  <a:cubicBezTo>
                    <a:pt x="160161" y="71157"/>
                    <a:pt x="164492" y="70015"/>
                    <a:pt x="168412" y="69858"/>
                  </a:cubicBezTo>
                  <a:cubicBezTo>
                    <a:pt x="170219" y="69768"/>
                    <a:pt x="172034" y="69925"/>
                    <a:pt x="173803" y="70328"/>
                  </a:cubicBezTo>
                  <a:cubicBezTo>
                    <a:pt x="174587" y="70515"/>
                    <a:pt x="175349" y="70769"/>
                    <a:pt x="176081" y="71083"/>
                  </a:cubicBezTo>
                  <a:cubicBezTo>
                    <a:pt x="176619" y="71314"/>
                    <a:pt x="177672" y="71620"/>
                    <a:pt x="177903" y="72083"/>
                  </a:cubicBezTo>
                  <a:cubicBezTo>
                    <a:pt x="178134" y="72539"/>
                    <a:pt x="177933" y="73995"/>
                    <a:pt x="177985" y="74585"/>
                  </a:cubicBezTo>
                  <a:cubicBezTo>
                    <a:pt x="178052" y="75518"/>
                    <a:pt x="178232" y="76444"/>
                    <a:pt x="178508" y="77348"/>
                  </a:cubicBezTo>
                  <a:cubicBezTo>
                    <a:pt x="179068" y="79065"/>
                    <a:pt x="180166" y="80447"/>
                    <a:pt x="182040" y="81246"/>
                  </a:cubicBezTo>
                  <a:cubicBezTo>
                    <a:pt x="186229" y="83030"/>
                    <a:pt x="190179" y="85323"/>
                    <a:pt x="193502" y="88489"/>
                  </a:cubicBezTo>
                  <a:cubicBezTo>
                    <a:pt x="195377" y="90289"/>
                    <a:pt x="197012" y="92320"/>
                    <a:pt x="198371" y="94530"/>
                  </a:cubicBezTo>
                  <a:cubicBezTo>
                    <a:pt x="199745" y="96770"/>
                    <a:pt x="200753" y="99279"/>
                    <a:pt x="202045" y="101736"/>
                  </a:cubicBezTo>
                  <a:cubicBezTo>
                    <a:pt x="204718" y="106807"/>
                    <a:pt x="207914" y="111892"/>
                    <a:pt x="210237" y="118045"/>
                  </a:cubicBezTo>
                  <a:cubicBezTo>
                    <a:pt x="210797" y="119509"/>
                    <a:pt x="211312" y="121032"/>
                    <a:pt x="211753" y="122608"/>
                  </a:cubicBezTo>
                  <a:cubicBezTo>
                    <a:pt x="211909" y="123160"/>
                    <a:pt x="212514" y="124900"/>
                    <a:pt x="212462" y="125475"/>
                  </a:cubicBezTo>
                  <a:cubicBezTo>
                    <a:pt x="212402" y="126043"/>
                    <a:pt x="212021" y="126132"/>
                    <a:pt x="212559" y="125923"/>
                  </a:cubicBezTo>
                  <a:cubicBezTo>
                    <a:pt x="213366" y="125602"/>
                    <a:pt x="214120" y="124489"/>
                    <a:pt x="214777" y="123840"/>
                  </a:cubicBezTo>
                  <a:cubicBezTo>
                    <a:pt x="214799" y="123802"/>
                    <a:pt x="214852" y="123855"/>
                    <a:pt x="214859" y="123922"/>
                  </a:cubicBezTo>
                  <a:cubicBezTo>
                    <a:pt x="215389" y="131905"/>
                    <a:pt x="216315" y="140343"/>
                    <a:pt x="217226" y="149617"/>
                  </a:cubicBezTo>
                  <a:cubicBezTo>
                    <a:pt x="218025" y="157562"/>
                    <a:pt x="218750" y="166120"/>
                    <a:pt x="218996" y="175223"/>
                  </a:cubicBezTo>
                  <a:cubicBezTo>
                    <a:pt x="218996" y="175365"/>
                    <a:pt x="218921" y="175320"/>
                    <a:pt x="218921" y="175178"/>
                  </a:cubicBezTo>
                  <a:cubicBezTo>
                    <a:pt x="218473" y="157256"/>
                    <a:pt x="216203" y="141926"/>
                    <a:pt x="215076" y="128186"/>
                  </a:cubicBezTo>
                  <a:cubicBezTo>
                    <a:pt x="214986" y="127230"/>
                    <a:pt x="214926" y="126282"/>
                    <a:pt x="214859" y="125341"/>
                  </a:cubicBezTo>
                  <a:cubicBezTo>
                    <a:pt x="214792" y="124400"/>
                    <a:pt x="214680" y="124325"/>
                    <a:pt x="214224" y="124594"/>
                  </a:cubicBezTo>
                  <a:cubicBezTo>
                    <a:pt x="213769" y="124863"/>
                    <a:pt x="213194" y="125699"/>
                    <a:pt x="212619" y="126073"/>
                  </a:cubicBezTo>
                  <a:cubicBezTo>
                    <a:pt x="212298" y="126274"/>
                    <a:pt x="212290" y="126334"/>
                    <a:pt x="212104" y="126050"/>
                  </a:cubicBezTo>
                  <a:cubicBezTo>
                    <a:pt x="212074" y="126013"/>
                    <a:pt x="212171" y="125819"/>
                    <a:pt x="212171" y="125811"/>
                  </a:cubicBezTo>
                  <a:cubicBezTo>
                    <a:pt x="212171" y="125796"/>
                    <a:pt x="212260" y="125647"/>
                    <a:pt x="212275" y="125572"/>
                  </a:cubicBezTo>
                  <a:cubicBezTo>
                    <a:pt x="212320" y="125072"/>
                    <a:pt x="212178" y="124691"/>
                    <a:pt x="212066" y="124176"/>
                  </a:cubicBezTo>
                  <a:cubicBezTo>
                    <a:pt x="211663" y="122354"/>
                    <a:pt x="211058" y="120569"/>
                    <a:pt x="210453" y="118911"/>
                  </a:cubicBezTo>
                  <a:cubicBezTo>
                    <a:pt x="209333" y="115812"/>
                    <a:pt x="207967" y="112975"/>
                    <a:pt x="206563" y="110286"/>
                  </a:cubicBezTo>
                  <a:cubicBezTo>
                    <a:pt x="205151" y="107598"/>
                    <a:pt x="203673" y="105052"/>
                    <a:pt x="202321" y="102520"/>
                  </a:cubicBezTo>
                  <a:cubicBezTo>
                    <a:pt x="200835" y="99750"/>
                    <a:pt x="199700" y="96882"/>
                    <a:pt x="198125" y="94373"/>
                  </a:cubicBezTo>
                  <a:cubicBezTo>
                    <a:pt x="194891" y="89228"/>
                    <a:pt x="190381" y="85547"/>
                    <a:pt x="185296" y="82918"/>
                  </a:cubicBezTo>
                  <a:cubicBezTo>
                    <a:pt x="183563" y="82015"/>
                    <a:pt x="181383" y="81417"/>
                    <a:pt x="180039" y="80155"/>
                  </a:cubicBezTo>
                  <a:cubicBezTo>
                    <a:pt x="178859" y="79050"/>
                    <a:pt x="178306" y="77542"/>
                    <a:pt x="178022" y="76011"/>
                  </a:cubicBezTo>
                  <a:cubicBezTo>
                    <a:pt x="177851" y="75048"/>
                    <a:pt x="177866" y="74062"/>
                    <a:pt x="177776" y="73076"/>
                  </a:cubicBezTo>
                  <a:cubicBezTo>
                    <a:pt x="177642" y="71762"/>
                    <a:pt x="176544" y="71359"/>
                    <a:pt x="175222" y="70888"/>
                  </a:cubicBezTo>
                  <a:cubicBezTo>
                    <a:pt x="173311" y="70201"/>
                    <a:pt x="171115" y="69903"/>
                    <a:pt x="168778" y="69963"/>
                  </a:cubicBezTo>
                  <a:cubicBezTo>
                    <a:pt x="165978" y="70030"/>
                    <a:pt x="162961" y="70597"/>
                    <a:pt x="159936" y="71635"/>
                  </a:cubicBezTo>
                  <a:cubicBezTo>
                    <a:pt x="158279" y="72203"/>
                    <a:pt x="156658" y="72890"/>
                    <a:pt x="155098" y="73689"/>
                  </a:cubicBezTo>
                  <a:cubicBezTo>
                    <a:pt x="153709" y="74383"/>
                    <a:pt x="152394" y="75384"/>
                    <a:pt x="151020" y="76078"/>
                  </a:cubicBezTo>
                  <a:cubicBezTo>
                    <a:pt x="150162" y="76504"/>
                    <a:pt x="149706" y="76735"/>
                    <a:pt x="148989" y="77437"/>
                  </a:cubicBezTo>
                  <a:cubicBezTo>
                    <a:pt x="148265" y="78139"/>
                    <a:pt x="147399" y="79110"/>
                    <a:pt x="146652" y="79946"/>
                  </a:cubicBezTo>
                  <a:cubicBezTo>
                    <a:pt x="145345" y="81395"/>
                    <a:pt x="144009" y="83113"/>
                    <a:pt x="142231" y="84352"/>
                  </a:cubicBezTo>
                  <a:cubicBezTo>
                    <a:pt x="142164" y="84390"/>
                    <a:pt x="142097" y="84375"/>
                    <a:pt x="142119" y="84330"/>
                  </a:cubicBezTo>
                  <a:cubicBezTo>
                    <a:pt x="142478" y="83419"/>
                    <a:pt x="141559" y="84703"/>
                    <a:pt x="141149" y="84912"/>
                  </a:cubicBezTo>
                  <a:cubicBezTo>
                    <a:pt x="140730" y="85129"/>
                    <a:pt x="140775" y="85114"/>
                    <a:pt x="140566" y="84964"/>
                  </a:cubicBezTo>
                  <a:cubicBezTo>
                    <a:pt x="140357" y="84815"/>
                    <a:pt x="140521" y="84681"/>
                    <a:pt x="140536" y="84614"/>
                  </a:cubicBezTo>
                  <a:cubicBezTo>
                    <a:pt x="140596" y="84375"/>
                    <a:pt x="141261" y="83740"/>
                    <a:pt x="141455" y="83471"/>
                  </a:cubicBezTo>
                  <a:cubicBezTo>
                    <a:pt x="141649" y="83195"/>
                    <a:pt x="142015" y="82844"/>
                    <a:pt x="141753" y="82971"/>
                  </a:cubicBezTo>
                  <a:cubicBezTo>
                    <a:pt x="141126" y="83292"/>
                    <a:pt x="140641" y="84516"/>
                    <a:pt x="140170" y="84927"/>
                  </a:cubicBezTo>
                  <a:cubicBezTo>
                    <a:pt x="139707" y="85338"/>
                    <a:pt x="138864" y="85689"/>
                    <a:pt x="138356" y="85973"/>
                  </a:cubicBezTo>
                  <a:cubicBezTo>
                    <a:pt x="131471" y="89714"/>
                    <a:pt x="124578" y="91207"/>
                    <a:pt x="118171" y="91737"/>
                  </a:cubicBezTo>
                  <a:cubicBezTo>
                    <a:pt x="115095" y="91999"/>
                    <a:pt x="112115" y="92073"/>
                    <a:pt x="109121" y="92185"/>
                  </a:cubicBezTo>
                  <a:cubicBezTo>
                    <a:pt x="107292" y="92260"/>
                    <a:pt x="105357" y="92208"/>
                    <a:pt x="103356" y="92626"/>
                  </a:cubicBezTo>
                  <a:cubicBezTo>
                    <a:pt x="101064" y="93111"/>
                    <a:pt x="98906" y="93522"/>
                    <a:pt x="96748" y="93686"/>
                  </a:cubicBezTo>
                  <a:cubicBezTo>
                    <a:pt x="92663" y="93985"/>
                    <a:pt x="88862" y="93754"/>
                    <a:pt x="84606" y="94358"/>
                  </a:cubicBezTo>
                  <a:cubicBezTo>
                    <a:pt x="83030" y="94597"/>
                    <a:pt x="81611" y="95098"/>
                    <a:pt x="80655" y="94426"/>
                  </a:cubicBezTo>
                  <a:cubicBezTo>
                    <a:pt x="80260" y="94149"/>
                    <a:pt x="79983" y="93761"/>
                    <a:pt x="79670" y="93425"/>
                  </a:cubicBezTo>
                  <a:cubicBezTo>
                    <a:pt x="79550" y="93283"/>
                    <a:pt x="79423" y="93149"/>
                    <a:pt x="79274" y="93029"/>
                  </a:cubicBezTo>
                  <a:cubicBezTo>
                    <a:pt x="78587" y="92454"/>
                    <a:pt x="77997" y="92566"/>
                    <a:pt x="76720" y="92887"/>
                  </a:cubicBezTo>
                  <a:cubicBezTo>
                    <a:pt x="72494" y="93948"/>
                    <a:pt x="68409" y="94821"/>
                    <a:pt x="64369" y="95232"/>
                  </a:cubicBezTo>
                  <a:cubicBezTo>
                    <a:pt x="60329" y="95643"/>
                    <a:pt x="56386" y="95762"/>
                    <a:pt x="52459" y="95986"/>
                  </a:cubicBezTo>
                  <a:cubicBezTo>
                    <a:pt x="50517" y="96091"/>
                    <a:pt x="48576" y="96218"/>
                    <a:pt x="46656" y="96405"/>
                  </a:cubicBezTo>
                  <a:cubicBezTo>
                    <a:pt x="45723" y="96487"/>
                    <a:pt x="44790" y="96591"/>
                    <a:pt x="43864" y="96703"/>
                  </a:cubicBezTo>
                  <a:cubicBezTo>
                    <a:pt x="42632" y="96845"/>
                    <a:pt x="41922" y="96651"/>
                    <a:pt x="40810" y="96337"/>
                  </a:cubicBezTo>
                  <a:cubicBezTo>
                    <a:pt x="37360" y="95389"/>
                    <a:pt x="33999" y="94224"/>
                    <a:pt x="30773" y="92731"/>
                  </a:cubicBezTo>
                  <a:cubicBezTo>
                    <a:pt x="17750" y="86913"/>
                    <a:pt x="7259" y="74488"/>
                    <a:pt x="3503" y="53094"/>
                  </a:cubicBezTo>
                  <a:cubicBezTo>
                    <a:pt x="3234" y="51593"/>
                    <a:pt x="2987" y="50062"/>
                    <a:pt x="2786" y="48501"/>
                  </a:cubicBezTo>
                  <a:cubicBezTo>
                    <a:pt x="2577" y="46948"/>
                    <a:pt x="2524" y="45201"/>
                    <a:pt x="2241" y="43685"/>
                  </a:cubicBezTo>
                  <a:cubicBezTo>
                    <a:pt x="2017" y="42490"/>
                    <a:pt x="2129" y="42475"/>
                    <a:pt x="1628" y="42624"/>
                  </a:cubicBezTo>
                  <a:cubicBezTo>
                    <a:pt x="1412" y="42692"/>
                    <a:pt x="1195" y="43005"/>
                    <a:pt x="1001" y="43177"/>
                  </a:cubicBezTo>
                  <a:cubicBezTo>
                    <a:pt x="807" y="43341"/>
                    <a:pt x="523" y="43812"/>
                    <a:pt x="314" y="43737"/>
                  </a:cubicBezTo>
                  <a:cubicBezTo>
                    <a:pt x="97" y="43662"/>
                    <a:pt x="187" y="43856"/>
                    <a:pt x="97" y="43625"/>
                  </a:cubicBezTo>
                  <a:cubicBezTo>
                    <a:pt x="0" y="43386"/>
                    <a:pt x="321" y="40100"/>
                    <a:pt x="336" y="39637"/>
                  </a:cubicBezTo>
                  <a:cubicBezTo>
                    <a:pt x="501" y="34485"/>
                    <a:pt x="284" y="28787"/>
                    <a:pt x="695" y="23403"/>
                  </a:cubicBezTo>
                  <a:cubicBezTo>
                    <a:pt x="814" y="21828"/>
                    <a:pt x="1046" y="20379"/>
                    <a:pt x="1180" y="18788"/>
                  </a:cubicBezTo>
                  <a:cubicBezTo>
                    <a:pt x="1285" y="17474"/>
                    <a:pt x="1106" y="18116"/>
                    <a:pt x="1001" y="17422"/>
                  </a:cubicBezTo>
                  <a:cubicBezTo>
                    <a:pt x="859" y="16354"/>
                    <a:pt x="1218" y="14360"/>
                    <a:pt x="523" y="14144"/>
                  </a:cubicBezTo>
                  <a:cubicBezTo>
                    <a:pt x="501" y="14121"/>
                    <a:pt x="478" y="14091"/>
                    <a:pt x="478" y="14062"/>
                  </a:cubicBezTo>
                  <a:cubicBezTo>
                    <a:pt x="180" y="11956"/>
                    <a:pt x="366" y="9999"/>
                    <a:pt x="635" y="8319"/>
                  </a:cubicBezTo>
                  <a:cubicBezTo>
                    <a:pt x="1173" y="5048"/>
                    <a:pt x="2017" y="2502"/>
                    <a:pt x="2830" y="83"/>
                  </a:cubicBezTo>
                  <a:cubicBezTo>
                    <a:pt x="2860" y="0"/>
                    <a:pt x="2905" y="210"/>
                    <a:pt x="2875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887425" y="857900"/>
              <a:ext cx="5476050" cy="4385825"/>
            </a:xfrm>
            <a:custGeom>
              <a:avLst/>
              <a:gdLst/>
              <a:ahLst/>
              <a:cxnLst/>
              <a:rect l="l" t="t" r="r" b="b"/>
              <a:pathLst>
                <a:path w="219042" h="175433" extrusionOk="0">
                  <a:moveTo>
                    <a:pt x="2943" y="299"/>
                  </a:moveTo>
                  <a:cubicBezTo>
                    <a:pt x="2248" y="2338"/>
                    <a:pt x="1569" y="4451"/>
                    <a:pt x="1039" y="6975"/>
                  </a:cubicBezTo>
                  <a:cubicBezTo>
                    <a:pt x="770" y="8282"/>
                    <a:pt x="195" y="11060"/>
                    <a:pt x="486" y="13076"/>
                  </a:cubicBezTo>
                  <a:cubicBezTo>
                    <a:pt x="643" y="14174"/>
                    <a:pt x="972" y="13808"/>
                    <a:pt x="1121" y="14682"/>
                  </a:cubicBezTo>
                  <a:cubicBezTo>
                    <a:pt x="1308" y="15727"/>
                    <a:pt x="643" y="17235"/>
                    <a:pt x="1412" y="17661"/>
                  </a:cubicBezTo>
                  <a:cubicBezTo>
                    <a:pt x="1442" y="17669"/>
                    <a:pt x="1457" y="17758"/>
                    <a:pt x="1449" y="17818"/>
                  </a:cubicBezTo>
                  <a:cubicBezTo>
                    <a:pt x="546" y="23993"/>
                    <a:pt x="583" y="30654"/>
                    <a:pt x="494" y="37106"/>
                  </a:cubicBezTo>
                  <a:cubicBezTo>
                    <a:pt x="479" y="38503"/>
                    <a:pt x="441" y="39877"/>
                    <a:pt x="374" y="41221"/>
                  </a:cubicBezTo>
                  <a:cubicBezTo>
                    <a:pt x="367" y="41445"/>
                    <a:pt x="187" y="43595"/>
                    <a:pt x="210" y="43640"/>
                  </a:cubicBezTo>
                  <a:cubicBezTo>
                    <a:pt x="337" y="43984"/>
                    <a:pt x="1972" y="42214"/>
                    <a:pt x="2122" y="42072"/>
                  </a:cubicBezTo>
                  <a:cubicBezTo>
                    <a:pt x="2271" y="41930"/>
                    <a:pt x="2189" y="42102"/>
                    <a:pt x="2189" y="42177"/>
                  </a:cubicBezTo>
                  <a:cubicBezTo>
                    <a:pt x="3540" y="59732"/>
                    <a:pt x="8536" y="73823"/>
                    <a:pt x="16563" y="82657"/>
                  </a:cubicBezTo>
                  <a:cubicBezTo>
                    <a:pt x="20469" y="87018"/>
                    <a:pt x="24972" y="90199"/>
                    <a:pt x="29833" y="92596"/>
                  </a:cubicBezTo>
                  <a:cubicBezTo>
                    <a:pt x="32163" y="93731"/>
                    <a:pt x="34560" y="94710"/>
                    <a:pt x="37024" y="95531"/>
                  </a:cubicBezTo>
                  <a:cubicBezTo>
                    <a:pt x="38241" y="95942"/>
                    <a:pt x="39488" y="96323"/>
                    <a:pt x="40728" y="96674"/>
                  </a:cubicBezTo>
                  <a:cubicBezTo>
                    <a:pt x="42296" y="97114"/>
                    <a:pt x="43670" y="97032"/>
                    <a:pt x="45417" y="96860"/>
                  </a:cubicBezTo>
                  <a:cubicBezTo>
                    <a:pt x="50816" y="96323"/>
                    <a:pt x="56163" y="96263"/>
                    <a:pt x="61681" y="95852"/>
                  </a:cubicBezTo>
                  <a:cubicBezTo>
                    <a:pt x="64735" y="95643"/>
                    <a:pt x="67782" y="95255"/>
                    <a:pt x="70791" y="94687"/>
                  </a:cubicBezTo>
                  <a:cubicBezTo>
                    <a:pt x="72390" y="94381"/>
                    <a:pt x="73988" y="94008"/>
                    <a:pt x="75608" y="93575"/>
                  </a:cubicBezTo>
                  <a:cubicBezTo>
                    <a:pt x="76646" y="93298"/>
                    <a:pt x="77721" y="92783"/>
                    <a:pt x="78520" y="93044"/>
                  </a:cubicBezTo>
                  <a:cubicBezTo>
                    <a:pt x="79177" y="93261"/>
                    <a:pt x="79521" y="93776"/>
                    <a:pt x="79909" y="94194"/>
                  </a:cubicBezTo>
                  <a:cubicBezTo>
                    <a:pt x="80305" y="94613"/>
                    <a:pt x="80484" y="94911"/>
                    <a:pt x="80947" y="95083"/>
                  </a:cubicBezTo>
                  <a:cubicBezTo>
                    <a:pt x="81761" y="95367"/>
                    <a:pt x="82806" y="95061"/>
                    <a:pt x="83867" y="94896"/>
                  </a:cubicBezTo>
                  <a:cubicBezTo>
                    <a:pt x="86809" y="94426"/>
                    <a:pt x="89564" y="94374"/>
                    <a:pt x="92290" y="94306"/>
                  </a:cubicBezTo>
                  <a:cubicBezTo>
                    <a:pt x="95367" y="94239"/>
                    <a:pt x="98495" y="94135"/>
                    <a:pt x="101915" y="93388"/>
                  </a:cubicBezTo>
                  <a:cubicBezTo>
                    <a:pt x="103282" y="93089"/>
                    <a:pt x="104342" y="92865"/>
                    <a:pt x="105589" y="92806"/>
                  </a:cubicBezTo>
                  <a:cubicBezTo>
                    <a:pt x="106844" y="92738"/>
                    <a:pt x="107874" y="92694"/>
                    <a:pt x="109017" y="92641"/>
                  </a:cubicBezTo>
                  <a:cubicBezTo>
                    <a:pt x="114281" y="92440"/>
                    <a:pt x="119561" y="92380"/>
                    <a:pt x="125363" y="91163"/>
                  </a:cubicBezTo>
                  <a:cubicBezTo>
                    <a:pt x="128567" y="90483"/>
                    <a:pt x="131688" y="89475"/>
                    <a:pt x="134682" y="88146"/>
                  </a:cubicBezTo>
                  <a:cubicBezTo>
                    <a:pt x="136318" y="87414"/>
                    <a:pt x="138170" y="86585"/>
                    <a:pt x="139559" y="85502"/>
                  </a:cubicBezTo>
                  <a:cubicBezTo>
                    <a:pt x="140358" y="84875"/>
                    <a:pt x="140820" y="83882"/>
                    <a:pt x="141687" y="83307"/>
                  </a:cubicBezTo>
                  <a:cubicBezTo>
                    <a:pt x="141709" y="83292"/>
                    <a:pt x="141746" y="83285"/>
                    <a:pt x="141776" y="83292"/>
                  </a:cubicBezTo>
                  <a:cubicBezTo>
                    <a:pt x="141881" y="83344"/>
                    <a:pt x="141724" y="83456"/>
                    <a:pt x="141724" y="83561"/>
                  </a:cubicBezTo>
                  <a:cubicBezTo>
                    <a:pt x="141724" y="83665"/>
                    <a:pt x="141246" y="84196"/>
                    <a:pt x="141157" y="84352"/>
                  </a:cubicBezTo>
                  <a:cubicBezTo>
                    <a:pt x="140910" y="84748"/>
                    <a:pt x="140798" y="84666"/>
                    <a:pt x="140873" y="85062"/>
                  </a:cubicBezTo>
                  <a:cubicBezTo>
                    <a:pt x="140947" y="85465"/>
                    <a:pt x="140873" y="85353"/>
                    <a:pt x="141283" y="85054"/>
                  </a:cubicBezTo>
                  <a:cubicBezTo>
                    <a:pt x="141694" y="84756"/>
                    <a:pt x="141791" y="84442"/>
                    <a:pt x="142209" y="84330"/>
                  </a:cubicBezTo>
                  <a:cubicBezTo>
                    <a:pt x="142314" y="84300"/>
                    <a:pt x="142127" y="84703"/>
                    <a:pt x="142180" y="84688"/>
                  </a:cubicBezTo>
                  <a:cubicBezTo>
                    <a:pt x="142553" y="84644"/>
                    <a:pt x="143927" y="83120"/>
                    <a:pt x="144158" y="82874"/>
                  </a:cubicBezTo>
                  <a:cubicBezTo>
                    <a:pt x="145503" y="81477"/>
                    <a:pt x="146690" y="80051"/>
                    <a:pt x="148004" y="78662"/>
                  </a:cubicBezTo>
                  <a:cubicBezTo>
                    <a:pt x="148706" y="77923"/>
                    <a:pt x="149430" y="77146"/>
                    <a:pt x="150401" y="76616"/>
                  </a:cubicBezTo>
                  <a:cubicBezTo>
                    <a:pt x="152186" y="75668"/>
                    <a:pt x="153978" y="74555"/>
                    <a:pt x="155815" y="73674"/>
                  </a:cubicBezTo>
                  <a:cubicBezTo>
                    <a:pt x="159982" y="71688"/>
                    <a:pt x="164320" y="70553"/>
                    <a:pt x="168241" y="70373"/>
                  </a:cubicBezTo>
                  <a:cubicBezTo>
                    <a:pt x="170152" y="70299"/>
                    <a:pt x="171982" y="70441"/>
                    <a:pt x="173647" y="70836"/>
                  </a:cubicBezTo>
                  <a:cubicBezTo>
                    <a:pt x="174424" y="71016"/>
                    <a:pt x="175185" y="71270"/>
                    <a:pt x="175925" y="71583"/>
                  </a:cubicBezTo>
                  <a:cubicBezTo>
                    <a:pt x="176455" y="71807"/>
                    <a:pt x="177508" y="72121"/>
                    <a:pt x="177747" y="72569"/>
                  </a:cubicBezTo>
                  <a:cubicBezTo>
                    <a:pt x="177978" y="73017"/>
                    <a:pt x="177784" y="74488"/>
                    <a:pt x="177836" y="75070"/>
                  </a:cubicBezTo>
                  <a:cubicBezTo>
                    <a:pt x="177903" y="76004"/>
                    <a:pt x="178083" y="76930"/>
                    <a:pt x="178359" y="77833"/>
                  </a:cubicBezTo>
                  <a:cubicBezTo>
                    <a:pt x="178919" y="79536"/>
                    <a:pt x="180024" y="80917"/>
                    <a:pt x="181899" y="81716"/>
                  </a:cubicBezTo>
                  <a:cubicBezTo>
                    <a:pt x="186095" y="83479"/>
                    <a:pt x="190045" y="85756"/>
                    <a:pt x="193376" y="88908"/>
                  </a:cubicBezTo>
                  <a:cubicBezTo>
                    <a:pt x="195258" y="90692"/>
                    <a:pt x="196893" y="92708"/>
                    <a:pt x="198260" y="94911"/>
                  </a:cubicBezTo>
                  <a:cubicBezTo>
                    <a:pt x="199641" y="97144"/>
                    <a:pt x="200657" y="99646"/>
                    <a:pt x="201948" y="102087"/>
                  </a:cubicBezTo>
                  <a:cubicBezTo>
                    <a:pt x="204637" y="107143"/>
                    <a:pt x="207848" y="112198"/>
                    <a:pt x="210177" y="118314"/>
                  </a:cubicBezTo>
                  <a:cubicBezTo>
                    <a:pt x="210737" y="119778"/>
                    <a:pt x="211253" y="121294"/>
                    <a:pt x="211701" y="122862"/>
                  </a:cubicBezTo>
                  <a:cubicBezTo>
                    <a:pt x="211858" y="123407"/>
                    <a:pt x="212477" y="125147"/>
                    <a:pt x="212418" y="125714"/>
                  </a:cubicBezTo>
                  <a:cubicBezTo>
                    <a:pt x="212365" y="126282"/>
                    <a:pt x="211985" y="126379"/>
                    <a:pt x="212522" y="126162"/>
                  </a:cubicBezTo>
                  <a:cubicBezTo>
                    <a:pt x="213314" y="125849"/>
                    <a:pt x="214083" y="124736"/>
                    <a:pt x="214725" y="124071"/>
                  </a:cubicBezTo>
                  <a:cubicBezTo>
                    <a:pt x="214762" y="124034"/>
                    <a:pt x="214807" y="124094"/>
                    <a:pt x="214822" y="124154"/>
                  </a:cubicBezTo>
                  <a:cubicBezTo>
                    <a:pt x="215360" y="132106"/>
                    <a:pt x="216293" y="140530"/>
                    <a:pt x="217227" y="149767"/>
                  </a:cubicBezTo>
                  <a:cubicBezTo>
                    <a:pt x="218033" y="157682"/>
                    <a:pt x="218780" y="166203"/>
                    <a:pt x="219026" y="175290"/>
                  </a:cubicBezTo>
                  <a:cubicBezTo>
                    <a:pt x="219041" y="175432"/>
                    <a:pt x="218967" y="175380"/>
                    <a:pt x="218952" y="175246"/>
                  </a:cubicBezTo>
                  <a:cubicBezTo>
                    <a:pt x="218481" y="157376"/>
                    <a:pt x="216181" y="142105"/>
                    <a:pt x="215031" y="128403"/>
                  </a:cubicBezTo>
                  <a:cubicBezTo>
                    <a:pt x="214957" y="127454"/>
                    <a:pt x="214882" y="126506"/>
                    <a:pt x="214822" y="125572"/>
                  </a:cubicBezTo>
                  <a:cubicBezTo>
                    <a:pt x="214755" y="124639"/>
                    <a:pt x="214643" y="124557"/>
                    <a:pt x="214187" y="124826"/>
                  </a:cubicBezTo>
                  <a:cubicBezTo>
                    <a:pt x="213724" y="125102"/>
                    <a:pt x="213157" y="125938"/>
                    <a:pt x="212567" y="126312"/>
                  </a:cubicBezTo>
                  <a:cubicBezTo>
                    <a:pt x="212253" y="126521"/>
                    <a:pt x="212246" y="126573"/>
                    <a:pt x="212059" y="126297"/>
                  </a:cubicBezTo>
                  <a:cubicBezTo>
                    <a:pt x="212037" y="126267"/>
                    <a:pt x="212119" y="126058"/>
                    <a:pt x="212119" y="126050"/>
                  </a:cubicBezTo>
                  <a:cubicBezTo>
                    <a:pt x="212119" y="126043"/>
                    <a:pt x="212216" y="125894"/>
                    <a:pt x="212224" y="125819"/>
                  </a:cubicBezTo>
                  <a:cubicBezTo>
                    <a:pt x="212268" y="125311"/>
                    <a:pt x="212126" y="124930"/>
                    <a:pt x="212022" y="124415"/>
                  </a:cubicBezTo>
                  <a:cubicBezTo>
                    <a:pt x="211619" y="122615"/>
                    <a:pt x="211006" y="120846"/>
                    <a:pt x="210394" y="119180"/>
                  </a:cubicBezTo>
                  <a:cubicBezTo>
                    <a:pt x="209266" y="116104"/>
                    <a:pt x="207900" y="113274"/>
                    <a:pt x="206481" y="110593"/>
                  </a:cubicBezTo>
                  <a:cubicBezTo>
                    <a:pt x="205062" y="107912"/>
                    <a:pt x="203591" y="105396"/>
                    <a:pt x="202232" y="102872"/>
                  </a:cubicBezTo>
                  <a:cubicBezTo>
                    <a:pt x="200739" y="100101"/>
                    <a:pt x="199604" y="97264"/>
                    <a:pt x="198021" y="94755"/>
                  </a:cubicBezTo>
                  <a:cubicBezTo>
                    <a:pt x="194780" y="89632"/>
                    <a:pt x="190262" y="85980"/>
                    <a:pt x="185154" y="83367"/>
                  </a:cubicBezTo>
                  <a:cubicBezTo>
                    <a:pt x="183414" y="82471"/>
                    <a:pt x="181241" y="81881"/>
                    <a:pt x="179890" y="80634"/>
                  </a:cubicBezTo>
                  <a:cubicBezTo>
                    <a:pt x="178710" y="79536"/>
                    <a:pt x="178150" y="78028"/>
                    <a:pt x="177874" y="76497"/>
                  </a:cubicBezTo>
                  <a:cubicBezTo>
                    <a:pt x="177694" y="75541"/>
                    <a:pt x="177702" y="74548"/>
                    <a:pt x="177612" y="73577"/>
                  </a:cubicBezTo>
                  <a:cubicBezTo>
                    <a:pt x="177493" y="72255"/>
                    <a:pt x="176380" y="71859"/>
                    <a:pt x="175066" y="71389"/>
                  </a:cubicBezTo>
                  <a:cubicBezTo>
                    <a:pt x="173147" y="70710"/>
                    <a:pt x="170951" y="70418"/>
                    <a:pt x="168607" y="70485"/>
                  </a:cubicBezTo>
                  <a:cubicBezTo>
                    <a:pt x="165806" y="70553"/>
                    <a:pt x="162790" y="71128"/>
                    <a:pt x="159758" y="72173"/>
                  </a:cubicBezTo>
                  <a:cubicBezTo>
                    <a:pt x="158100" y="72741"/>
                    <a:pt x="156480" y="73428"/>
                    <a:pt x="154919" y="74227"/>
                  </a:cubicBezTo>
                  <a:cubicBezTo>
                    <a:pt x="153530" y="74936"/>
                    <a:pt x="152216" y="75929"/>
                    <a:pt x="150842" y="76624"/>
                  </a:cubicBezTo>
                  <a:cubicBezTo>
                    <a:pt x="149983" y="77057"/>
                    <a:pt x="149527" y="77288"/>
                    <a:pt x="148811" y="77990"/>
                  </a:cubicBezTo>
                  <a:cubicBezTo>
                    <a:pt x="148086" y="78692"/>
                    <a:pt x="147220" y="79663"/>
                    <a:pt x="146466" y="80499"/>
                  </a:cubicBezTo>
                  <a:cubicBezTo>
                    <a:pt x="145167" y="81955"/>
                    <a:pt x="143830" y="83665"/>
                    <a:pt x="142038" y="84905"/>
                  </a:cubicBezTo>
                  <a:cubicBezTo>
                    <a:pt x="141985" y="84942"/>
                    <a:pt x="141918" y="84935"/>
                    <a:pt x="141941" y="84875"/>
                  </a:cubicBezTo>
                  <a:cubicBezTo>
                    <a:pt x="142292" y="83979"/>
                    <a:pt x="141366" y="85263"/>
                    <a:pt x="140970" y="85465"/>
                  </a:cubicBezTo>
                  <a:cubicBezTo>
                    <a:pt x="140567" y="85674"/>
                    <a:pt x="140582" y="85659"/>
                    <a:pt x="140380" y="85525"/>
                  </a:cubicBezTo>
                  <a:cubicBezTo>
                    <a:pt x="140313" y="85473"/>
                    <a:pt x="140335" y="85234"/>
                    <a:pt x="140350" y="85166"/>
                  </a:cubicBezTo>
                  <a:cubicBezTo>
                    <a:pt x="140417" y="84927"/>
                    <a:pt x="141067" y="84300"/>
                    <a:pt x="141269" y="84016"/>
                  </a:cubicBezTo>
                  <a:cubicBezTo>
                    <a:pt x="141366" y="83882"/>
                    <a:pt x="141836" y="83397"/>
                    <a:pt x="141567" y="83531"/>
                  </a:cubicBezTo>
                  <a:cubicBezTo>
                    <a:pt x="140940" y="83852"/>
                    <a:pt x="140455" y="85077"/>
                    <a:pt x="139984" y="85473"/>
                  </a:cubicBezTo>
                  <a:cubicBezTo>
                    <a:pt x="139521" y="85876"/>
                    <a:pt x="138677" y="86249"/>
                    <a:pt x="138177" y="86533"/>
                  </a:cubicBezTo>
                  <a:cubicBezTo>
                    <a:pt x="131285" y="90274"/>
                    <a:pt x="124385" y="91775"/>
                    <a:pt x="117985" y="92305"/>
                  </a:cubicBezTo>
                  <a:cubicBezTo>
                    <a:pt x="114901" y="92567"/>
                    <a:pt x="111929" y="92641"/>
                    <a:pt x="108920" y="92768"/>
                  </a:cubicBezTo>
                  <a:cubicBezTo>
                    <a:pt x="107090" y="92828"/>
                    <a:pt x="105171" y="92776"/>
                    <a:pt x="103170" y="93194"/>
                  </a:cubicBezTo>
                  <a:cubicBezTo>
                    <a:pt x="100878" y="93679"/>
                    <a:pt x="98719" y="94090"/>
                    <a:pt x="96561" y="94247"/>
                  </a:cubicBezTo>
                  <a:cubicBezTo>
                    <a:pt x="92477" y="94545"/>
                    <a:pt x="88676" y="94314"/>
                    <a:pt x="84419" y="94919"/>
                  </a:cubicBezTo>
                  <a:cubicBezTo>
                    <a:pt x="82844" y="95143"/>
                    <a:pt x="81432" y="95651"/>
                    <a:pt x="80484" y="94979"/>
                  </a:cubicBezTo>
                  <a:cubicBezTo>
                    <a:pt x="80081" y="94695"/>
                    <a:pt x="79812" y="94314"/>
                    <a:pt x="79491" y="93970"/>
                  </a:cubicBezTo>
                  <a:cubicBezTo>
                    <a:pt x="79371" y="93829"/>
                    <a:pt x="79237" y="93694"/>
                    <a:pt x="79095" y="93575"/>
                  </a:cubicBezTo>
                  <a:cubicBezTo>
                    <a:pt x="78416" y="93000"/>
                    <a:pt x="77818" y="93112"/>
                    <a:pt x="76549" y="93425"/>
                  </a:cubicBezTo>
                  <a:cubicBezTo>
                    <a:pt x="72315" y="94486"/>
                    <a:pt x="68245" y="95344"/>
                    <a:pt x="64213" y="95755"/>
                  </a:cubicBezTo>
                  <a:cubicBezTo>
                    <a:pt x="60180" y="96166"/>
                    <a:pt x="56238" y="96255"/>
                    <a:pt x="52310" y="96472"/>
                  </a:cubicBezTo>
                  <a:cubicBezTo>
                    <a:pt x="50368" y="96577"/>
                    <a:pt x="48434" y="96696"/>
                    <a:pt x="46500" y="96875"/>
                  </a:cubicBezTo>
                  <a:cubicBezTo>
                    <a:pt x="45582" y="96957"/>
                    <a:pt x="44648" y="97047"/>
                    <a:pt x="43722" y="97159"/>
                  </a:cubicBezTo>
                  <a:cubicBezTo>
                    <a:pt x="42490" y="97301"/>
                    <a:pt x="41781" y="97099"/>
                    <a:pt x="40676" y="96786"/>
                  </a:cubicBezTo>
                  <a:cubicBezTo>
                    <a:pt x="37226" y="95815"/>
                    <a:pt x="33873" y="94642"/>
                    <a:pt x="30662" y="93142"/>
                  </a:cubicBezTo>
                  <a:cubicBezTo>
                    <a:pt x="17654" y="87257"/>
                    <a:pt x="7207" y="74742"/>
                    <a:pt x="3488" y="53273"/>
                  </a:cubicBezTo>
                  <a:cubicBezTo>
                    <a:pt x="3219" y="51757"/>
                    <a:pt x="2988" y="50219"/>
                    <a:pt x="2771" y="48658"/>
                  </a:cubicBezTo>
                  <a:cubicBezTo>
                    <a:pt x="2555" y="47105"/>
                    <a:pt x="2517" y="45335"/>
                    <a:pt x="2241" y="43819"/>
                  </a:cubicBezTo>
                  <a:cubicBezTo>
                    <a:pt x="2024" y="42625"/>
                    <a:pt x="2136" y="42602"/>
                    <a:pt x="1636" y="42744"/>
                  </a:cubicBezTo>
                  <a:cubicBezTo>
                    <a:pt x="1420" y="42811"/>
                    <a:pt x="1203" y="43125"/>
                    <a:pt x="1009" y="43304"/>
                  </a:cubicBezTo>
                  <a:cubicBezTo>
                    <a:pt x="815" y="43483"/>
                    <a:pt x="531" y="43939"/>
                    <a:pt x="329" y="43857"/>
                  </a:cubicBezTo>
                  <a:cubicBezTo>
                    <a:pt x="120" y="43767"/>
                    <a:pt x="202" y="43976"/>
                    <a:pt x="105" y="43745"/>
                  </a:cubicBezTo>
                  <a:cubicBezTo>
                    <a:pt x="1" y="43506"/>
                    <a:pt x="337" y="40213"/>
                    <a:pt x="344" y="39735"/>
                  </a:cubicBezTo>
                  <a:cubicBezTo>
                    <a:pt x="516" y="34575"/>
                    <a:pt x="322" y="28862"/>
                    <a:pt x="733" y="23471"/>
                  </a:cubicBezTo>
                  <a:cubicBezTo>
                    <a:pt x="852" y="21880"/>
                    <a:pt x="1084" y="20432"/>
                    <a:pt x="1218" y="18848"/>
                  </a:cubicBezTo>
                  <a:cubicBezTo>
                    <a:pt x="1330" y="17519"/>
                    <a:pt x="1151" y="18176"/>
                    <a:pt x="1046" y="17467"/>
                  </a:cubicBezTo>
                  <a:cubicBezTo>
                    <a:pt x="904" y="16392"/>
                    <a:pt x="1263" y="14398"/>
                    <a:pt x="568" y="14174"/>
                  </a:cubicBezTo>
                  <a:cubicBezTo>
                    <a:pt x="546" y="14144"/>
                    <a:pt x="531" y="14114"/>
                    <a:pt x="531" y="14084"/>
                  </a:cubicBezTo>
                  <a:cubicBezTo>
                    <a:pt x="232" y="11986"/>
                    <a:pt x="419" y="10007"/>
                    <a:pt x="695" y="8327"/>
                  </a:cubicBezTo>
                  <a:cubicBezTo>
                    <a:pt x="1225" y="5064"/>
                    <a:pt x="2084" y="2502"/>
                    <a:pt x="2898" y="98"/>
                  </a:cubicBezTo>
                  <a:cubicBezTo>
                    <a:pt x="2921" y="1"/>
                    <a:pt x="2973" y="210"/>
                    <a:pt x="2943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871000" y="873600"/>
              <a:ext cx="5476225" cy="4387100"/>
            </a:xfrm>
            <a:custGeom>
              <a:avLst/>
              <a:gdLst/>
              <a:ahLst/>
              <a:cxnLst/>
              <a:rect l="l" t="t" r="r" b="b"/>
              <a:pathLst>
                <a:path w="219049" h="175484" extrusionOk="0">
                  <a:moveTo>
                    <a:pt x="2980" y="299"/>
                  </a:moveTo>
                  <a:cubicBezTo>
                    <a:pt x="2293" y="2330"/>
                    <a:pt x="1614" y="4451"/>
                    <a:pt x="1076" y="6982"/>
                  </a:cubicBezTo>
                  <a:cubicBezTo>
                    <a:pt x="800" y="8289"/>
                    <a:pt x="232" y="11067"/>
                    <a:pt x="516" y="13105"/>
                  </a:cubicBezTo>
                  <a:cubicBezTo>
                    <a:pt x="665" y="14196"/>
                    <a:pt x="994" y="13830"/>
                    <a:pt x="1151" y="14718"/>
                  </a:cubicBezTo>
                  <a:cubicBezTo>
                    <a:pt x="1330" y="15764"/>
                    <a:pt x="665" y="17265"/>
                    <a:pt x="1434" y="17698"/>
                  </a:cubicBezTo>
                  <a:cubicBezTo>
                    <a:pt x="1464" y="17750"/>
                    <a:pt x="1472" y="17802"/>
                    <a:pt x="1472" y="17862"/>
                  </a:cubicBezTo>
                  <a:cubicBezTo>
                    <a:pt x="561" y="24045"/>
                    <a:pt x="583" y="30736"/>
                    <a:pt x="494" y="37203"/>
                  </a:cubicBezTo>
                  <a:cubicBezTo>
                    <a:pt x="471" y="38606"/>
                    <a:pt x="434" y="39988"/>
                    <a:pt x="367" y="41332"/>
                  </a:cubicBezTo>
                  <a:cubicBezTo>
                    <a:pt x="359" y="41556"/>
                    <a:pt x="180" y="43714"/>
                    <a:pt x="202" y="43759"/>
                  </a:cubicBezTo>
                  <a:cubicBezTo>
                    <a:pt x="322" y="44102"/>
                    <a:pt x="1957" y="42333"/>
                    <a:pt x="2106" y="42198"/>
                  </a:cubicBezTo>
                  <a:cubicBezTo>
                    <a:pt x="2256" y="42071"/>
                    <a:pt x="2174" y="42228"/>
                    <a:pt x="2174" y="42303"/>
                  </a:cubicBezTo>
                  <a:cubicBezTo>
                    <a:pt x="3495" y="59918"/>
                    <a:pt x="8461" y="74077"/>
                    <a:pt x="16459" y="82970"/>
                  </a:cubicBezTo>
                  <a:cubicBezTo>
                    <a:pt x="20357" y="87361"/>
                    <a:pt x="24852" y="90572"/>
                    <a:pt x="29698" y="92984"/>
                  </a:cubicBezTo>
                  <a:cubicBezTo>
                    <a:pt x="32013" y="94134"/>
                    <a:pt x="34410" y="95135"/>
                    <a:pt x="36867" y="95963"/>
                  </a:cubicBezTo>
                  <a:cubicBezTo>
                    <a:pt x="38092" y="96374"/>
                    <a:pt x="39324" y="96755"/>
                    <a:pt x="40571" y="97121"/>
                  </a:cubicBezTo>
                  <a:cubicBezTo>
                    <a:pt x="42132" y="97562"/>
                    <a:pt x="43513" y="97487"/>
                    <a:pt x="45260" y="97315"/>
                  </a:cubicBezTo>
                  <a:cubicBezTo>
                    <a:pt x="50644" y="96807"/>
                    <a:pt x="55991" y="96755"/>
                    <a:pt x="61487" y="96359"/>
                  </a:cubicBezTo>
                  <a:cubicBezTo>
                    <a:pt x="64549" y="96158"/>
                    <a:pt x="67588" y="95777"/>
                    <a:pt x="70597" y="95209"/>
                  </a:cubicBezTo>
                  <a:cubicBezTo>
                    <a:pt x="72188" y="94911"/>
                    <a:pt x="73786" y="94545"/>
                    <a:pt x="75406" y="94119"/>
                  </a:cubicBezTo>
                  <a:cubicBezTo>
                    <a:pt x="76444" y="93835"/>
                    <a:pt x="77519" y="93320"/>
                    <a:pt x="78318" y="93581"/>
                  </a:cubicBezTo>
                  <a:cubicBezTo>
                    <a:pt x="78976" y="93798"/>
                    <a:pt x="79327" y="94313"/>
                    <a:pt x="79707" y="94739"/>
                  </a:cubicBezTo>
                  <a:cubicBezTo>
                    <a:pt x="80096" y="95172"/>
                    <a:pt x="80282" y="95463"/>
                    <a:pt x="80745" y="95627"/>
                  </a:cubicBezTo>
                  <a:cubicBezTo>
                    <a:pt x="81559" y="95919"/>
                    <a:pt x="82605" y="95613"/>
                    <a:pt x="83658" y="95441"/>
                  </a:cubicBezTo>
                  <a:cubicBezTo>
                    <a:pt x="86607" y="94978"/>
                    <a:pt x="89355" y="94926"/>
                    <a:pt x="92081" y="94866"/>
                  </a:cubicBezTo>
                  <a:cubicBezTo>
                    <a:pt x="95165" y="94799"/>
                    <a:pt x="98286" y="94701"/>
                    <a:pt x="101699" y="93955"/>
                  </a:cubicBezTo>
                  <a:cubicBezTo>
                    <a:pt x="103073" y="93656"/>
                    <a:pt x="104126" y="93432"/>
                    <a:pt x="105380" y="93372"/>
                  </a:cubicBezTo>
                  <a:cubicBezTo>
                    <a:pt x="106627" y="93305"/>
                    <a:pt x="107665" y="93260"/>
                    <a:pt x="108808" y="93208"/>
                  </a:cubicBezTo>
                  <a:cubicBezTo>
                    <a:pt x="114072" y="93014"/>
                    <a:pt x="119352" y="92947"/>
                    <a:pt x="125146" y="91729"/>
                  </a:cubicBezTo>
                  <a:cubicBezTo>
                    <a:pt x="128357" y="91050"/>
                    <a:pt x="131486" y="90034"/>
                    <a:pt x="134481" y="88698"/>
                  </a:cubicBezTo>
                  <a:cubicBezTo>
                    <a:pt x="136108" y="87981"/>
                    <a:pt x="137953" y="87144"/>
                    <a:pt x="139357" y="86047"/>
                  </a:cubicBezTo>
                  <a:cubicBezTo>
                    <a:pt x="140148" y="85427"/>
                    <a:pt x="140619" y="84426"/>
                    <a:pt x="141477" y="83866"/>
                  </a:cubicBezTo>
                  <a:cubicBezTo>
                    <a:pt x="141500" y="83851"/>
                    <a:pt x="141537" y="83844"/>
                    <a:pt x="141567" y="83844"/>
                  </a:cubicBezTo>
                  <a:cubicBezTo>
                    <a:pt x="141679" y="83896"/>
                    <a:pt x="141522" y="84016"/>
                    <a:pt x="141515" y="84120"/>
                  </a:cubicBezTo>
                  <a:cubicBezTo>
                    <a:pt x="141500" y="84217"/>
                    <a:pt x="141037" y="84755"/>
                    <a:pt x="140940" y="84912"/>
                  </a:cubicBezTo>
                  <a:cubicBezTo>
                    <a:pt x="140708" y="85293"/>
                    <a:pt x="140596" y="85218"/>
                    <a:pt x="140664" y="85621"/>
                  </a:cubicBezTo>
                  <a:cubicBezTo>
                    <a:pt x="140731" y="86024"/>
                    <a:pt x="140671" y="85897"/>
                    <a:pt x="141082" y="85614"/>
                  </a:cubicBezTo>
                  <a:cubicBezTo>
                    <a:pt x="141492" y="85322"/>
                    <a:pt x="141590" y="84994"/>
                    <a:pt x="142008" y="84874"/>
                  </a:cubicBezTo>
                  <a:cubicBezTo>
                    <a:pt x="142097" y="84845"/>
                    <a:pt x="141926" y="85248"/>
                    <a:pt x="141978" y="85240"/>
                  </a:cubicBezTo>
                  <a:cubicBezTo>
                    <a:pt x="142351" y="85203"/>
                    <a:pt x="143718" y="83672"/>
                    <a:pt x="143957" y="83418"/>
                  </a:cubicBezTo>
                  <a:cubicBezTo>
                    <a:pt x="145293" y="82029"/>
                    <a:pt x="146481" y="80596"/>
                    <a:pt x="147802" y="79207"/>
                  </a:cubicBezTo>
                  <a:cubicBezTo>
                    <a:pt x="148504" y="78467"/>
                    <a:pt x="149229" y="77698"/>
                    <a:pt x="150199" y="77161"/>
                  </a:cubicBezTo>
                  <a:cubicBezTo>
                    <a:pt x="151984" y="76205"/>
                    <a:pt x="153776" y="75092"/>
                    <a:pt x="155613" y="74211"/>
                  </a:cubicBezTo>
                  <a:cubicBezTo>
                    <a:pt x="159787" y="72217"/>
                    <a:pt x="164126" y="71067"/>
                    <a:pt x="168046" y="70895"/>
                  </a:cubicBezTo>
                  <a:cubicBezTo>
                    <a:pt x="169973" y="70806"/>
                    <a:pt x="171802" y="70948"/>
                    <a:pt x="173460" y="71336"/>
                  </a:cubicBezTo>
                  <a:cubicBezTo>
                    <a:pt x="174244" y="71515"/>
                    <a:pt x="175006" y="71762"/>
                    <a:pt x="175738" y="72075"/>
                  </a:cubicBezTo>
                  <a:cubicBezTo>
                    <a:pt x="176275" y="72299"/>
                    <a:pt x="177336" y="72613"/>
                    <a:pt x="177567" y="73061"/>
                  </a:cubicBezTo>
                  <a:cubicBezTo>
                    <a:pt x="177806" y="73509"/>
                    <a:pt x="177605" y="74973"/>
                    <a:pt x="177657" y="75563"/>
                  </a:cubicBezTo>
                  <a:cubicBezTo>
                    <a:pt x="177739" y="76503"/>
                    <a:pt x="177888" y="77437"/>
                    <a:pt x="178187" y="78311"/>
                  </a:cubicBezTo>
                  <a:cubicBezTo>
                    <a:pt x="178747" y="80021"/>
                    <a:pt x="179845" y="81395"/>
                    <a:pt x="181727" y="82179"/>
                  </a:cubicBezTo>
                  <a:cubicBezTo>
                    <a:pt x="185931" y="83934"/>
                    <a:pt x="189903" y="86189"/>
                    <a:pt x="193234" y="89318"/>
                  </a:cubicBezTo>
                  <a:cubicBezTo>
                    <a:pt x="195116" y="91087"/>
                    <a:pt x="196766" y="93096"/>
                    <a:pt x="198132" y="95291"/>
                  </a:cubicBezTo>
                  <a:cubicBezTo>
                    <a:pt x="199514" y="97517"/>
                    <a:pt x="200529" y="100003"/>
                    <a:pt x="201829" y="102445"/>
                  </a:cubicBezTo>
                  <a:cubicBezTo>
                    <a:pt x="204525" y="107463"/>
                    <a:pt x="207750" y="112496"/>
                    <a:pt x="210103" y="118590"/>
                  </a:cubicBezTo>
                  <a:cubicBezTo>
                    <a:pt x="210670" y="120046"/>
                    <a:pt x="211185" y="121547"/>
                    <a:pt x="211633" y="123115"/>
                  </a:cubicBezTo>
                  <a:cubicBezTo>
                    <a:pt x="211790" y="123660"/>
                    <a:pt x="212403" y="125385"/>
                    <a:pt x="212350" y="125953"/>
                  </a:cubicBezTo>
                  <a:cubicBezTo>
                    <a:pt x="212291" y="126528"/>
                    <a:pt x="211910" y="126617"/>
                    <a:pt x="212455" y="126401"/>
                  </a:cubicBezTo>
                  <a:cubicBezTo>
                    <a:pt x="213254" y="126079"/>
                    <a:pt x="214023" y="124967"/>
                    <a:pt x="214665" y="124302"/>
                  </a:cubicBezTo>
                  <a:cubicBezTo>
                    <a:pt x="214703" y="124265"/>
                    <a:pt x="214747" y="124325"/>
                    <a:pt x="214747" y="124399"/>
                  </a:cubicBezTo>
                  <a:cubicBezTo>
                    <a:pt x="215307" y="132322"/>
                    <a:pt x="216248" y="140701"/>
                    <a:pt x="217204" y="149915"/>
                  </a:cubicBezTo>
                  <a:cubicBezTo>
                    <a:pt x="218026" y="157816"/>
                    <a:pt x="218780" y="166299"/>
                    <a:pt x="219041" y="175342"/>
                  </a:cubicBezTo>
                  <a:cubicBezTo>
                    <a:pt x="219049" y="175484"/>
                    <a:pt x="218974" y="175439"/>
                    <a:pt x="218966" y="175297"/>
                  </a:cubicBezTo>
                  <a:cubicBezTo>
                    <a:pt x="218474" y="157495"/>
                    <a:pt x="216151" y="142291"/>
                    <a:pt x="214971" y="128626"/>
                  </a:cubicBezTo>
                  <a:cubicBezTo>
                    <a:pt x="214897" y="127685"/>
                    <a:pt x="214822" y="126737"/>
                    <a:pt x="214755" y="125803"/>
                  </a:cubicBezTo>
                  <a:cubicBezTo>
                    <a:pt x="214688" y="124870"/>
                    <a:pt x="214583" y="124795"/>
                    <a:pt x="214120" y="125071"/>
                  </a:cubicBezTo>
                  <a:cubicBezTo>
                    <a:pt x="213665" y="125340"/>
                    <a:pt x="213097" y="126177"/>
                    <a:pt x="212507" y="126550"/>
                  </a:cubicBezTo>
                  <a:cubicBezTo>
                    <a:pt x="212186" y="126759"/>
                    <a:pt x="212179" y="126811"/>
                    <a:pt x="211984" y="126535"/>
                  </a:cubicBezTo>
                  <a:cubicBezTo>
                    <a:pt x="211969" y="126505"/>
                    <a:pt x="212052" y="126311"/>
                    <a:pt x="212052" y="126304"/>
                  </a:cubicBezTo>
                  <a:cubicBezTo>
                    <a:pt x="212052" y="126289"/>
                    <a:pt x="212141" y="126132"/>
                    <a:pt x="212149" y="126065"/>
                  </a:cubicBezTo>
                  <a:cubicBezTo>
                    <a:pt x="212201" y="125564"/>
                    <a:pt x="212067" y="125183"/>
                    <a:pt x="211947" y="124668"/>
                  </a:cubicBezTo>
                  <a:cubicBezTo>
                    <a:pt x="211544" y="122869"/>
                    <a:pt x="210932" y="121099"/>
                    <a:pt x="210312" y="119456"/>
                  </a:cubicBezTo>
                  <a:cubicBezTo>
                    <a:pt x="209177" y="116387"/>
                    <a:pt x="207810" y="113572"/>
                    <a:pt x="206384" y="110906"/>
                  </a:cubicBezTo>
                  <a:cubicBezTo>
                    <a:pt x="204958" y="108247"/>
                    <a:pt x="203479" y="105731"/>
                    <a:pt x="202120" y="103214"/>
                  </a:cubicBezTo>
                  <a:cubicBezTo>
                    <a:pt x="200619" y="100466"/>
                    <a:pt x="199477" y="97636"/>
                    <a:pt x="197879" y="95142"/>
                  </a:cubicBezTo>
                  <a:cubicBezTo>
                    <a:pt x="194630" y="90034"/>
                    <a:pt x="190105" y="86413"/>
                    <a:pt x="184990" y="83822"/>
                  </a:cubicBezTo>
                  <a:cubicBezTo>
                    <a:pt x="183257" y="82933"/>
                    <a:pt x="181077" y="82358"/>
                    <a:pt x="179725" y="81103"/>
                  </a:cubicBezTo>
                  <a:cubicBezTo>
                    <a:pt x="178538" y="80013"/>
                    <a:pt x="177978" y="78512"/>
                    <a:pt x="177702" y="76989"/>
                  </a:cubicBezTo>
                  <a:cubicBezTo>
                    <a:pt x="177522" y="76026"/>
                    <a:pt x="177530" y="75040"/>
                    <a:pt x="177440" y="74069"/>
                  </a:cubicBezTo>
                  <a:cubicBezTo>
                    <a:pt x="177306" y="72747"/>
                    <a:pt x="176201" y="72352"/>
                    <a:pt x="174879" y="71889"/>
                  </a:cubicBezTo>
                  <a:cubicBezTo>
                    <a:pt x="172967" y="71217"/>
                    <a:pt x="170765" y="70933"/>
                    <a:pt x="168412" y="70993"/>
                  </a:cubicBezTo>
                  <a:cubicBezTo>
                    <a:pt x="165612" y="71082"/>
                    <a:pt x="162595" y="71657"/>
                    <a:pt x="159563" y="72703"/>
                  </a:cubicBezTo>
                  <a:cubicBezTo>
                    <a:pt x="157906" y="73278"/>
                    <a:pt x="156285" y="73965"/>
                    <a:pt x="154717" y="74764"/>
                  </a:cubicBezTo>
                  <a:cubicBezTo>
                    <a:pt x="153328" y="75473"/>
                    <a:pt x="152014" y="76474"/>
                    <a:pt x="150632" y="77168"/>
                  </a:cubicBezTo>
                  <a:cubicBezTo>
                    <a:pt x="149781" y="77601"/>
                    <a:pt x="149326" y="77840"/>
                    <a:pt x="148594" y="78535"/>
                  </a:cubicBezTo>
                  <a:cubicBezTo>
                    <a:pt x="147870" y="79237"/>
                    <a:pt x="147018" y="80207"/>
                    <a:pt x="146264" y="81051"/>
                  </a:cubicBezTo>
                  <a:cubicBezTo>
                    <a:pt x="144965" y="82507"/>
                    <a:pt x="143621" y="84225"/>
                    <a:pt x="141836" y="85464"/>
                  </a:cubicBezTo>
                  <a:cubicBezTo>
                    <a:pt x="141769" y="85502"/>
                    <a:pt x="141709" y="85479"/>
                    <a:pt x="141724" y="85434"/>
                  </a:cubicBezTo>
                  <a:cubicBezTo>
                    <a:pt x="142090" y="84531"/>
                    <a:pt x="141164" y="85808"/>
                    <a:pt x="140753" y="86024"/>
                  </a:cubicBezTo>
                  <a:cubicBezTo>
                    <a:pt x="140342" y="86241"/>
                    <a:pt x="140380" y="86219"/>
                    <a:pt x="140178" y="86077"/>
                  </a:cubicBezTo>
                  <a:cubicBezTo>
                    <a:pt x="139969" y="85942"/>
                    <a:pt x="140126" y="85793"/>
                    <a:pt x="140148" y="85726"/>
                  </a:cubicBezTo>
                  <a:cubicBezTo>
                    <a:pt x="140201" y="85479"/>
                    <a:pt x="140865" y="84859"/>
                    <a:pt x="141059" y="84576"/>
                  </a:cubicBezTo>
                  <a:cubicBezTo>
                    <a:pt x="141156" y="84434"/>
                    <a:pt x="141619" y="83948"/>
                    <a:pt x="141358" y="84083"/>
                  </a:cubicBezTo>
                  <a:cubicBezTo>
                    <a:pt x="140723" y="84411"/>
                    <a:pt x="140253" y="85629"/>
                    <a:pt x="139782" y="86032"/>
                  </a:cubicBezTo>
                  <a:cubicBezTo>
                    <a:pt x="139319" y="86435"/>
                    <a:pt x="138476" y="86808"/>
                    <a:pt x="137960" y="87085"/>
                  </a:cubicBezTo>
                  <a:cubicBezTo>
                    <a:pt x="131083" y="90841"/>
                    <a:pt x="124176" y="92342"/>
                    <a:pt x="117776" y="92887"/>
                  </a:cubicBezTo>
                  <a:cubicBezTo>
                    <a:pt x="114685" y="93133"/>
                    <a:pt x="111705" y="93223"/>
                    <a:pt x="108711" y="93335"/>
                  </a:cubicBezTo>
                  <a:cubicBezTo>
                    <a:pt x="106881" y="93395"/>
                    <a:pt x="104955" y="93342"/>
                    <a:pt x="102953" y="93761"/>
                  </a:cubicBezTo>
                  <a:cubicBezTo>
                    <a:pt x="100661" y="94246"/>
                    <a:pt x="98510" y="94657"/>
                    <a:pt x="96352" y="94814"/>
                  </a:cubicBezTo>
                  <a:cubicBezTo>
                    <a:pt x="92260" y="95112"/>
                    <a:pt x="88474" y="94873"/>
                    <a:pt x="84218" y="95471"/>
                  </a:cubicBezTo>
                  <a:cubicBezTo>
                    <a:pt x="82642" y="95695"/>
                    <a:pt x="81231" y="96188"/>
                    <a:pt x="80275" y="95523"/>
                  </a:cubicBezTo>
                  <a:cubicBezTo>
                    <a:pt x="79879" y="95239"/>
                    <a:pt x="79603" y="94851"/>
                    <a:pt x="79289" y="94507"/>
                  </a:cubicBezTo>
                  <a:cubicBezTo>
                    <a:pt x="79170" y="94365"/>
                    <a:pt x="79035" y="94239"/>
                    <a:pt x="78893" y="94119"/>
                  </a:cubicBezTo>
                  <a:cubicBezTo>
                    <a:pt x="78214" y="93537"/>
                    <a:pt x="77617" y="93649"/>
                    <a:pt x="76347" y="93970"/>
                  </a:cubicBezTo>
                  <a:cubicBezTo>
                    <a:pt x="72121" y="95015"/>
                    <a:pt x="68051" y="95859"/>
                    <a:pt x="64018" y="96262"/>
                  </a:cubicBezTo>
                  <a:cubicBezTo>
                    <a:pt x="59986" y="96665"/>
                    <a:pt x="56058" y="96748"/>
                    <a:pt x="52123" y="96957"/>
                  </a:cubicBezTo>
                  <a:cubicBezTo>
                    <a:pt x="50196" y="97046"/>
                    <a:pt x="48262" y="97166"/>
                    <a:pt x="46336" y="97337"/>
                  </a:cubicBezTo>
                  <a:cubicBezTo>
                    <a:pt x="45402" y="97420"/>
                    <a:pt x="44484" y="97517"/>
                    <a:pt x="43558" y="97614"/>
                  </a:cubicBezTo>
                  <a:cubicBezTo>
                    <a:pt x="42326" y="97748"/>
                    <a:pt x="41616" y="97554"/>
                    <a:pt x="40526" y="97233"/>
                  </a:cubicBezTo>
                  <a:cubicBezTo>
                    <a:pt x="37076" y="96255"/>
                    <a:pt x="33731" y="95060"/>
                    <a:pt x="30520" y="93537"/>
                  </a:cubicBezTo>
                  <a:cubicBezTo>
                    <a:pt x="17542" y="87593"/>
                    <a:pt x="7132" y="75003"/>
                    <a:pt x="3458" y="53437"/>
                  </a:cubicBezTo>
                  <a:cubicBezTo>
                    <a:pt x="3189" y="51913"/>
                    <a:pt x="2950" y="50375"/>
                    <a:pt x="2749" y="48807"/>
                  </a:cubicBezTo>
                  <a:cubicBezTo>
                    <a:pt x="2540" y="47239"/>
                    <a:pt x="2495" y="45476"/>
                    <a:pt x="2226" y="43953"/>
                  </a:cubicBezTo>
                  <a:cubicBezTo>
                    <a:pt x="2009" y="42751"/>
                    <a:pt x="2121" y="42721"/>
                    <a:pt x="1621" y="42870"/>
                  </a:cubicBezTo>
                  <a:cubicBezTo>
                    <a:pt x="1405" y="42930"/>
                    <a:pt x="1188" y="43251"/>
                    <a:pt x="994" y="43423"/>
                  </a:cubicBezTo>
                  <a:cubicBezTo>
                    <a:pt x="800" y="43587"/>
                    <a:pt x="516" y="44058"/>
                    <a:pt x="314" y="43975"/>
                  </a:cubicBezTo>
                  <a:cubicBezTo>
                    <a:pt x="105" y="43886"/>
                    <a:pt x="187" y="44095"/>
                    <a:pt x="98" y="43863"/>
                  </a:cubicBezTo>
                  <a:cubicBezTo>
                    <a:pt x="1" y="43625"/>
                    <a:pt x="322" y="40324"/>
                    <a:pt x="337" y="39846"/>
                  </a:cubicBezTo>
                  <a:cubicBezTo>
                    <a:pt x="516" y="34664"/>
                    <a:pt x="322" y="28936"/>
                    <a:pt x="740" y="23522"/>
                  </a:cubicBezTo>
                  <a:cubicBezTo>
                    <a:pt x="859" y="21932"/>
                    <a:pt x="1106" y="20491"/>
                    <a:pt x="1233" y="18893"/>
                  </a:cubicBezTo>
                  <a:cubicBezTo>
                    <a:pt x="1345" y="17563"/>
                    <a:pt x="1173" y="18213"/>
                    <a:pt x="1069" y="17504"/>
                  </a:cubicBezTo>
                  <a:cubicBezTo>
                    <a:pt x="927" y="16428"/>
                    <a:pt x="1293" y="14420"/>
                    <a:pt x="598" y="14196"/>
                  </a:cubicBezTo>
                  <a:cubicBezTo>
                    <a:pt x="583" y="14188"/>
                    <a:pt x="561" y="14166"/>
                    <a:pt x="561" y="14113"/>
                  </a:cubicBezTo>
                  <a:cubicBezTo>
                    <a:pt x="270" y="12000"/>
                    <a:pt x="456" y="10021"/>
                    <a:pt x="732" y="8334"/>
                  </a:cubicBezTo>
                  <a:cubicBezTo>
                    <a:pt x="1263" y="5055"/>
                    <a:pt x="2121" y="2502"/>
                    <a:pt x="2935" y="82"/>
                  </a:cubicBezTo>
                  <a:cubicBezTo>
                    <a:pt x="2965" y="0"/>
                    <a:pt x="3010" y="202"/>
                    <a:pt x="2980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854200" y="888900"/>
              <a:ext cx="5476975" cy="4388975"/>
            </a:xfrm>
            <a:custGeom>
              <a:avLst/>
              <a:gdLst/>
              <a:ahLst/>
              <a:cxnLst/>
              <a:rect l="l" t="t" r="r" b="b"/>
              <a:pathLst>
                <a:path w="219079" h="175559" extrusionOk="0">
                  <a:moveTo>
                    <a:pt x="3040" y="314"/>
                  </a:moveTo>
                  <a:cubicBezTo>
                    <a:pt x="2345" y="2345"/>
                    <a:pt x="1666" y="4466"/>
                    <a:pt x="1136" y="7005"/>
                  </a:cubicBezTo>
                  <a:cubicBezTo>
                    <a:pt x="852" y="8312"/>
                    <a:pt x="284" y="11097"/>
                    <a:pt x="568" y="13135"/>
                  </a:cubicBezTo>
                  <a:cubicBezTo>
                    <a:pt x="717" y="14241"/>
                    <a:pt x="1039" y="13875"/>
                    <a:pt x="1188" y="14756"/>
                  </a:cubicBezTo>
                  <a:cubicBezTo>
                    <a:pt x="1375" y="15816"/>
                    <a:pt x="703" y="17317"/>
                    <a:pt x="1472" y="17758"/>
                  </a:cubicBezTo>
                  <a:cubicBezTo>
                    <a:pt x="1502" y="17803"/>
                    <a:pt x="1516" y="17862"/>
                    <a:pt x="1509" y="17922"/>
                  </a:cubicBezTo>
                  <a:cubicBezTo>
                    <a:pt x="591" y="24113"/>
                    <a:pt x="613" y="30826"/>
                    <a:pt x="501" y="37307"/>
                  </a:cubicBezTo>
                  <a:cubicBezTo>
                    <a:pt x="479" y="38719"/>
                    <a:pt x="441" y="40100"/>
                    <a:pt x="381" y="41452"/>
                  </a:cubicBezTo>
                  <a:cubicBezTo>
                    <a:pt x="367" y="41676"/>
                    <a:pt x="180" y="43834"/>
                    <a:pt x="202" y="43879"/>
                  </a:cubicBezTo>
                  <a:cubicBezTo>
                    <a:pt x="329" y="44230"/>
                    <a:pt x="1957" y="42475"/>
                    <a:pt x="2106" y="42333"/>
                  </a:cubicBezTo>
                  <a:cubicBezTo>
                    <a:pt x="2256" y="42191"/>
                    <a:pt x="2174" y="42363"/>
                    <a:pt x="2174" y="42445"/>
                  </a:cubicBezTo>
                  <a:cubicBezTo>
                    <a:pt x="3465" y="60113"/>
                    <a:pt x="8409" y="74338"/>
                    <a:pt x="16377" y="83299"/>
                  </a:cubicBezTo>
                  <a:cubicBezTo>
                    <a:pt x="20260" y="87712"/>
                    <a:pt x="24740" y="90953"/>
                    <a:pt x="29571" y="93402"/>
                  </a:cubicBezTo>
                  <a:cubicBezTo>
                    <a:pt x="31894" y="94560"/>
                    <a:pt x="34283" y="95568"/>
                    <a:pt x="36733" y="96404"/>
                  </a:cubicBezTo>
                  <a:cubicBezTo>
                    <a:pt x="37950" y="96830"/>
                    <a:pt x="39182" y="97218"/>
                    <a:pt x="40429" y="97584"/>
                  </a:cubicBezTo>
                  <a:cubicBezTo>
                    <a:pt x="41990" y="98032"/>
                    <a:pt x="43364" y="97958"/>
                    <a:pt x="45104" y="97801"/>
                  </a:cubicBezTo>
                  <a:cubicBezTo>
                    <a:pt x="50480" y="97293"/>
                    <a:pt x="55819" y="97263"/>
                    <a:pt x="61323" y="96882"/>
                  </a:cubicBezTo>
                  <a:cubicBezTo>
                    <a:pt x="64377" y="96688"/>
                    <a:pt x="67416" y="96307"/>
                    <a:pt x="70418" y="95755"/>
                  </a:cubicBezTo>
                  <a:cubicBezTo>
                    <a:pt x="72008" y="95456"/>
                    <a:pt x="73614" y="95090"/>
                    <a:pt x="75227" y="94664"/>
                  </a:cubicBezTo>
                  <a:cubicBezTo>
                    <a:pt x="76257" y="94388"/>
                    <a:pt x="77325" y="93873"/>
                    <a:pt x="78132" y="94142"/>
                  </a:cubicBezTo>
                  <a:cubicBezTo>
                    <a:pt x="78781" y="94351"/>
                    <a:pt x="79140" y="94874"/>
                    <a:pt x="79521" y="95299"/>
                  </a:cubicBezTo>
                  <a:cubicBezTo>
                    <a:pt x="79901" y="95717"/>
                    <a:pt x="80088" y="96016"/>
                    <a:pt x="80559" y="96180"/>
                  </a:cubicBezTo>
                  <a:cubicBezTo>
                    <a:pt x="81373" y="96472"/>
                    <a:pt x="82418" y="96173"/>
                    <a:pt x="83471" y="96009"/>
                  </a:cubicBezTo>
                  <a:cubicBezTo>
                    <a:pt x="86413" y="95546"/>
                    <a:pt x="89154" y="95493"/>
                    <a:pt x="91887" y="95434"/>
                  </a:cubicBezTo>
                  <a:cubicBezTo>
                    <a:pt x="94971" y="95381"/>
                    <a:pt x="98092" y="95284"/>
                    <a:pt x="101505" y="94538"/>
                  </a:cubicBezTo>
                  <a:cubicBezTo>
                    <a:pt x="102879" y="94239"/>
                    <a:pt x="103931" y="94015"/>
                    <a:pt x="105186" y="93955"/>
                  </a:cubicBezTo>
                  <a:cubicBezTo>
                    <a:pt x="106433" y="93888"/>
                    <a:pt x="107471" y="93843"/>
                    <a:pt x="108599" y="93791"/>
                  </a:cubicBezTo>
                  <a:cubicBezTo>
                    <a:pt x="113871" y="93597"/>
                    <a:pt x="119150" y="93529"/>
                    <a:pt x="124952" y="92312"/>
                  </a:cubicBezTo>
                  <a:cubicBezTo>
                    <a:pt x="128163" y="91633"/>
                    <a:pt x="131292" y="90617"/>
                    <a:pt x="134286" y="89288"/>
                  </a:cubicBezTo>
                  <a:cubicBezTo>
                    <a:pt x="135914" y="88556"/>
                    <a:pt x="137759" y="87720"/>
                    <a:pt x="139163" y="86622"/>
                  </a:cubicBezTo>
                  <a:cubicBezTo>
                    <a:pt x="139962" y="86002"/>
                    <a:pt x="140417" y="85002"/>
                    <a:pt x="141291" y="84442"/>
                  </a:cubicBezTo>
                  <a:cubicBezTo>
                    <a:pt x="141313" y="84419"/>
                    <a:pt x="141343" y="84412"/>
                    <a:pt x="141373" y="84419"/>
                  </a:cubicBezTo>
                  <a:cubicBezTo>
                    <a:pt x="141485" y="84471"/>
                    <a:pt x="141328" y="84591"/>
                    <a:pt x="141328" y="84681"/>
                  </a:cubicBezTo>
                  <a:cubicBezTo>
                    <a:pt x="141328" y="84778"/>
                    <a:pt x="140850" y="85330"/>
                    <a:pt x="140753" y="85472"/>
                  </a:cubicBezTo>
                  <a:cubicBezTo>
                    <a:pt x="140514" y="85868"/>
                    <a:pt x="140402" y="85786"/>
                    <a:pt x="140477" y="86196"/>
                  </a:cubicBezTo>
                  <a:cubicBezTo>
                    <a:pt x="140551" y="86607"/>
                    <a:pt x="140477" y="86473"/>
                    <a:pt x="140888" y="86174"/>
                  </a:cubicBezTo>
                  <a:cubicBezTo>
                    <a:pt x="141298" y="85875"/>
                    <a:pt x="141388" y="85569"/>
                    <a:pt x="141821" y="85450"/>
                  </a:cubicBezTo>
                  <a:cubicBezTo>
                    <a:pt x="141911" y="85420"/>
                    <a:pt x="141724" y="85823"/>
                    <a:pt x="141784" y="85816"/>
                  </a:cubicBezTo>
                  <a:cubicBezTo>
                    <a:pt x="142164" y="85763"/>
                    <a:pt x="143531" y="84247"/>
                    <a:pt x="143770" y="83994"/>
                  </a:cubicBezTo>
                  <a:cubicBezTo>
                    <a:pt x="145107" y="82605"/>
                    <a:pt x="146294" y="81163"/>
                    <a:pt x="147616" y="79775"/>
                  </a:cubicBezTo>
                  <a:cubicBezTo>
                    <a:pt x="148310" y="79035"/>
                    <a:pt x="149034" y="78259"/>
                    <a:pt x="150013" y="77728"/>
                  </a:cubicBezTo>
                  <a:cubicBezTo>
                    <a:pt x="151797" y="76765"/>
                    <a:pt x="153590" y="75653"/>
                    <a:pt x="155426" y="74771"/>
                  </a:cubicBezTo>
                  <a:cubicBezTo>
                    <a:pt x="159601" y="72770"/>
                    <a:pt x="163939" y="71613"/>
                    <a:pt x="167875" y="71426"/>
                  </a:cubicBezTo>
                  <a:cubicBezTo>
                    <a:pt x="169794" y="71336"/>
                    <a:pt x="171623" y="71471"/>
                    <a:pt x="173296" y="71859"/>
                  </a:cubicBezTo>
                  <a:cubicBezTo>
                    <a:pt x="174080" y="72038"/>
                    <a:pt x="174842" y="72285"/>
                    <a:pt x="175581" y="72591"/>
                  </a:cubicBezTo>
                  <a:cubicBezTo>
                    <a:pt x="176111" y="72822"/>
                    <a:pt x="177171" y="73114"/>
                    <a:pt x="177403" y="73569"/>
                  </a:cubicBezTo>
                  <a:cubicBezTo>
                    <a:pt x="177634" y="74017"/>
                    <a:pt x="177440" y="75481"/>
                    <a:pt x="177493" y="76056"/>
                  </a:cubicBezTo>
                  <a:cubicBezTo>
                    <a:pt x="177560" y="76997"/>
                    <a:pt x="177739" y="77923"/>
                    <a:pt x="178030" y="78819"/>
                  </a:cubicBezTo>
                  <a:cubicBezTo>
                    <a:pt x="178590" y="80506"/>
                    <a:pt x="179688" y="81880"/>
                    <a:pt x="181577" y="82664"/>
                  </a:cubicBezTo>
                  <a:cubicBezTo>
                    <a:pt x="185796" y="84404"/>
                    <a:pt x="189761" y="86645"/>
                    <a:pt x="193099" y="89751"/>
                  </a:cubicBezTo>
                  <a:cubicBezTo>
                    <a:pt x="194996" y="91513"/>
                    <a:pt x="196646" y="93507"/>
                    <a:pt x="198020" y="95695"/>
                  </a:cubicBezTo>
                  <a:cubicBezTo>
                    <a:pt x="199402" y="97898"/>
                    <a:pt x="200425" y="100392"/>
                    <a:pt x="201724" y="102811"/>
                  </a:cubicBezTo>
                  <a:cubicBezTo>
                    <a:pt x="204442" y="107815"/>
                    <a:pt x="207668" y="112818"/>
                    <a:pt x="210035" y="118881"/>
                  </a:cubicBezTo>
                  <a:cubicBezTo>
                    <a:pt x="210603" y="120330"/>
                    <a:pt x="211118" y="121831"/>
                    <a:pt x="211574" y="123384"/>
                  </a:cubicBezTo>
                  <a:cubicBezTo>
                    <a:pt x="211730" y="123937"/>
                    <a:pt x="212350" y="125654"/>
                    <a:pt x="212291" y="126222"/>
                  </a:cubicBezTo>
                  <a:cubicBezTo>
                    <a:pt x="212238" y="126789"/>
                    <a:pt x="211850" y="126886"/>
                    <a:pt x="212403" y="126662"/>
                  </a:cubicBezTo>
                  <a:cubicBezTo>
                    <a:pt x="213194" y="126334"/>
                    <a:pt x="213963" y="125221"/>
                    <a:pt x="214613" y="124556"/>
                  </a:cubicBezTo>
                  <a:cubicBezTo>
                    <a:pt x="214650" y="124519"/>
                    <a:pt x="214702" y="124579"/>
                    <a:pt x="214702" y="124646"/>
                  </a:cubicBezTo>
                  <a:cubicBezTo>
                    <a:pt x="215270" y="132547"/>
                    <a:pt x="216233" y="140903"/>
                    <a:pt x="217189" y="150087"/>
                  </a:cubicBezTo>
                  <a:cubicBezTo>
                    <a:pt x="218025" y="157951"/>
                    <a:pt x="218787" y="166404"/>
                    <a:pt x="219071" y="175424"/>
                  </a:cubicBezTo>
                  <a:cubicBezTo>
                    <a:pt x="219078" y="175559"/>
                    <a:pt x="219004" y="175514"/>
                    <a:pt x="218996" y="175372"/>
                  </a:cubicBezTo>
                  <a:cubicBezTo>
                    <a:pt x="218473" y="157630"/>
                    <a:pt x="216121" y="142478"/>
                    <a:pt x="214934" y="128873"/>
                  </a:cubicBezTo>
                  <a:cubicBezTo>
                    <a:pt x="214852" y="127917"/>
                    <a:pt x="214777" y="126983"/>
                    <a:pt x="214710" y="126050"/>
                  </a:cubicBezTo>
                  <a:cubicBezTo>
                    <a:pt x="214643" y="125117"/>
                    <a:pt x="214523" y="125042"/>
                    <a:pt x="214075" y="125326"/>
                  </a:cubicBezTo>
                  <a:cubicBezTo>
                    <a:pt x="213485" y="125677"/>
                    <a:pt x="213037" y="126438"/>
                    <a:pt x="212447" y="126819"/>
                  </a:cubicBezTo>
                  <a:cubicBezTo>
                    <a:pt x="212134" y="127021"/>
                    <a:pt x="212126" y="127080"/>
                    <a:pt x="211925" y="126797"/>
                  </a:cubicBezTo>
                  <a:cubicBezTo>
                    <a:pt x="211910" y="126774"/>
                    <a:pt x="211999" y="126565"/>
                    <a:pt x="211992" y="126558"/>
                  </a:cubicBezTo>
                  <a:cubicBezTo>
                    <a:pt x="211984" y="126550"/>
                    <a:pt x="212096" y="126401"/>
                    <a:pt x="212096" y="126326"/>
                  </a:cubicBezTo>
                  <a:cubicBezTo>
                    <a:pt x="212149" y="125818"/>
                    <a:pt x="212014" y="125445"/>
                    <a:pt x="211887" y="124945"/>
                  </a:cubicBezTo>
                  <a:cubicBezTo>
                    <a:pt x="211492" y="123138"/>
                    <a:pt x="210864" y="121383"/>
                    <a:pt x="210244" y="119740"/>
                  </a:cubicBezTo>
                  <a:cubicBezTo>
                    <a:pt x="209109" y="116693"/>
                    <a:pt x="207728" y="113878"/>
                    <a:pt x="206302" y="111242"/>
                  </a:cubicBezTo>
                  <a:cubicBezTo>
                    <a:pt x="204868" y="108599"/>
                    <a:pt x="203389" y="106090"/>
                    <a:pt x="202015" y="103588"/>
                  </a:cubicBezTo>
                  <a:cubicBezTo>
                    <a:pt x="200514" y="100847"/>
                    <a:pt x="199364" y="98025"/>
                    <a:pt x="197766" y="95538"/>
                  </a:cubicBezTo>
                  <a:cubicBezTo>
                    <a:pt x="194511" y="90468"/>
                    <a:pt x="189963" y="86861"/>
                    <a:pt x="184848" y="84292"/>
                  </a:cubicBezTo>
                  <a:cubicBezTo>
                    <a:pt x="183101" y="83404"/>
                    <a:pt x="180920" y="82836"/>
                    <a:pt x="179568" y="81604"/>
                  </a:cubicBezTo>
                  <a:cubicBezTo>
                    <a:pt x="178381" y="80514"/>
                    <a:pt x="177814" y="79020"/>
                    <a:pt x="177530" y="77489"/>
                  </a:cubicBezTo>
                  <a:cubicBezTo>
                    <a:pt x="177351" y="76534"/>
                    <a:pt x="177373" y="75548"/>
                    <a:pt x="177269" y="74577"/>
                  </a:cubicBezTo>
                  <a:cubicBezTo>
                    <a:pt x="177149" y="73255"/>
                    <a:pt x="176036" y="72867"/>
                    <a:pt x="174715" y="72412"/>
                  </a:cubicBezTo>
                  <a:cubicBezTo>
                    <a:pt x="172796" y="71740"/>
                    <a:pt x="170585" y="71456"/>
                    <a:pt x="168240" y="71531"/>
                  </a:cubicBezTo>
                  <a:cubicBezTo>
                    <a:pt x="165433" y="71613"/>
                    <a:pt x="162408" y="72203"/>
                    <a:pt x="159377" y="73255"/>
                  </a:cubicBezTo>
                  <a:cubicBezTo>
                    <a:pt x="157719" y="73830"/>
                    <a:pt x="156099" y="74525"/>
                    <a:pt x="154530" y="75324"/>
                  </a:cubicBezTo>
                  <a:cubicBezTo>
                    <a:pt x="153141" y="76041"/>
                    <a:pt x="151827" y="77027"/>
                    <a:pt x="150446" y="77728"/>
                  </a:cubicBezTo>
                  <a:cubicBezTo>
                    <a:pt x="149594" y="78169"/>
                    <a:pt x="149139" y="78401"/>
                    <a:pt x="148407" y="79102"/>
                  </a:cubicBezTo>
                  <a:cubicBezTo>
                    <a:pt x="147683" y="79804"/>
                    <a:pt x="146832" y="80775"/>
                    <a:pt x="146077" y="81619"/>
                  </a:cubicBezTo>
                  <a:cubicBezTo>
                    <a:pt x="144771" y="83068"/>
                    <a:pt x="143434" y="84785"/>
                    <a:pt x="141642" y="86025"/>
                  </a:cubicBezTo>
                  <a:cubicBezTo>
                    <a:pt x="141582" y="86077"/>
                    <a:pt x="141522" y="86055"/>
                    <a:pt x="141537" y="86002"/>
                  </a:cubicBezTo>
                  <a:cubicBezTo>
                    <a:pt x="141896" y="85106"/>
                    <a:pt x="140970" y="86383"/>
                    <a:pt x="140566" y="86585"/>
                  </a:cubicBezTo>
                  <a:cubicBezTo>
                    <a:pt x="140163" y="86794"/>
                    <a:pt x="140186" y="86794"/>
                    <a:pt x="139976" y="86645"/>
                  </a:cubicBezTo>
                  <a:cubicBezTo>
                    <a:pt x="139917" y="86607"/>
                    <a:pt x="139932" y="86361"/>
                    <a:pt x="139954" y="86301"/>
                  </a:cubicBezTo>
                  <a:cubicBezTo>
                    <a:pt x="140014" y="86055"/>
                    <a:pt x="140671" y="85420"/>
                    <a:pt x="140865" y="85151"/>
                  </a:cubicBezTo>
                  <a:cubicBezTo>
                    <a:pt x="141059" y="84882"/>
                    <a:pt x="141433" y="84524"/>
                    <a:pt x="141164" y="84658"/>
                  </a:cubicBezTo>
                  <a:cubicBezTo>
                    <a:pt x="140537" y="84972"/>
                    <a:pt x="140051" y="86204"/>
                    <a:pt x="139588" y="86607"/>
                  </a:cubicBezTo>
                  <a:cubicBezTo>
                    <a:pt x="139118" y="87010"/>
                    <a:pt x="138281" y="87384"/>
                    <a:pt x="137766" y="87660"/>
                  </a:cubicBezTo>
                  <a:cubicBezTo>
                    <a:pt x="130889" y="91416"/>
                    <a:pt x="123974" y="92925"/>
                    <a:pt x="117574" y="93470"/>
                  </a:cubicBezTo>
                  <a:cubicBezTo>
                    <a:pt x="114490" y="93731"/>
                    <a:pt x="111511" y="93806"/>
                    <a:pt x="108516" y="93918"/>
                  </a:cubicBezTo>
                  <a:cubicBezTo>
                    <a:pt x="106687" y="93992"/>
                    <a:pt x="104760" y="93933"/>
                    <a:pt x="102752" y="94351"/>
                  </a:cubicBezTo>
                  <a:cubicBezTo>
                    <a:pt x="100467" y="94829"/>
                    <a:pt x="98309" y="95239"/>
                    <a:pt x="96158" y="95389"/>
                  </a:cubicBezTo>
                  <a:cubicBezTo>
                    <a:pt x="92073" y="95688"/>
                    <a:pt x="88280" y="95449"/>
                    <a:pt x="84031" y="96031"/>
                  </a:cubicBezTo>
                  <a:cubicBezTo>
                    <a:pt x="82455" y="96255"/>
                    <a:pt x="81044" y="96755"/>
                    <a:pt x="80088" y="96083"/>
                  </a:cubicBezTo>
                  <a:cubicBezTo>
                    <a:pt x="79692" y="95800"/>
                    <a:pt x="79431" y="95419"/>
                    <a:pt x="79102" y="95075"/>
                  </a:cubicBezTo>
                  <a:cubicBezTo>
                    <a:pt x="78983" y="94926"/>
                    <a:pt x="78856" y="94791"/>
                    <a:pt x="78707" y="94672"/>
                  </a:cubicBezTo>
                  <a:cubicBezTo>
                    <a:pt x="78027" y="94089"/>
                    <a:pt x="77430" y="94202"/>
                    <a:pt x="76160" y="94515"/>
                  </a:cubicBezTo>
                  <a:cubicBezTo>
                    <a:pt x="71941" y="95561"/>
                    <a:pt x="67872" y="96397"/>
                    <a:pt x="63847" y="96793"/>
                  </a:cubicBezTo>
                  <a:cubicBezTo>
                    <a:pt x="59829" y="97181"/>
                    <a:pt x="55894" y="97263"/>
                    <a:pt x="51966" y="97442"/>
                  </a:cubicBezTo>
                  <a:cubicBezTo>
                    <a:pt x="50047" y="97539"/>
                    <a:pt x="48113" y="97659"/>
                    <a:pt x="46186" y="97816"/>
                  </a:cubicBezTo>
                  <a:cubicBezTo>
                    <a:pt x="45253" y="97898"/>
                    <a:pt x="44334" y="97987"/>
                    <a:pt x="43408" y="98085"/>
                  </a:cubicBezTo>
                  <a:cubicBezTo>
                    <a:pt x="42184" y="98219"/>
                    <a:pt x="41474" y="98010"/>
                    <a:pt x="40377" y="97696"/>
                  </a:cubicBezTo>
                  <a:cubicBezTo>
                    <a:pt x="36942" y="96696"/>
                    <a:pt x="33596" y="95493"/>
                    <a:pt x="30393" y="93955"/>
                  </a:cubicBezTo>
                  <a:cubicBezTo>
                    <a:pt x="17452" y="87951"/>
                    <a:pt x="7080" y="75257"/>
                    <a:pt x="3436" y="53609"/>
                  </a:cubicBezTo>
                  <a:cubicBezTo>
                    <a:pt x="3174" y="52085"/>
                    <a:pt x="2943" y="50540"/>
                    <a:pt x="2741" y="48972"/>
                  </a:cubicBezTo>
                  <a:cubicBezTo>
                    <a:pt x="2532" y="47403"/>
                    <a:pt x="2495" y="45626"/>
                    <a:pt x="2226" y="44095"/>
                  </a:cubicBezTo>
                  <a:cubicBezTo>
                    <a:pt x="2009" y="42886"/>
                    <a:pt x="2121" y="42863"/>
                    <a:pt x="1621" y="43005"/>
                  </a:cubicBezTo>
                  <a:cubicBezTo>
                    <a:pt x="1404" y="43072"/>
                    <a:pt x="1195" y="43386"/>
                    <a:pt x="1001" y="43558"/>
                  </a:cubicBezTo>
                  <a:cubicBezTo>
                    <a:pt x="807" y="43722"/>
                    <a:pt x="516" y="44185"/>
                    <a:pt x="314" y="44095"/>
                  </a:cubicBezTo>
                  <a:cubicBezTo>
                    <a:pt x="105" y="44013"/>
                    <a:pt x="187" y="44230"/>
                    <a:pt x="98" y="43983"/>
                  </a:cubicBezTo>
                  <a:cubicBezTo>
                    <a:pt x="1" y="43744"/>
                    <a:pt x="329" y="40436"/>
                    <a:pt x="352" y="39966"/>
                  </a:cubicBezTo>
                  <a:cubicBezTo>
                    <a:pt x="538" y="34776"/>
                    <a:pt x="352" y="29026"/>
                    <a:pt x="770" y="23597"/>
                  </a:cubicBezTo>
                  <a:cubicBezTo>
                    <a:pt x="897" y="21992"/>
                    <a:pt x="1136" y="20551"/>
                    <a:pt x="1270" y="18953"/>
                  </a:cubicBezTo>
                  <a:cubicBezTo>
                    <a:pt x="1382" y="17616"/>
                    <a:pt x="1195" y="18273"/>
                    <a:pt x="1106" y="17564"/>
                  </a:cubicBezTo>
                  <a:cubicBezTo>
                    <a:pt x="964" y="16481"/>
                    <a:pt x="1330" y="14472"/>
                    <a:pt x="650" y="14241"/>
                  </a:cubicBezTo>
                  <a:cubicBezTo>
                    <a:pt x="628" y="14226"/>
                    <a:pt x="613" y="14211"/>
                    <a:pt x="598" y="14151"/>
                  </a:cubicBezTo>
                  <a:cubicBezTo>
                    <a:pt x="314" y="12023"/>
                    <a:pt x="508" y="10044"/>
                    <a:pt x="785" y="8356"/>
                  </a:cubicBezTo>
                  <a:cubicBezTo>
                    <a:pt x="1322" y="5071"/>
                    <a:pt x="2181" y="2517"/>
                    <a:pt x="2988" y="97"/>
                  </a:cubicBezTo>
                  <a:cubicBezTo>
                    <a:pt x="3017" y="0"/>
                    <a:pt x="3062" y="217"/>
                    <a:pt x="3040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837775" y="904575"/>
              <a:ext cx="5477350" cy="4390675"/>
            </a:xfrm>
            <a:custGeom>
              <a:avLst/>
              <a:gdLst/>
              <a:ahLst/>
              <a:cxnLst/>
              <a:rect l="l" t="t" r="r" b="b"/>
              <a:pathLst>
                <a:path w="219094" h="175627" extrusionOk="0">
                  <a:moveTo>
                    <a:pt x="3077" y="299"/>
                  </a:moveTo>
                  <a:cubicBezTo>
                    <a:pt x="2398" y="2345"/>
                    <a:pt x="1711" y="4466"/>
                    <a:pt x="1173" y="7005"/>
                  </a:cubicBezTo>
                  <a:cubicBezTo>
                    <a:pt x="897" y="8319"/>
                    <a:pt x="314" y="11112"/>
                    <a:pt x="598" y="13151"/>
                  </a:cubicBezTo>
                  <a:cubicBezTo>
                    <a:pt x="747" y="14256"/>
                    <a:pt x="1068" y="13897"/>
                    <a:pt x="1225" y="14794"/>
                  </a:cubicBezTo>
                  <a:cubicBezTo>
                    <a:pt x="1397" y="15839"/>
                    <a:pt x="740" y="17347"/>
                    <a:pt x="1494" y="17803"/>
                  </a:cubicBezTo>
                  <a:cubicBezTo>
                    <a:pt x="1524" y="17848"/>
                    <a:pt x="1539" y="17907"/>
                    <a:pt x="1531" y="17960"/>
                  </a:cubicBezTo>
                  <a:cubicBezTo>
                    <a:pt x="605" y="24165"/>
                    <a:pt x="613" y="30901"/>
                    <a:pt x="501" y="37405"/>
                  </a:cubicBezTo>
                  <a:cubicBezTo>
                    <a:pt x="478" y="38824"/>
                    <a:pt x="441" y="40213"/>
                    <a:pt x="374" y="41557"/>
                  </a:cubicBezTo>
                  <a:cubicBezTo>
                    <a:pt x="351" y="41781"/>
                    <a:pt x="180" y="43946"/>
                    <a:pt x="195" y="43991"/>
                  </a:cubicBezTo>
                  <a:cubicBezTo>
                    <a:pt x="314" y="44349"/>
                    <a:pt x="1949" y="42595"/>
                    <a:pt x="2091" y="42453"/>
                  </a:cubicBezTo>
                  <a:cubicBezTo>
                    <a:pt x="2233" y="42311"/>
                    <a:pt x="2159" y="42483"/>
                    <a:pt x="2166" y="42565"/>
                  </a:cubicBezTo>
                  <a:cubicBezTo>
                    <a:pt x="3435" y="60300"/>
                    <a:pt x="8334" y="74600"/>
                    <a:pt x="16279" y="83620"/>
                  </a:cubicBezTo>
                  <a:cubicBezTo>
                    <a:pt x="20147" y="88049"/>
                    <a:pt x="24613" y="91327"/>
                    <a:pt x="29437" y="93791"/>
                  </a:cubicBezTo>
                  <a:cubicBezTo>
                    <a:pt x="31744" y="94971"/>
                    <a:pt x="34134" y="95986"/>
                    <a:pt x="36576" y="96838"/>
                  </a:cubicBezTo>
                  <a:cubicBezTo>
                    <a:pt x="37800" y="97263"/>
                    <a:pt x="39025" y="97659"/>
                    <a:pt x="40279" y="98018"/>
                  </a:cubicBezTo>
                  <a:cubicBezTo>
                    <a:pt x="41825" y="98481"/>
                    <a:pt x="43199" y="98413"/>
                    <a:pt x="44947" y="98257"/>
                  </a:cubicBezTo>
                  <a:cubicBezTo>
                    <a:pt x="50308" y="97771"/>
                    <a:pt x="55647" y="97756"/>
                    <a:pt x="61136" y="97383"/>
                  </a:cubicBezTo>
                  <a:cubicBezTo>
                    <a:pt x="64190" y="97196"/>
                    <a:pt x="67222" y="96830"/>
                    <a:pt x="70231" y="96285"/>
                  </a:cubicBezTo>
                  <a:cubicBezTo>
                    <a:pt x="71814" y="95986"/>
                    <a:pt x="73412" y="95621"/>
                    <a:pt x="75025" y="95202"/>
                  </a:cubicBezTo>
                  <a:cubicBezTo>
                    <a:pt x="76063" y="94934"/>
                    <a:pt x="77138" y="94411"/>
                    <a:pt x="77930" y="94680"/>
                  </a:cubicBezTo>
                  <a:cubicBezTo>
                    <a:pt x="78722" y="94949"/>
                    <a:pt x="78938" y="95419"/>
                    <a:pt x="79319" y="95837"/>
                  </a:cubicBezTo>
                  <a:cubicBezTo>
                    <a:pt x="79707" y="96255"/>
                    <a:pt x="79894" y="96561"/>
                    <a:pt x="80357" y="96733"/>
                  </a:cubicBezTo>
                  <a:cubicBezTo>
                    <a:pt x="81171" y="97024"/>
                    <a:pt x="82216" y="96726"/>
                    <a:pt x="83269" y="96554"/>
                  </a:cubicBezTo>
                  <a:cubicBezTo>
                    <a:pt x="86211" y="96098"/>
                    <a:pt x="88952" y="96054"/>
                    <a:pt x="91677" y="96001"/>
                  </a:cubicBezTo>
                  <a:cubicBezTo>
                    <a:pt x="94761" y="95942"/>
                    <a:pt x="97875" y="95845"/>
                    <a:pt x="101295" y="95105"/>
                  </a:cubicBezTo>
                  <a:cubicBezTo>
                    <a:pt x="102669" y="94807"/>
                    <a:pt x="103722" y="94598"/>
                    <a:pt x="104969" y="94523"/>
                  </a:cubicBezTo>
                  <a:cubicBezTo>
                    <a:pt x="106224" y="94448"/>
                    <a:pt x="107262" y="94411"/>
                    <a:pt x="108389" y="94374"/>
                  </a:cubicBezTo>
                  <a:cubicBezTo>
                    <a:pt x="113661" y="94164"/>
                    <a:pt x="118933" y="94097"/>
                    <a:pt x="124743" y="92880"/>
                  </a:cubicBezTo>
                  <a:cubicBezTo>
                    <a:pt x="127954" y="92201"/>
                    <a:pt x="131083" y="91185"/>
                    <a:pt x="134077" y="89841"/>
                  </a:cubicBezTo>
                  <a:cubicBezTo>
                    <a:pt x="135698" y="89116"/>
                    <a:pt x="137557" y="88273"/>
                    <a:pt x="138946" y="87182"/>
                  </a:cubicBezTo>
                  <a:cubicBezTo>
                    <a:pt x="139752" y="86555"/>
                    <a:pt x="140215" y="85562"/>
                    <a:pt x="141074" y="85002"/>
                  </a:cubicBezTo>
                  <a:cubicBezTo>
                    <a:pt x="141104" y="84972"/>
                    <a:pt x="141134" y="84965"/>
                    <a:pt x="141171" y="84972"/>
                  </a:cubicBezTo>
                  <a:cubicBezTo>
                    <a:pt x="141283" y="85024"/>
                    <a:pt x="141111" y="85151"/>
                    <a:pt x="141111" y="85241"/>
                  </a:cubicBezTo>
                  <a:cubicBezTo>
                    <a:pt x="141111" y="85338"/>
                    <a:pt x="140641" y="85883"/>
                    <a:pt x="140544" y="86032"/>
                  </a:cubicBezTo>
                  <a:cubicBezTo>
                    <a:pt x="140312" y="86428"/>
                    <a:pt x="140200" y="86346"/>
                    <a:pt x="140268" y="86742"/>
                  </a:cubicBezTo>
                  <a:cubicBezTo>
                    <a:pt x="140327" y="87145"/>
                    <a:pt x="140275" y="87033"/>
                    <a:pt x="140686" y="86734"/>
                  </a:cubicBezTo>
                  <a:cubicBezTo>
                    <a:pt x="141096" y="86436"/>
                    <a:pt x="141186" y="86122"/>
                    <a:pt x="141612" y="85995"/>
                  </a:cubicBezTo>
                  <a:cubicBezTo>
                    <a:pt x="141701" y="85973"/>
                    <a:pt x="141522" y="86368"/>
                    <a:pt x="141582" y="86368"/>
                  </a:cubicBezTo>
                  <a:cubicBezTo>
                    <a:pt x="141955" y="86324"/>
                    <a:pt x="143329" y="84793"/>
                    <a:pt x="143561" y="84539"/>
                  </a:cubicBezTo>
                  <a:cubicBezTo>
                    <a:pt x="144905" y="83150"/>
                    <a:pt x="146092" y="81716"/>
                    <a:pt x="147406" y="80320"/>
                  </a:cubicBezTo>
                  <a:cubicBezTo>
                    <a:pt x="148108" y="79588"/>
                    <a:pt x="148833" y="78811"/>
                    <a:pt x="149811" y="78281"/>
                  </a:cubicBezTo>
                  <a:cubicBezTo>
                    <a:pt x="151588" y="77318"/>
                    <a:pt x="153388" y="76198"/>
                    <a:pt x="155225" y="75317"/>
                  </a:cubicBezTo>
                  <a:cubicBezTo>
                    <a:pt x="159406" y="73315"/>
                    <a:pt x="163752" y="72143"/>
                    <a:pt x="167680" y="71949"/>
                  </a:cubicBezTo>
                  <a:cubicBezTo>
                    <a:pt x="169614" y="71859"/>
                    <a:pt x="171444" y="71986"/>
                    <a:pt x="173109" y="72367"/>
                  </a:cubicBezTo>
                  <a:cubicBezTo>
                    <a:pt x="173893" y="72546"/>
                    <a:pt x="174655" y="72785"/>
                    <a:pt x="175402" y="73099"/>
                  </a:cubicBezTo>
                  <a:cubicBezTo>
                    <a:pt x="175932" y="73315"/>
                    <a:pt x="176992" y="73614"/>
                    <a:pt x="177231" y="74062"/>
                  </a:cubicBezTo>
                  <a:cubicBezTo>
                    <a:pt x="177463" y="74510"/>
                    <a:pt x="177268" y="75974"/>
                    <a:pt x="177313" y="76549"/>
                  </a:cubicBezTo>
                  <a:cubicBezTo>
                    <a:pt x="177403" y="77497"/>
                    <a:pt x="177552" y="78431"/>
                    <a:pt x="177843" y="79304"/>
                  </a:cubicBezTo>
                  <a:cubicBezTo>
                    <a:pt x="178411" y="80992"/>
                    <a:pt x="179516" y="82366"/>
                    <a:pt x="181413" y="83135"/>
                  </a:cubicBezTo>
                  <a:cubicBezTo>
                    <a:pt x="185632" y="84853"/>
                    <a:pt x="189605" y="87078"/>
                    <a:pt x="192957" y="90169"/>
                  </a:cubicBezTo>
                  <a:cubicBezTo>
                    <a:pt x="194847" y="91917"/>
                    <a:pt x="196504" y="93903"/>
                    <a:pt x="197886" y="96076"/>
                  </a:cubicBezTo>
                  <a:cubicBezTo>
                    <a:pt x="199275" y="98279"/>
                    <a:pt x="200305" y="100758"/>
                    <a:pt x="201612" y="103163"/>
                  </a:cubicBezTo>
                  <a:cubicBezTo>
                    <a:pt x="204338" y="108151"/>
                    <a:pt x="207571" y="113124"/>
                    <a:pt x="209953" y="119165"/>
                  </a:cubicBezTo>
                  <a:cubicBezTo>
                    <a:pt x="210528" y="120599"/>
                    <a:pt x="211036" y="122092"/>
                    <a:pt x="211491" y="123646"/>
                  </a:cubicBezTo>
                  <a:cubicBezTo>
                    <a:pt x="211663" y="124183"/>
                    <a:pt x="212275" y="125901"/>
                    <a:pt x="212231" y="126468"/>
                  </a:cubicBezTo>
                  <a:cubicBezTo>
                    <a:pt x="212186" y="127043"/>
                    <a:pt x="211783" y="127133"/>
                    <a:pt x="212335" y="126909"/>
                  </a:cubicBezTo>
                  <a:cubicBezTo>
                    <a:pt x="213134" y="126580"/>
                    <a:pt x="213903" y="125460"/>
                    <a:pt x="214546" y="124803"/>
                  </a:cubicBezTo>
                  <a:cubicBezTo>
                    <a:pt x="214583" y="124766"/>
                    <a:pt x="214628" y="124811"/>
                    <a:pt x="214643" y="124885"/>
                  </a:cubicBezTo>
                  <a:cubicBezTo>
                    <a:pt x="215218" y="132763"/>
                    <a:pt x="216188" y="141090"/>
                    <a:pt x="217159" y="150245"/>
                  </a:cubicBezTo>
                  <a:cubicBezTo>
                    <a:pt x="218010" y="158078"/>
                    <a:pt x="218794" y="166509"/>
                    <a:pt x="219086" y="175484"/>
                  </a:cubicBezTo>
                  <a:cubicBezTo>
                    <a:pt x="219093" y="175626"/>
                    <a:pt x="219018" y="175581"/>
                    <a:pt x="219011" y="175447"/>
                  </a:cubicBezTo>
                  <a:cubicBezTo>
                    <a:pt x="218458" y="157757"/>
                    <a:pt x="216076" y="142665"/>
                    <a:pt x="214874" y="129097"/>
                  </a:cubicBezTo>
                  <a:cubicBezTo>
                    <a:pt x="214792" y="128149"/>
                    <a:pt x="214717" y="127215"/>
                    <a:pt x="214643" y="126282"/>
                  </a:cubicBezTo>
                  <a:cubicBezTo>
                    <a:pt x="214568" y="125348"/>
                    <a:pt x="214463" y="125289"/>
                    <a:pt x="214008" y="125565"/>
                  </a:cubicBezTo>
                  <a:cubicBezTo>
                    <a:pt x="213545" y="125849"/>
                    <a:pt x="212970" y="126677"/>
                    <a:pt x="212380" y="127058"/>
                  </a:cubicBezTo>
                  <a:cubicBezTo>
                    <a:pt x="212059" y="127267"/>
                    <a:pt x="212051" y="127320"/>
                    <a:pt x="211865" y="127051"/>
                  </a:cubicBezTo>
                  <a:cubicBezTo>
                    <a:pt x="211835" y="127014"/>
                    <a:pt x="211932" y="126819"/>
                    <a:pt x="211932" y="126804"/>
                  </a:cubicBezTo>
                  <a:cubicBezTo>
                    <a:pt x="211932" y="126797"/>
                    <a:pt x="212022" y="126648"/>
                    <a:pt x="212036" y="126573"/>
                  </a:cubicBezTo>
                  <a:cubicBezTo>
                    <a:pt x="212081" y="126073"/>
                    <a:pt x="211939" y="125699"/>
                    <a:pt x="211820" y="125191"/>
                  </a:cubicBezTo>
                  <a:cubicBezTo>
                    <a:pt x="211409" y="123399"/>
                    <a:pt x="210782" y="121652"/>
                    <a:pt x="210170" y="120024"/>
                  </a:cubicBezTo>
                  <a:cubicBezTo>
                    <a:pt x="209020" y="116977"/>
                    <a:pt x="207638" y="114185"/>
                    <a:pt x="206197" y="111556"/>
                  </a:cubicBezTo>
                  <a:cubicBezTo>
                    <a:pt x="204763" y="108920"/>
                    <a:pt x="203270" y="106433"/>
                    <a:pt x="201896" y="103939"/>
                  </a:cubicBezTo>
                  <a:cubicBezTo>
                    <a:pt x="200387" y="101214"/>
                    <a:pt x="199237" y="98406"/>
                    <a:pt x="197632" y="95927"/>
                  </a:cubicBezTo>
                  <a:cubicBezTo>
                    <a:pt x="194361" y="90879"/>
                    <a:pt x="189806" y="87294"/>
                    <a:pt x="184684" y="84748"/>
                  </a:cubicBezTo>
                  <a:cubicBezTo>
                    <a:pt x="182929" y="83867"/>
                    <a:pt x="180756" y="83307"/>
                    <a:pt x="179397" y="82075"/>
                  </a:cubicBezTo>
                  <a:cubicBezTo>
                    <a:pt x="178209" y="80992"/>
                    <a:pt x="177642" y="79498"/>
                    <a:pt x="177358" y="77983"/>
                  </a:cubicBezTo>
                  <a:cubicBezTo>
                    <a:pt x="177179" y="77027"/>
                    <a:pt x="177194" y="76041"/>
                    <a:pt x="177097" y="75070"/>
                  </a:cubicBezTo>
                  <a:cubicBezTo>
                    <a:pt x="176970" y="73749"/>
                    <a:pt x="175857" y="73368"/>
                    <a:pt x="174528" y="72912"/>
                  </a:cubicBezTo>
                  <a:cubicBezTo>
                    <a:pt x="172616" y="72248"/>
                    <a:pt x="170406" y="71971"/>
                    <a:pt x="168054" y="72053"/>
                  </a:cubicBezTo>
                  <a:cubicBezTo>
                    <a:pt x="165246" y="72143"/>
                    <a:pt x="162222" y="72733"/>
                    <a:pt x="159182" y="73786"/>
                  </a:cubicBezTo>
                  <a:cubicBezTo>
                    <a:pt x="157517" y="74368"/>
                    <a:pt x="155897" y="75063"/>
                    <a:pt x="154329" y="75869"/>
                  </a:cubicBezTo>
                  <a:cubicBezTo>
                    <a:pt x="152940" y="76579"/>
                    <a:pt x="151625" y="77579"/>
                    <a:pt x="150244" y="78281"/>
                  </a:cubicBezTo>
                  <a:cubicBezTo>
                    <a:pt x="149385" y="78714"/>
                    <a:pt x="148937" y="78953"/>
                    <a:pt x="148205" y="79648"/>
                  </a:cubicBezTo>
                  <a:cubicBezTo>
                    <a:pt x="147481" y="80350"/>
                    <a:pt x="146622" y="81321"/>
                    <a:pt x="145868" y="82172"/>
                  </a:cubicBezTo>
                  <a:cubicBezTo>
                    <a:pt x="144569" y="83628"/>
                    <a:pt x="143232" y="85338"/>
                    <a:pt x="141440" y="86585"/>
                  </a:cubicBezTo>
                  <a:cubicBezTo>
                    <a:pt x="141373" y="86622"/>
                    <a:pt x="141313" y="86607"/>
                    <a:pt x="141328" y="86555"/>
                  </a:cubicBezTo>
                  <a:cubicBezTo>
                    <a:pt x="141694" y="85659"/>
                    <a:pt x="140768" y="86943"/>
                    <a:pt x="140357" y="87145"/>
                  </a:cubicBezTo>
                  <a:cubicBezTo>
                    <a:pt x="139946" y="87354"/>
                    <a:pt x="139984" y="87339"/>
                    <a:pt x="139782" y="87205"/>
                  </a:cubicBezTo>
                  <a:cubicBezTo>
                    <a:pt x="139573" y="87063"/>
                    <a:pt x="139730" y="86921"/>
                    <a:pt x="139737" y="86854"/>
                  </a:cubicBezTo>
                  <a:cubicBezTo>
                    <a:pt x="139805" y="86615"/>
                    <a:pt x="140462" y="85980"/>
                    <a:pt x="140663" y="85696"/>
                  </a:cubicBezTo>
                  <a:cubicBezTo>
                    <a:pt x="140760" y="85569"/>
                    <a:pt x="141223" y="85077"/>
                    <a:pt x="140962" y="85211"/>
                  </a:cubicBezTo>
                  <a:cubicBezTo>
                    <a:pt x="140327" y="85532"/>
                    <a:pt x="139849" y="86757"/>
                    <a:pt x="139386" y="87167"/>
                  </a:cubicBezTo>
                  <a:cubicBezTo>
                    <a:pt x="138916" y="87578"/>
                    <a:pt x="138080" y="87937"/>
                    <a:pt x="137564" y="88220"/>
                  </a:cubicBezTo>
                  <a:cubicBezTo>
                    <a:pt x="130679" y="91984"/>
                    <a:pt x="123757" y="93492"/>
                    <a:pt x="117365" y="94037"/>
                  </a:cubicBezTo>
                  <a:cubicBezTo>
                    <a:pt x="114274" y="94299"/>
                    <a:pt x="111302" y="94374"/>
                    <a:pt x="108300" y="94486"/>
                  </a:cubicBezTo>
                  <a:cubicBezTo>
                    <a:pt x="106470" y="94560"/>
                    <a:pt x="104551" y="94500"/>
                    <a:pt x="102542" y="94919"/>
                  </a:cubicBezTo>
                  <a:cubicBezTo>
                    <a:pt x="100257" y="95397"/>
                    <a:pt x="98099" y="95807"/>
                    <a:pt x="95941" y="95957"/>
                  </a:cubicBezTo>
                  <a:cubicBezTo>
                    <a:pt x="91864" y="96248"/>
                    <a:pt x="88078" y="95994"/>
                    <a:pt x="83822" y="96584"/>
                  </a:cubicBezTo>
                  <a:cubicBezTo>
                    <a:pt x="82254" y="96808"/>
                    <a:pt x="80835" y="97301"/>
                    <a:pt x="79886" y="96629"/>
                  </a:cubicBezTo>
                  <a:cubicBezTo>
                    <a:pt x="79491" y="96337"/>
                    <a:pt x="79229" y="95957"/>
                    <a:pt x="78908" y="95613"/>
                  </a:cubicBezTo>
                  <a:cubicBezTo>
                    <a:pt x="78789" y="95471"/>
                    <a:pt x="78654" y="95337"/>
                    <a:pt x="78520" y="95210"/>
                  </a:cubicBezTo>
                  <a:cubicBezTo>
                    <a:pt x="77825" y="94635"/>
                    <a:pt x="77236" y="94732"/>
                    <a:pt x="75966" y="95053"/>
                  </a:cubicBezTo>
                  <a:cubicBezTo>
                    <a:pt x="71740" y="96091"/>
                    <a:pt x="67677" y="96920"/>
                    <a:pt x="63660" y="97301"/>
                  </a:cubicBezTo>
                  <a:cubicBezTo>
                    <a:pt x="59635" y="97682"/>
                    <a:pt x="55715" y="97749"/>
                    <a:pt x="51794" y="97928"/>
                  </a:cubicBezTo>
                  <a:cubicBezTo>
                    <a:pt x="49868" y="98010"/>
                    <a:pt x="47941" y="98122"/>
                    <a:pt x="46022" y="98279"/>
                  </a:cubicBezTo>
                  <a:cubicBezTo>
                    <a:pt x="45088" y="98354"/>
                    <a:pt x="44170" y="98443"/>
                    <a:pt x="43244" y="98540"/>
                  </a:cubicBezTo>
                  <a:cubicBezTo>
                    <a:pt x="42019" y="98675"/>
                    <a:pt x="41317" y="98458"/>
                    <a:pt x="40220" y="98145"/>
                  </a:cubicBezTo>
                  <a:cubicBezTo>
                    <a:pt x="36792" y="97122"/>
                    <a:pt x="33454" y="95904"/>
                    <a:pt x="30258" y="94351"/>
                  </a:cubicBezTo>
                  <a:cubicBezTo>
                    <a:pt x="17340" y="88288"/>
                    <a:pt x="7005" y="75503"/>
                    <a:pt x="3406" y="53773"/>
                  </a:cubicBezTo>
                  <a:cubicBezTo>
                    <a:pt x="3144" y="52242"/>
                    <a:pt x="2920" y="50697"/>
                    <a:pt x="2711" y="49106"/>
                  </a:cubicBezTo>
                  <a:cubicBezTo>
                    <a:pt x="2510" y="47523"/>
                    <a:pt x="2472" y="45761"/>
                    <a:pt x="2211" y="44215"/>
                  </a:cubicBezTo>
                  <a:cubicBezTo>
                    <a:pt x="1994" y="43013"/>
                    <a:pt x="2106" y="42983"/>
                    <a:pt x="1606" y="43125"/>
                  </a:cubicBezTo>
                  <a:cubicBezTo>
                    <a:pt x="1389" y="43185"/>
                    <a:pt x="1180" y="43498"/>
                    <a:pt x="986" y="43677"/>
                  </a:cubicBezTo>
                  <a:cubicBezTo>
                    <a:pt x="792" y="43857"/>
                    <a:pt x="508" y="44305"/>
                    <a:pt x="307" y="44215"/>
                  </a:cubicBezTo>
                  <a:cubicBezTo>
                    <a:pt x="98" y="44133"/>
                    <a:pt x="187" y="44342"/>
                    <a:pt x="90" y="44096"/>
                  </a:cubicBezTo>
                  <a:cubicBezTo>
                    <a:pt x="0" y="43857"/>
                    <a:pt x="322" y="40541"/>
                    <a:pt x="344" y="40063"/>
                  </a:cubicBezTo>
                  <a:cubicBezTo>
                    <a:pt x="531" y="34858"/>
                    <a:pt x="359" y="29086"/>
                    <a:pt x="792" y="23642"/>
                  </a:cubicBezTo>
                  <a:cubicBezTo>
                    <a:pt x="912" y="22052"/>
                    <a:pt x="1158" y="20596"/>
                    <a:pt x="1292" y="18998"/>
                  </a:cubicBezTo>
                  <a:cubicBezTo>
                    <a:pt x="1404" y="17661"/>
                    <a:pt x="1233" y="18318"/>
                    <a:pt x="1136" y="17594"/>
                  </a:cubicBezTo>
                  <a:cubicBezTo>
                    <a:pt x="994" y="16511"/>
                    <a:pt x="1360" y="14495"/>
                    <a:pt x="680" y="14256"/>
                  </a:cubicBezTo>
                  <a:cubicBezTo>
                    <a:pt x="658" y="14256"/>
                    <a:pt x="643" y="14226"/>
                    <a:pt x="635" y="14174"/>
                  </a:cubicBezTo>
                  <a:cubicBezTo>
                    <a:pt x="344" y="12046"/>
                    <a:pt x="546" y="10052"/>
                    <a:pt x="822" y="8364"/>
                  </a:cubicBezTo>
                  <a:cubicBezTo>
                    <a:pt x="1360" y="5071"/>
                    <a:pt x="2218" y="2510"/>
                    <a:pt x="3032" y="83"/>
                  </a:cubicBezTo>
                  <a:cubicBezTo>
                    <a:pt x="3070" y="1"/>
                    <a:pt x="3107" y="210"/>
                    <a:pt x="3077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821150" y="920075"/>
              <a:ext cx="5477725" cy="4392350"/>
            </a:xfrm>
            <a:custGeom>
              <a:avLst/>
              <a:gdLst/>
              <a:ahLst/>
              <a:cxnLst/>
              <a:rect l="l" t="t" r="r" b="b"/>
              <a:pathLst>
                <a:path w="219109" h="175694" extrusionOk="0">
                  <a:moveTo>
                    <a:pt x="3137" y="292"/>
                  </a:moveTo>
                  <a:cubicBezTo>
                    <a:pt x="2450" y="2338"/>
                    <a:pt x="1756" y="4466"/>
                    <a:pt x="1226" y="7005"/>
                  </a:cubicBezTo>
                  <a:cubicBezTo>
                    <a:pt x="942" y="8327"/>
                    <a:pt x="367" y="11127"/>
                    <a:pt x="636" y="13180"/>
                  </a:cubicBezTo>
                  <a:cubicBezTo>
                    <a:pt x="785" y="14286"/>
                    <a:pt x="1114" y="13927"/>
                    <a:pt x="1263" y="14823"/>
                  </a:cubicBezTo>
                  <a:cubicBezTo>
                    <a:pt x="1442" y="15884"/>
                    <a:pt x="770" y="17384"/>
                    <a:pt x="1524" y="17847"/>
                  </a:cubicBezTo>
                  <a:cubicBezTo>
                    <a:pt x="1554" y="17855"/>
                    <a:pt x="1569" y="17945"/>
                    <a:pt x="1562" y="18004"/>
                  </a:cubicBezTo>
                  <a:cubicBezTo>
                    <a:pt x="636" y="24225"/>
                    <a:pt x="628" y="30975"/>
                    <a:pt x="509" y="37509"/>
                  </a:cubicBezTo>
                  <a:cubicBezTo>
                    <a:pt x="479" y="38920"/>
                    <a:pt x="441" y="40309"/>
                    <a:pt x="374" y="41676"/>
                  </a:cubicBezTo>
                  <a:cubicBezTo>
                    <a:pt x="359" y="41900"/>
                    <a:pt x="173" y="44065"/>
                    <a:pt x="188" y="44110"/>
                  </a:cubicBezTo>
                  <a:cubicBezTo>
                    <a:pt x="322" y="44461"/>
                    <a:pt x="1942" y="42721"/>
                    <a:pt x="2092" y="42579"/>
                  </a:cubicBezTo>
                  <a:cubicBezTo>
                    <a:pt x="2241" y="42438"/>
                    <a:pt x="2151" y="42609"/>
                    <a:pt x="2159" y="42691"/>
                  </a:cubicBezTo>
                  <a:cubicBezTo>
                    <a:pt x="3399" y="60494"/>
                    <a:pt x="8275" y="74846"/>
                    <a:pt x="16190" y="83934"/>
                  </a:cubicBezTo>
                  <a:cubicBezTo>
                    <a:pt x="20043" y="88399"/>
                    <a:pt x="24501" y="91707"/>
                    <a:pt x="29318" y="94202"/>
                  </a:cubicBezTo>
                  <a:cubicBezTo>
                    <a:pt x="31625" y="95374"/>
                    <a:pt x="34000" y="96404"/>
                    <a:pt x="36442" y="97271"/>
                  </a:cubicBezTo>
                  <a:cubicBezTo>
                    <a:pt x="37659" y="97696"/>
                    <a:pt x="38891" y="98100"/>
                    <a:pt x="40131" y="98473"/>
                  </a:cubicBezTo>
                  <a:cubicBezTo>
                    <a:pt x="41676" y="98928"/>
                    <a:pt x="43043" y="98876"/>
                    <a:pt x="44790" y="98727"/>
                  </a:cubicBezTo>
                  <a:cubicBezTo>
                    <a:pt x="50152" y="98256"/>
                    <a:pt x="55476" y="98256"/>
                    <a:pt x="60965" y="97905"/>
                  </a:cubicBezTo>
                  <a:cubicBezTo>
                    <a:pt x="63922" y="97711"/>
                    <a:pt x="66946" y="97390"/>
                    <a:pt x="70045" y="96815"/>
                  </a:cubicBezTo>
                  <a:cubicBezTo>
                    <a:pt x="71620" y="96524"/>
                    <a:pt x="73226" y="96158"/>
                    <a:pt x="74846" y="95740"/>
                  </a:cubicBezTo>
                  <a:cubicBezTo>
                    <a:pt x="75869" y="95471"/>
                    <a:pt x="76945" y="94956"/>
                    <a:pt x="77744" y="95225"/>
                  </a:cubicBezTo>
                  <a:cubicBezTo>
                    <a:pt x="78401" y="95441"/>
                    <a:pt x="78744" y="95964"/>
                    <a:pt x="79125" y="96390"/>
                  </a:cubicBezTo>
                  <a:cubicBezTo>
                    <a:pt x="79506" y="96823"/>
                    <a:pt x="79700" y="97114"/>
                    <a:pt x="80163" y="97278"/>
                  </a:cubicBezTo>
                  <a:cubicBezTo>
                    <a:pt x="80970" y="97577"/>
                    <a:pt x="82015" y="97278"/>
                    <a:pt x="83075" y="97114"/>
                  </a:cubicBezTo>
                  <a:cubicBezTo>
                    <a:pt x="86010" y="96666"/>
                    <a:pt x="88751" y="96614"/>
                    <a:pt x="91476" y="96569"/>
                  </a:cubicBezTo>
                  <a:cubicBezTo>
                    <a:pt x="94560" y="96516"/>
                    <a:pt x="97674" y="96419"/>
                    <a:pt x="101094" y="95680"/>
                  </a:cubicBezTo>
                  <a:cubicBezTo>
                    <a:pt x="102461" y="95381"/>
                    <a:pt x="103521" y="95172"/>
                    <a:pt x="104768" y="95098"/>
                  </a:cubicBezTo>
                  <a:cubicBezTo>
                    <a:pt x="106023" y="95023"/>
                    <a:pt x="107046" y="94986"/>
                    <a:pt x="108188" y="94948"/>
                  </a:cubicBezTo>
                  <a:cubicBezTo>
                    <a:pt x="113453" y="94747"/>
                    <a:pt x="118732" y="94687"/>
                    <a:pt x="124542" y="93455"/>
                  </a:cubicBezTo>
                  <a:cubicBezTo>
                    <a:pt x="127753" y="92775"/>
                    <a:pt x="130882" y="91752"/>
                    <a:pt x="133876" y="90408"/>
                  </a:cubicBezTo>
                  <a:cubicBezTo>
                    <a:pt x="135504" y="89684"/>
                    <a:pt x="137356" y="88840"/>
                    <a:pt x="138752" y="87750"/>
                  </a:cubicBezTo>
                  <a:cubicBezTo>
                    <a:pt x="139559" y="87122"/>
                    <a:pt x="140014" y="86122"/>
                    <a:pt x="140880" y="85554"/>
                  </a:cubicBezTo>
                  <a:cubicBezTo>
                    <a:pt x="140903" y="85539"/>
                    <a:pt x="140940" y="85532"/>
                    <a:pt x="140970" y="85539"/>
                  </a:cubicBezTo>
                  <a:cubicBezTo>
                    <a:pt x="141082" y="85584"/>
                    <a:pt x="140918" y="85704"/>
                    <a:pt x="140910" y="85808"/>
                  </a:cubicBezTo>
                  <a:cubicBezTo>
                    <a:pt x="140903" y="85913"/>
                    <a:pt x="140447" y="86443"/>
                    <a:pt x="140350" y="86600"/>
                  </a:cubicBezTo>
                  <a:cubicBezTo>
                    <a:pt x="140111" y="86996"/>
                    <a:pt x="139999" y="86906"/>
                    <a:pt x="140074" y="87309"/>
                  </a:cubicBezTo>
                  <a:cubicBezTo>
                    <a:pt x="140149" y="87712"/>
                    <a:pt x="140074" y="87600"/>
                    <a:pt x="140485" y="87302"/>
                  </a:cubicBezTo>
                  <a:cubicBezTo>
                    <a:pt x="140895" y="87003"/>
                    <a:pt x="140985" y="86682"/>
                    <a:pt x="141418" y="86562"/>
                  </a:cubicBezTo>
                  <a:cubicBezTo>
                    <a:pt x="141508" y="86533"/>
                    <a:pt x="141321" y="86936"/>
                    <a:pt x="141381" y="86928"/>
                  </a:cubicBezTo>
                  <a:cubicBezTo>
                    <a:pt x="141761" y="86884"/>
                    <a:pt x="143121" y="85353"/>
                    <a:pt x="143367" y="85106"/>
                  </a:cubicBezTo>
                  <a:cubicBezTo>
                    <a:pt x="144704" y="83710"/>
                    <a:pt x="145883" y="82276"/>
                    <a:pt x="147213" y="80880"/>
                  </a:cubicBezTo>
                  <a:cubicBezTo>
                    <a:pt x="147915" y="80148"/>
                    <a:pt x="148639" y="79364"/>
                    <a:pt x="149617" y="78834"/>
                  </a:cubicBezTo>
                  <a:cubicBezTo>
                    <a:pt x="151394" y="77870"/>
                    <a:pt x="153194" y="76750"/>
                    <a:pt x="155031" y="75869"/>
                  </a:cubicBezTo>
                  <a:cubicBezTo>
                    <a:pt x="159213" y="73853"/>
                    <a:pt x="163566" y="72681"/>
                    <a:pt x="167501" y="72479"/>
                  </a:cubicBezTo>
                  <a:cubicBezTo>
                    <a:pt x="169428" y="72374"/>
                    <a:pt x="171258" y="72509"/>
                    <a:pt x="172938" y="72890"/>
                  </a:cubicBezTo>
                  <a:cubicBezTo>
                    <a:pt x="173714" y="73054"/>
                    <a:pt x="174483" y="73293"/>
                    <a:pt x="175223" y="73599"/>
                  </a:cubicBezTo>
                  <a:cubicBezTo>
                    <a:pt x="175753" y="73823"/>
                    <a:pt x="176821" y="74114"/>
                    <a:pt x="177052" y="74570"/>
                  </a:cubicBezTo>
                  <a:cubicBezTo>
                    <a:pt x="177284" y="75025"/>
                    <a:pt x="177090" y="76474"/>
                    <a:pt x="177149" y="77049"/>
                  </a:cubicBezTo>
                  <a:cubicBezTo>
                    <a:pt x="177217" y="77982"/>
                    <a:pt x="177396" y="78901"/>
                    <a:pt x="177680" y="79797"/>
                  </a:cubicBezTo>
                  <a:cubicBezTo>
                    <a:pt x="178247" y="81485"/>
                    <a:pt x="179360" y="82851"/>
                    <a:pt x="181241" y="83613"/>
                  </a:cubicBezTo>
                  <a:cubicBezTo>
                    <a:pt x="185475" y="85315"/>
                    <a:pt x="189456" y="87526"/>
                    <a:pt x="192816" y="90595"/>
                  </a:cubicBezTo>
                  <a:cubicBezTo>
                    <a:pt x="194713" y="92327"/>
                    <a:pt x="196378" y="94306"/>
                    <a:pt x="197759" y="96479"/>
                  </a:cubicBezTo>
                  <a:cubicBezTo>
                    <a:pt x="199156" y="98667"/>
                    <a:pt x="200194" y="101131"/>
                    <a:pt x="201500" y="103536"/>
                  </a:cubicBezTo>
                  <a:cubicBezTo>
                    <a:pt x="204233" y="108487"/>
                    <a:pt x="207482" y="113438"/>
                    <a:pt x="209871" y="119449"/>
                  </a:cubicBezTo>
                  <a:cubicBezTo>
                    <a:pt x="210454" y="120883"/>
                    <a:pt x="210969" y="122369"/>
                    <a:pt x="211432" y="123907"/>
                  </a:cubicBezTo>
                  <a:cubicBezTo>
                    <a:pt x="211596" y="124452"/>
                    <a:pt x="212216" y="126162"/>
                    <a:pt x="212164" y="126730"/>
                  </a:cubicBezTo>
                  <a:cubicBezTo>
                    <a:pt x="212119" y="127297"/>
                    <a:pt x="211716" y="127394"/>
                    <a:pt x="212268" y="127155"/>
                  </a:cubicBezTo>
                  <a:cubicBezTo>
                    <a:pt x="213075" y="126834"/>
                    <a:pt x="213837" y="125714"/>
                    <a:pt x="214494" y="125049"/>
                  </a:cubicBezTo>
                  <a:cubicBezTo>
                    <a:pt x="214531" y="125012"/>
                    <a:pt x="214576" y="125057"/>
                    <a:pt x="214576" y="125132"/>
                  </a:cubicBezTo>
                  <a:cubicBezTo>
                    <a:pt x="215173" y="132995"/>
                    <a:pt x="216151" y="141291"/>
                    <a:pt x="217145" y="150401"/>
                  </a:cubicBezTo>
                  <a:cubicBezTo>
                    <a:pt x="217988" y="158212"/>
                    <a:pt x="218795" y="166605"/>
                    <a:pt x="219101" y="175566"/>
                  </a:cubicBezTo>
                  <a:cubicBezTo>
                    <a:pt x="219109" y="175693"/>
                    <a:pt x="219026" y="175656"/>
                    <a:pt x="219026" y="175521"/>
                  </a:cubicBezTo>
                  <a:cubicBezTo>
                    <a:pt x="218436" y="157898"/>
                    <a:pt x="216039" y="142859"/>
                    <a:pt x="214815" y="129336"/>
                  </a:cubicBezTo>
                  <a:cubicBezTo>
                    <a:pt x="214733" y="128387"/>
                    <a:pt x="214658" y="127454"/>
                    <a:pt x="214583" y="126535"/>
                  </a:cubicBezTo>
                  <a:cubicBezTo>
                    <a:pt x="214509" y="125609"/>
                    <a:pt x="214404" y="125535"/>
                    <a:pt x="213949" y="125811"/>
                  </a:cubicBezTo>
                  <a:cubicBezTo>
                    <a:pt x="213493" y="126095"/>
                    <a:pt x="212911" y="126931"/>
                    <a:pt x="212313" y="127319"/>
                  </a:cubicBezTo>
                  <a:cubicBezTo>
                    <a:pt x="212000" y="127521"/>
                    <a:pt x="211992" y="127581"/>
                    <a:pt x="211805" y="127305"/>
                  </a:cubicBezTo>
                  <a:cubicBezTo>
                    <a:pt x="211776" y="127282"/>
                    <a:pt x="211865" y="127073"/>
                    <a:pt x="211865" y="127066"/>
                  </a:cubicBezTo>
                  <a:cubicBezTo>
                    <a:pt x="211865" y="127058"/>
                    <a:pt x="211962" y="126909"/>
                    <a:pt x="211970" y="126834"/>
                  </a:cubicBezTo>
                  <a:cubicBezTo>
                    <a:pt x="212014" y="126334"/>
                    <a:pt x="211865" y="125960"/>
                    <a:pt x="211753" y="125453"/>
                  </a:cubicBezTo>
                  <a:cubicBezTo>
                    <a:pt x="211342" y="123675"/>
                    <a:pt x="210708" y="121928"/>
                    <a:pt x="210095" y="120308"/>
                  </a:cubicBezTo>
                  <a:cubicBezTo>
                    <a:pt x="208938" y="117276"/>
                    <a:pt x="207549" y="114498"/>
                    <a:pt x="206108" y="111877"/>
                  </a:cubicBezTo>
                  <a:cubicBezTo>
                    <a:pt x="204674" y="109256"/>
                    <a:pt x="203166" y="106784"/>
                    <a:pt x="201784" y="104297"/>
                  </a:cubicBezTo>
                  <a:cubicBezTo>
                    <a:pt x="200276" y="101594"/>
                    <a:pt x="199118" y="98779"/>
                    <a:pt x="197513" y="96330"/>
                  </a:cubicBezTo>
                  <a:cubicBezTo>
                    <a:pt x="194227" y="91297"/>
                    <a:pt x="189672" y="87742"/>
                    <a:pt x="184527" y="85218"/>
                  </a:cubicBezTo>
                  <a:cubicBezTo>
                    <a:pt x="182772" y="84345"/>
                    <a:pt x="180592" y="83792"/>
                    <a:pt x="179225" y="82560"/>
                  </a:cubicBezTo>
                  <a:cubicBezTo>
                    <a:pt x="178030" y="81485"/>
                    <a:pt x="177470" y="79991"/>
                    <a:pt x="177194" y="78468"/>
                  </a:cubicBezTo>
                  <a:cubicBezTo>
                    <a:pt x="177015" y="77519"/>
                    <a:pt x="177022" y="76541"/>
                    <a:pt x="176918" y="75570"/>
                  </a:cubicBezTo>
                  <a:cubicBezTo>
                    <a:pt x="176791" y="74264"/>
                    <a:pt x="175678" y="73868"/>
                    <a:pt x="174357" y="73420"/>
                  </a:cubicBezTo>
                  <a:cubicBezTo>
                    <a:pt x="172430" y="72770"/>
                    <a:pt x="170220" y="72494"/>
                    <a:pt x="167867" y="72583"/>
                  </a:cubicBezTo>
                  <a:cubicBezTo>
                    <a:pt x="165060" y="72673"/>
                    <a:pt x="162035" y="73270"/>
                    <a:pt x="158989" y="74338"/>
                  </a:cubicBezTo>
                  <a:cubicBezTo>
                    <a:pt x="157331" y="74921"/>
                    <a:pt x="155703" y="75615"/>
                    <a:pt x="154135" y="76414"/>
                  </a:cubicBezTo>
                  <a:cubicBezTo>
                    <a:pt x="152746" y="77139"/>
                    <a:pt x="151432" y="78132"/>
                    <a:pt x="150050" y="78834"/>
                  </a:cubicBezTo>
                  <a:cubicBezTo>
                    <a:pt x="149192" y="79274"/>
                    <a:pt x="148729" y="79506"/>
                    <a:pt x="148012" y="80208"/>
                  </a:cubicBezTo>
                  <a:cubicBezTo>
                    <a:pt x="147295" y="80910"/>
                    <a:pt x="146429" y="81888"/>
                    <a:pt x="145667" y="82724"/>
                  </a:cubicBezTo>
                  <a:cubicBezTo>
                    <a:pt x="144375" y="84180"/>
                    <a:pt x="143031" y="85898"/>
                    <a:pt x="141239" y="87145"/>
                  </a:cubicBezTo>
                  <a:cubicBezTo>
                    <a:pt x="141179" y="87190"/>
                    <a:pt x="141112" y="87167"/>
                    <a:pt x="141134" y="87122"/>
                  </a:cubicBezTo>
                  <a:cubicBezTo>
                    <a:pt x="141485" y="86219"/>
                    <a:pt x="140567" y="87503"/>
                    <a:pt x="140156" y="87712"/>
                  </a:cubicBezTo>
                  <a:cubicBezTo>
                    <a:pt x="139745" y="87914"/>
                    <a:pt x="139783" y="87907"/>
                    <a:pt x="139574" y="87765"/>
                  </a:cubicBezTo>
                  <a:cubicBezTo>
                    <a:pt x="139506" y="87720"/>
                    <a:pt x="139529" y="87488"/>
                    <a:pt x="139544" y="87421"/>
                  </a:cubicBezTo>
                  <a:cubicBezTo>
                    <a:pt x="139603" y="87182"/>
                    <a:pt x="140268" y="86547"/>
                    <a:pt x="140462" y="86264"/>
                  </a:cubicBezTo>
                  <a:cubicBezTo>
                    <a:pt x="140567" y="86122"/>
                    <a:pt x="141030" y="85636"/>
                    <a:pt x="140761" y="85778"/>
                  </a:cubicBezTo>
                  <a:cubicBezTo>
                    <a:pt x="140134" y="86099"/>
                    <a:pt x="139648" y="87317"/>
                    <a:pt x="139185" y="87727"/>
                  </a:cubicBezTo>
                  <a:cubicBezTo>
                    <a:pt x="138715" y="88138"/>
                    <a:pt x="137878" y="88504"/>
                    <a:pt x="137363" y="88788"/>
                  </a:cubicBezTo>
                  <a:cubicBezTo>
                    <a:pt x="130471" y="92559"/>
                    <a:pt x="123556" y="94067"/>
                    <a:pt x="117156" y="94612"/>
                  </a:cubicBezTo>
                  <a:cubicBezTo>
                    <a:pt x="114072" y="94874"/>
                    <a:pt x="111093" y="94956"/>
                    <a:pt x="108099" y="95068"/>
                  </a:cubicBezTo>
                  <a:cubicBezTo>
                    <a:pt x="106269" y="95135"/>
                    <a:pt x="104350" y="95075"/>
                    <a:pt x="102341" y="95486"/>
                  </a:cubicBezTo>
                  <a:cubicBezTo>
                    <a:pt x="100056" y="95971"/>
                    <a:pt x="97898" y="96375"/>
                    <a:pt x="95740" y="96531"/>
                  </a:cubicBezTo>
                  <a:cubicBezTo>
                    <a:pt x="91663" y="96815"/>
                    <a:pt x="87869" y="96561"/>
                    <a:pt x="83628" y="97136"/>
                  </a:cubicBezTo>
                  <a:cubicBezTo>
                    <a:pt x="82060" y="97353"/>
                    <a:pt x="80641" y="97861"/>
                    <a:pt x="79693" y="97174"/>
                  </a:cubicBezTo>
                  <a:cubicBezTo>
                    <a:pt x="79297" y="96897"/>
                    <a:pt x="79036" y="96502"/>
                    <a:pt x="78714" y="96158"/>
                  </a:cubicBezTo>
                  <a:cubicBezTo>
                    <a:pt x="78588" y="96031"/>
                    <a:pt x="78461" y="95889"/>
                    <a:pt x="78326" y="95755"/>
                  </a:cubicBezTo>
                  <a:cubicBezTo>
                    <a:pt x="77639" y="95180"/>
                    <a:pt x="77042" y="95284"/>
                    <a:pt x="75772" y="95598"/>
                  </a:cubicBezTo>
                  <a:cubicBezTo>
                    <a:pt x="71553" y="96628"/>
                    <a:pt x="67498" y="97450"/>
                    <a:pt x="63481" y="97823"/>
                  </a:cubicBezTo>
                  <a:cubicBezTo>
                    <a:pt x="59471" y="98197"/>
                    <a:pt x="55551" y="98249"/>
                    <a:pt x="51638" y="98421"/>
                  </a:cubicBezTo>
                  <a:cubicBezTo>
                    <a:pt x="49704" y="98503"/>
                    <a:pt x="47785" y="98607"/>
                    <a:pt x="45865" y="98757"/>
                  </a:cubicBezTo>
                  <a:cubicBezTo>
                    <a:pt x="44947" y="98831"/>
                    <a:pt x="44014" y="98913"/>
                    <a:pt x="43095" y="99003"/>
                  </a:cubicBezTo>
                  <a:cubicBezTo>
                    <a:pt x="41870" y="99130"/>
                    <a:pt x="41161" y="98913"/>
                    <a:pt x="40071" y="98592"/>
                  </a:cubicBezTo>
                  <a:cubicBezTo>
                    <a:pt x="36643" y="97569"/>
                    <a:pt x="33313" y="96330"/>
                    <a:pt x="30132" y="94747"/>
                  </a:cubicBezTo>
                  <a:cubicBezTo>
                    <a:pt x="17243" y="88616"/>
                    <a:pt x="6946" y="75765"/>
                    <a:pt x="3391" y="53937"/>
                  </a:cubicBezTo>
                  <a:cubicBezTo>
                    <a:pt x="3130" y="52407"/>
                    <a:pt x="2906" y="50853"/>
                    <a:pt x="2704" y="49263"/>
                  </a:cubicBezTo>
                  <a:cubicBezTo>
                    <a:pt x="2510" y="47680"/>
                    <a:pt x="2465" y="45902"/>
                    <a:pt x="2204" y="44357"/>
                  </a:cubicBezTo>
                  <a:cubicBezTo>
                    <a:pt x="1995" y="43140"/>
                    <a:pt x="2099" y="43110"/>
                    <a:pt x="1606" y="43252"/>
                  </a:cubicBezTo>
                  <a:cubicBezTo>
                    <a:pt x="1390" y="43311"/>
                    <a:pt x="1188" y="43625"/>
                    <a:pt x="987" y="43797"/>
                  </a:cubicBezTo>
                  <a:cubicBezTo>
                    <a:pt x="792" y="43961"/>
                    <a:pt x="501" y="44416"/>
                    <a:pt x="307" y="44334"/>
                  </a:cubicBezTo>
                  <a:cubicBezTo>
                    <a:pt x="113" y="44252"/>
                    <a:pt x="188" y="44454"/>
                    <a:pt x="90" y="44215"/>
                  </a:cubicBezTo>
                  <a:cubicBezTo>
                    <a:pt x="1" y="43968"/>
                    <a:pt x="337" y="40645"/>
                    <a:pt x="352" y="40175"/>
                  </a:cubicBezTo>
                  <a:cubicBezTo>
                    <a:pt x="539" y="34948"/>
                    <a:pt x="382" y="29161"/>
                    <a:pt x="815" y="23709"/>
                  </a:cubicBezTo>
                  <a:cubicBezTo>
                    <a:pt x="942" y="22104"/>
                    <a:pt x="1188" y="20648"/>
                    <a:pt x="1323" y="19042"/>
                  </a:cubicBezTo>
                  <a:cubicBezTo>
                    <a:pt x="1435" y="17706"/>
                    <a:pt x="1263" y="18355"/>
                    <a:pt x="1166" y="17631"/>
                  </a:cubicBezTo>
                  <a:cubicBezTo>
                    <a:pt x="1024" y="16548"/>
                    <a:pt x="1397" y="14532"/>
                    <a:pt x="718" y="14286"/>
                  </a:cubicBezTo>
                  <a:cubicBezTo>
                    <a:pt x="695" y="14271"/>
                    <a:pt x="673" y="14233"/>
                    <a:pt x="673" y="14203"/>
                  </a:cubicBezTo>
                  <a:cubicBezTo>
                    <a:pt x="389" y="12060"/>
                    <a:pt x="591" y="10066"/>
                    <a:pt x="867" y="8371"/>
                  </a:cubicBezTo>
                  <a:cubicBezTo>
                    <a:pt x="1420" y="5078"/>
                    <a:pt x="2271" y="2509"/>
                    <a:pt x="3092" y="90"/>
                  </a:cubicBezTo>
                  <a:cubicBezTo>
                    <a:pt x="3115" y="0"/>
                    <a:pt x="3167" y="209"/>
                    <a:pt x="3137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804350" y="935375"/>
              <a:ext cx="5478275" cy="4394600"/>
            </a:xfrm>
            <a:custGeom>
              <a:avLst/>
              <a:gdLst/>
              <a:ahLst/>
              <a:cxnLst/>
              <a:rect l="l" t="t" r="r" b="b"/>
              <a:pathLst>
                <a:path w="219131" h="175784" extrusionOk="0">
                  <a:moveTo>
                    <a:pt x="3197" y="299"/>
                  </a:moveTo>
                  <a:cubicBezTo>
                    <a:pt x="2502" y="2345"/>
                    <a:pt x="1823" y="4474"/>
                    <a:pt x="1278" y="7020"/>
                  </a:cubicBezTo>
                  <a:cubicBezTo>
                    <a:pt x="1001" y="8334"/>
                    <a:pt x="419" y="11135"/>
                    <a:pt x="680" y="13203"/>
                  </a:cubicBezTo>
                  <a:cubicBezTo>
                    <a:pt x="830" y="14323"/>
                    <a:pt x="1158" y="13957"/>
                    <a:pt x="1300" y="14861"/>
                  </a:cubicBezTo>
                  <a:cubicBezTo>
                    <a:pt x="1479" y="15929"/>
                    <a:pt x="815" y="17430"/>
                    <a:pt x="1569" y="17893"/>
                  </a:cubicBezTo>
                  <a:cubicBezTo>
                    <a:pt x="1599" y="17945"/>
                    <a:pt x="1606" y="17997"/>
                    <a:pt x="1599" y="18057"/>
                  </a:cubicBezTo>
                  <a:cubicBezTo>
                    <a:pt x="665" y="24292"/>
                    <a:pt x="658" y="31065"/>
                    <a:pt x="524" y="37607"/>
                  </a:cubicBezTo>
                  <a:cubicBezTo>
                    <a:pt x="494" y="39040"/>
                    <a:pt x="449" y="40429"/>
                    <a:pt x="382" y="41788"/>
                  </a:cubicBezTo>
                  <a:cubicBezTo>
                    <a:pt x="374" y="42012"/>
                    <a:pt x="180" y="44193"/>
                    <a:pt x="195" y="44238"/>
                  </a:cubicBezTo>
                  <a:cubicBezTo>
                    <a:pt x="322" y="44589"/>
                    <a:pt x="1942" y="42849"/>
                    <a:pt x="2092" y="42714"/>
                  </a:cubicBezTo>
                  <a:cubicBezTo>
                    <a:pt x="2241" y="42587"/>
                    <a:pt x="2159" y="42744"/>
                    <a:pt x="2159" y="42819"/>
                  </a:cubicBezTo>
                  <a:cubicBezTo>
                    <a:pt x="3369" y="60681"/>
                    <a:pt x="8215" y="75115"/>
                    <a:pt x="16115" y="84255"/>
                  </a:cubicBezTo>
                  <a:cubicBezTo>
                    <a:pt x="19946" y="88758"/>
                    <a:pt x="24389" y="92081"/>
                    <a:pt x="29198" y="94605"/>
                  </a:cubicBezTo>
                  <a:cubicBezTo>
                    <a:pt x="31498" y="95800"/>
                    <a:pt x="33873" y="96838"/>
                    <a:pt x="36315" y="97712"/>
                  </a:cubicBezTo>
                  <a:cubicBezTo>
                    <a:pt x="37517" y="98152"/>
                    <a:pt x="38749" y="98555"/>
                    <a:pt x="39981" y="98929"/>
                  </a:cubicBezTo>
                  <a:cubicBezTo>
                    <a:pt x="41542" y="99399"/>
                    <a:pt x="42901" y="99339"/>
                    <a:pt x="44633" y="99198"/>
                  </a:cubicBezTo>
                  <a:cubicBezTo>
                    <a:pt x="49995" y="98750"/>
                    <a:pt x="55312" y="98764"/>
                    <a:pt x="60793" y="98421"/>
                  </a:cubicBezTo>
                  <a:cubicBezTo>
                    <a:pt x="63839" y="98242"/>
                    <a:pt x="66864" y="97883"/>
                    <a:pt x="69866" y="97346"/>
                  </a:cubicBezTo>
                  <a:cubicBezTo>
                    <a:pt x="71449" y="97054"/>
                    <a:pt x="73047" y="96703"/>
                    <a:pt x="74660" y="96285"/>
                  </a:cubicBezTo>
                  <a:cubicBezTo>
                    <a:pt x="75690" y="96024"/>
                    <a:pt x="76758" y="95509"/>
                    <a:pt x="77557" y="95778"/>
                  </a:cubicBezTo>
                  <a:cubicBezTo>
                    <a:pt x="78214" y="95994"/>
                    <a:pt x="78558" y="96517"/>
                    <a:pt x="78938" y="96950"/>
                  </a:cubicBezTo>
                  <a:cubicBezTo>
                    <a:pt x="79319" y="97376"/>
                    <a:pt x="79513" y="97674"/>
                    <a:pt x="79976" y="97846"/>
                  </a:cubicBezTo>
                  <a:cubicBezTo>
                    <a:pt x="80783" y="98130"/>
                    <a:pt x="81828" y="97846"/>
                    <a:pt x="82889" y="97674"/>
                  </a:cubicBezTo>
                  <a:cubicBezTo>
                    <a:pt x="85823" y="97226"/>
                    <a:pt x="88564" y="97189"/>
                    <a:pt x="91289" y="97144"/>
                  </a:cubicBezTo>
                  <a:cubicBezTo>
                    <a:pt x="94359" y="97084"/>
                    <a:pt x="97480" y="97002"/>
                    <a:pt x="100892" y="96263"/>
                  </a:cubicBezTo>
                  <a:cubicBezTo>
                    <a:pt x="102266" y="95964"/>
                    <a:pt x="103312" y="95755"/>
                    <a:pt x="104566" y="95680"/>
                  </a:cubicBezTo>
                  <a:cubicBezTo>
                    <a:pt x="105813" y="95606"/>
                    <a:pt x="106851" y="95568"/>
                    <a:pt x="107986" y="95531"/>
                  </a:cubicBezTo>
                  <a:cubicBezTo>
                    <a:pt x="113251" y="95329"/>
                    <a:pt x="118538" y="95270"/>
                    <a:pt x="124340" y="94038"/>
                  </a:cubicBezTo>
                  <a:cubicBezTo>
                    <a:pt x="127551" y="93351"/>
                    <a:pt x="130687" y="92328"/>
                    <a:pt x="133689" y="90991"/>
                  </a:cubicBezTo>
                  <a:cubicBezTo>
                    <a:pt x="135310" y="90252"/>
                    <a:pt x="137162" y="89415"/>
                    <a:pt x="138558" y="88325"/>
                  </a:cubicBezTo>
                  <a:cubicBezTo>
                    <a:pt x="139364" y="87698"/>
                    <a:pt x="139820" y="86697"/>
                    <a:pt x="140686" y="86130"/>
                  </a:cubicBezTo>
                  <a:cubicBezTo>
                    <a:pt x="140716" y="86107"/>
                    <a:pt x="140746" y="86100"/>
                    <a:pt x="140783" y="86107"/>
                  </a:cubicBezTo>
                  <a:cubicBezTo>
                    <a:pt x="140895" y="86160"/>
                    <a:pt x="140723" y="86279"/>
                    <a:pt x="140723" y="86384"/>
                  </a:cubicBezTo>
                  <a:cubicBezTo>
                    <a:pt x="140723" y="86481"/>
                    <a:pt x="140246" y="87018"/>
                    <a:pt x="140156" y="87175"/>
                  </a:cubicBezTo>
                  <a:cubicBezTo>
                    <a:pt x="139909" y="87563"/>
                    <a:pt x="139812" y="87481"/>
                    <a:pt x="139872" y="87884"/>
                  </a:cubicBezTo>
                  <a:cubicBezTo>
                    <a:pt x="139939" y="88288"/>
                    <a:pt x="139887" y="88161"/>
                    <a:pt x="140298" y="87877"/>
                  </a:cubicBezTo>
                  <a:cubicBezTo>
                    <a:pt x="140709" y="87586"/>
                    <a:pt x="140798" y="87257"/>
                    <a:pt x="141216" y="87138"/>
                  </a:cubicBezTo>
                  <a:cubicBezTo>
                    <a:pt x="141313" y="87108"/>
                    <a:pt x="141134" y="87511"/>
                    <a:pt x="141194" y="87504"/>
                  </a:cubicBezTo>
                  <a:cubicBezTo>
                    <a:pt x="141567" y="87451"/>
                    <a:pt x="142934" y="85921"/>
                    <a:pt x="143173" y="85674"/>
                  </a:cubicBezTo>
                  <a:cubicBezTo>
                    <a:pt x="144517" y="84278"/>
                    <a:pt x="145697" y="82844"/>
                    <a:pt x="147026" y="81455"/>
                  </a:cubicBezTo>
                  <a:cubicBezTo>
                    <a:pt x="147728" y="80716"/>
                    <a:pt x="148452" y="79932"/>
                    <a:pt x="149430" y="79402"/>
                  </a:cubicBezTo>
                  <a:cubicBezTo>
                    <a:pt x="151208" y="78431"/>
                    <a:pt x="153007" y="77311"/>
                    <a:pt x="154844" y="76422"/>
                  </a:cubicBezTo>
                  <a:cubicBezTo>
                    <a:pt x="159026" y="74406"/>
                    <a:pt x="163387" y="73226"/>
                    <a:pt x="167330" y="73017"/>
                  </a:cubicBezTo>
                  <a:cubicBezTo>
                    <a:pt x="169249" y="72912"/>
                    <a:pt x="171086" y="73032"/>
                    <a:pt x="172758" y="73405"/>
                  </a:cubicBezTo>
                  <a:cubicBezTo>
                    <a:pt x="173543" y="73577"/>
                    <a:pt x="174312" y="73816"/>
                    <a:pt x="175058" y="74115"/>
                  </a:cubicBezTo>
                  <a:cubicBezTo>
                    <a:pt x="175589" y="74339"/>
                    <a:pt x="176649" y="74630"/>
                    <a:pt x="176888" y="75078"/>
                  </a:cubicBezTo>
                  <a:cubicBezTo>
                    <a:pt x="177119" y="75526"/>
                    <a:pt x="176933" y="76982"/>
                    <a:pt x="176978" y="77557"/>
                  </a:cubicBezTo>
                  <a:cubicBezTo>
                    <a:pt x="177075" y="78505"/>
                    <a:pt x="177224" y="79424"/>
                    <a:pt x="177523" y="80305"/>
                  </a:cubicBezTo>
                  <a:cubicBezTo>
                    <a:pt x="178090" y="81985"/>
                    <a:pt x="179203" y="83344"/>
                    <a:pt x="181092" y="84091"/>
                  </a:cubicBezTo>
                  <a:cubicBezTo>
                    <a:pt x="185326" y="85786"/>
                    <a:pt x="189321" y="87974"/>
                    <a:pt x="192689" y="91028"/>
                  </a:cubicBezTo>
                  <a:cubicBezTo>
                    <a:pt x="194586" y="92753"/>
                    <a:pt x="196251" y="94725"/>
                    <a:pt x="197647" y="96883"/>
                  </a:cubicBezTo>
                  <a:cubicBezTo>
                    <a:pt x="199044" y="99063"/>
                    <a:pt x="200082" y="101520"/>
                    <a:pt x="201396" y="103902"/>
                  </a:cubicBezTo>
                  <a:cubicBezTo>
                    <a:pt x="204144" y="108838"/>
                    <a:pt x="207400" y="113759"/>
                    <a:pt x="209804" y="119740"/>
                  </a:cubicBezTo>
                  <a:cubicBezTo>
                    <a:pt x="210372" y="121167"/>
                    <a:pt x="210909" y="122653"/>
                    <a:pt x="211365" y="124191"/>
                  </a:cubicBezTo>
                  <a:cubicBezTo>
                    <a:pt x="211529" y="124729"/>
                    <a:pt x="212156" y="126424"/>
                    <a:pt x="212112" y="126991"/>
                  </a:cubicBezTo>
                  <a:cubicBezTo>
                    <a:pt x="212067" y="127566"/>
                    <a:pt x="211663" y="127656"/>
                    <a:pt x="212216" y="127424"/>
                  </a:cubicBezTo>
                  <a:cubicBezTo>
                    <a:pt x="213015" y="127096"/>
                    <a:pt x="213784" y="125976"/>
                    <a:pt x="214434" y="125304"/>
                  </a:cubicBezTo>
                  <a:cubicBezTo>
                    <a:pt x="214471" y="125266"/>
                    <a:pt x="214516" y="125311"/>
                    <a:pt x="214531" y="125386"/>
                  </a:cubicBezTo>
                  <a:cubicBezTo>
                    <a:pt x="215128" y="133219"/>
                    <a:pt x="216121" y="141493"/>
                    <a:pt x="217122" y="150581"/>
                  </a:cubicBezTo>
                  <a:cubicBezTo>
                    <a:pt x="217996" y="158354"/>
                    <a:pt x="218802" y="166718"/>
                    <a:pt x="219131" y="175641"/>
                  </a:cubicBezTo>
                  <a:cubicBezTo>
                    <a:pt x="219131" y="175783"/>
                    <a:pt x="219056" y="175738"/>
                    <a:pt x="219049" y="175604"/>
                  </a:cubicBezTo>
                  <a:cubicBezTo>
                    <a:pt x="218436" y="158041"/>
                    <a:pt x="216009" y="143069"/>
                    <a:pt x="214770" y="129567"/>
                  </a:cubicBezTo>
                  <a:cubicBezTo>
                    <a:pt x="214688" y="128634"/>
                    <a:pt x="214613" y="127701"/>
                    <a:pt x="214538" y="126775"/>
                  </a:cubicBezTo>
                  <a:cubicBezTo>
                    <a:pt x="214464" y="125856"/>
                    <a:pt x="214352" y="125789"/>
                    <a:pt x="213896" y="126073"/>
                  </a:cubicBezTo>
                  <a:cubicBezTo>
                    <a:pt x="213433" y="126349"/>
                    <a:pt x="212858" y="127193"/>
                    <a:pt x="212268" y="127581"/>
                  </a:cubicBezTo>
                  <a:cubicBezTo>
                    <a:pt x="211940" y="127790"/>
                    <a:pt x="211932" y="127843"/>
                    <a:pt x="211746" y="127574"/>
                  </a:cubicBezTo>
                  <a:cubicBezTo>
                    <a:pt x="211716" y="127544"/>
                    <a:pt x="211813" y="127350"/>
                    <a:pt x="211805" y="127327"/>
                  </a:cubicBezTo>
                  <a:cubicBezTo>
                    <a:pt x="211790" y="127312"/>
                    <a:pt x="211902" y="127170"/>
                    <a:pt x="211902" y="127096"/>
                  </a:cubicBezTo>
                  <a:cubicBezTo>
                    <a:pt x="211955" y="126603"/>
                    <a:pt x="211813" y="126230"/>
                    <a:pt x="211701" y="125722"/>
                  </a:cubicBezTo>
                  <a:cubicBezTo>
                    <a:pt x="211283" y="123952"/>
                    <a:pt x="210648" y="122212"/>
                    <a:pt x="210028" y="120599"/>
                  </a:cubicBezTo>
                  <a:cubicBezTo>
                    <a:pt x="208863" y="117582"/>
                    <a:pt x="207474" y="114819"/>
                    <a:pt x="206018" y="112206"/>
                  </a:cubicBezTo>
                  <a:cubicBezTo>
                    <a:pt x="204562" y="109592"/>
                    <a:pt x="203076" y="107143"/>
                    <a:pt x="201687" y="104671"/>
                  </a:cubicBezTo>
                  <a:cubicBezTo>
                    <a:pt x="200164" y="101968"/>
                    <a:pt x="199006" y="99175"/>
                    <a:pt x="197393" y="96733"/>
                  </a:cubicBezTo>
                  <a:cubicBezTo>
                    <a:pt x="194093" y="91730"/>
                    <a:pt x="189530" y="88191"/>
                    <a:pt x="184378" y="85689"/>
                  </a:cubicBezTo>
                  <a:cubicBezTo>
                    <a:pt x="182623" y="84830"/>
                    <a:pt x="180427" y="84278"/>
                    <a:pt x="179068" y="83053"/>
                  </a:cubicBezTo>
                  <a:cubicBezTo>
                    <a:pt x="177874" y="81985"/>
                    <a:pt x="177314" y="80499"/>
                    <a:pt x="177022" y="78976"/>
                  </a:cubicBezTo>
                  <a:cubicBezTo>
                    <a:pt x="176843" y="78028"/>
                    <a:pt x="176858" y="77042"/>
                    <a:pt x="176761" y="76079"/>
                  </a:cubicBezTo>
                  <a:cubicBezTo>
                    <a:pt x="176634" y="74772"/>
                    <a:pt x="175514" y="74383"/>
                    <a:pt x="174185" y="73935"/>
                  </a:cubicBezTo>
                  <a:cubicBezTo>
                    <a:pt x="172266" y="73286"/>
                    <a:pt x="170048" y="73024"/>
                    <a:pt x="167688" y="73114"/>
                  </a:cubicBezTo>
                  <a:cubicBezTo>
                    <a:pt x="164880" y="73219"/>
                    <a:pt x="161849" y="73823"/>
                    <a:pt x="158802" y="74891"/>
                  </a:cubicBezTo>
                  <a:cubicBezTo>
                    <a:pt x="157137" y="75474"/>
                    <a:pt x="155516" y="76176"/>
                    <a:pt x="153948" y="76982"/>
                  </a:cubicBezTo>
                  <a:cubicBezTo>
                    <a:pt x="152559" y="77691"/>
                    <a:pt x="151230" y="78700"/>
                    <a:pt x="149864" y="79402"/>
                  </a:cubicBezTo>
                  <a:cubicBezTo>
                    <a:pt x="149005" y="79835"/>
                    <a:pt x="148542" y="80074"/>
                    <a:pt x="147817" y="80783"/>
                  </a:cubicBezTo>
                  <a:cubicBezTo>
                    <a:pt x="147086" y="81492"/>
                    <a:pt x="146242" y="82448"/>
                    <a:pt x="145480" y="83292"/>
                  </a:cubicBezTo>
                  <a:cubicBezTo>
                    <a:pt x="144173" y="84748"/>
                    <a:pt x="142844" y="86466"/>
                    <a:pt x="141052" y="87713"/>
                  </a:cubicBezTo>
                  <a:cubicBezTo>
                    <a:pt x="140985" y="87765"/>
                    <a:pt x="140918" y="87743"/>
                    <a:pt x="140940" y="87690"/>
                  </a:cubicBezTo>
                  <a:cubicBezTo>
                    <a:pt x="141298" y="86794"/>
                    <a:pt x="140380" y="88071"/>
                    <a:pt x="139969" y="88288"/>
                  </a:cubicBezTo>
                  <a:cubicBezTo>
                    <a:pt x="139559" y="88497"/>
                    <a:pt x="139581" y="88482"/>
                    <a:pt x="139379" y="88340"/>
                  </a:cubicBezTo>
                  <a:cubicBezTo>
                    <a:pt x="139312" y="88295"/>
                    <a:pt x="139335" y="88049"/>
                    <a:pt x="139349" y="87989"/>
                  </a:cubicBezTo>
                  <a:cubicBezTo>
                    <a:pt x="139417" y="87750"/>
                    <a:pt x="140066" y="87115"/>
                    <a:pt x="140268" y="86839"/>
                  </a:cubicBezTo>
                  <a:cubicBezTo>
                    <a:pt x="140365" y="86697"/>
                    <a:pt x="140835" y="86212"/>
                    <a:pt x="140574" y="86354"/>
                  </a:cubicBezTo>
                  <a:cubicBezTo>
                    <a:pt x="139939" y="86667"/>
                    <a:pt x="139461" y="87892"/>
                    <a:pt x="138984" y="88303"/>
                  </a:cubicBezTo>
                  <a:cubicBezTo>
                    <a:pt x="138513" y="88713"/>
                    <a:pt x="137677" y="89079"/>
                    <a:pt x="137169" y="89356"/>
                  </a:cubicBezTo>
                  <a:cubicBezTo>
                    <a:pt x="130277" y="93127"/>
                    <a:pt x="123362" y="94650"/>
                    <a:pt x="116955" y="95203"/>
                  </a:cubicBezTo>
                  <a:cubicBezTo>
                    <a:pt x="113878" y="95464"/>
                    <a:pt x="110899" y="95539"/>
                    <a:pt x="107897" y="95651"/>
                  </a:cubicBezTo>
                  <a:cubicBezTo>
                    <a:pt x="106075" y="95718"/>
                    <a:pt x="104141" y="95658"/>
                    <a:pt x="102147" y="96069"/>
                  </a:cubicBezTo>
                  <a:cubicBezTo>
                    <a:pt x="99855" y="96547"/>
                    <a:pt x="97704" y="96957"/>
                    <a:pt x="95546" y="97107"/>
                  </a:cubicBezTo>
                  <a:cubicBezTo>
                    <a:pt x="91469" y="97383"/>
                    <a:pt x="87675" y="97137"/>
                    <a:pt x="83441" y="97704"/>
                  </a:cubicBezTo>
                  <a:cubicBezTo>
                    <a:pt x="81873" y="97921"/>
                    <a:pt x="80454" y="98414"/>
                    <a:pt x="79506" y="97741"/>
                  </a:cubicBezTo>
                  <a:cubicBezTo>
                    <a:pt x="79110" y="97450"/>
                    <a:pt x="78849" y="97062"/>
                    <a:pt x="78528" y="96711"/>
                  </a:cubicBezTo>
                  <a:cubicBezTo>
                    <a:pt x="78401" y="96584"/>
                    <a:pt x="78289" y="96442"/>
                    <a:pt x="78139" y="96315"/>
                  </a:cubicBezTo>
                  <a:cubicBezTo>
                    <a:pt x="77452" y="95733"/>
                    <a:pt x="76855" y="95837"/>
                    <a:pt x="75600" y="96143"/>
                  </a:cubicBezTo>
                  <a:cubicBezTo>
                    <a:pt x="71381" y="97174"/>
                    <a:pt x="67319" y="97980"/>
                    <a:pt x="63302" y="98346"/>
                  </a:cubicBezTo>
                  <a:cubicBezTo>
                    <a:pt x="59292" y="98712"/>
                    <a:pt x="55379" y="98757"/>
                    <a:pt x="51481" y="98906"/>
                  </a:cubicBezTo>
                  <a:cubicBezTo>
                    <a:pt x="49554" y="98981"/>
                    <a:pt x="47635" y="99086"/>
                    <a:pt x="45716" y="99227"/>
                  </a:cubicBezTo>
                  <a:lnTo>
                    <a:pt x="42946" y="99466"/>
                  </a:lnTo>
                  <a:cubicBezTo>
                    <a:pt x="41721" y="99586"/>
                    <a:pt x="41027" y="99377"/>
                    <a:pt x="39929" y="99048"/>
                  </a:cubicBezTo>
                  <a:cubicBezTo>
                    <a:pt x="36516" y="98003"/>
                    <a:pt x="33186" y="96748"/>
                    <a:pt x="30012" y="95165"/>
                  </a:cubicBezTo>
                  <a:cubicBezTo>
                    <a:pt x="17146" y="88967"/>
                    <a:pt x="6901" y="76019"/>
                    <a:pt x="3369" y="54109"/>
                  </a:cubicBezTo>
                  <a:cubicBezTo>
                    <a:pt x="3115" y="52571"/>
                    <a:pt x="2891" y="51010"/>
                    <a:pt x="2697" y="49420"/>
                  </a:cubicBezTo>
                  <a:cubicBezTo>
                    <a:pt x="2502" y="47822"/>
                    <a:pt x="2465" y="46045"/>
                    <a:pt x="2204" y="44491"/>
                  </a:cubicBezTo>
                  <a:cubicBezTo>
                    <a:pt x="1995" y="43267"/>
                    <a:pt x="2107" y="43244"/>
                    <a:pt x="1606" y="43379"/>
                  </a:cubicBezTo>
                  <a:cubicBezTo>
                    <a:pt x="1390" y="43431"/>
                    <a:pt x="1188" y="43752"/>
                    <a:pt x="987" y="43916"/>
                  </a:cubicBezTo>
                  <a:cubicBezTo>
                    <a:pt x="792" y="44088"/>
                    <a:pt x="516" y="44544"/>
                    <a:pt x="307" y="44462"/>
                  </a:cubicBezTo>
                  <a:cubicBezTo>
                    <a:pt x="105" y="44379"/>
                    <a:pt x="188" y="44581"/>
                    <a:pt x="90" y="44342"/>
                  </a:cubicBezTo>
                  <a:cubicBezTo>
                    <a:pt x="1" y="44096"/>
                    <a:pt x="344" y="40765"/>
                    <a:pt x="367" y="40287"/>
                  </a:cubicBezTo>
                  <a:cubicBezTo>
                    <a:pt x="561" y="35045"/>
                    <a:pt x="412" y="29236"/>
                    <a:pt x="852" y="23769"/>
                  </a:cubicBezTo>
                  <a:cubicBezTo>
                    <a:pt x="979" y="22164"/>
                    <a:pt x="1225" y="20708"/>
                    <a:pt x="1360" y="19087"/>
                  </a:cubicBezTo>
                  <a:cubicBezTo>
                    <a:pt x="1472" y="17743"/>
                    <a:pt x="1300" y="18408"/>
                    <a:pt x="1203" y="17684"/>
                  </a:cubicBezTo>
                  <a:cubicBezTo>
                    <a:pt x="1076" y="16586"/>
                    <a:pt x="1435" y="14562"/>
                    <a:pt x="762" y="14323"/>
                  </a:cubicBezTo>
                  <a:cubicBezTo>
                    <a:pt x="748" y="14308"/>
                    <a:pt x="725" y="14286"/>
                    <a:pt x="725" y="14226"/>
                  </a:cubicBezTo>
                  <a:cubicBezTo>
                    <a:pt x="441" y="12083"/>
                    <a:pt x="643" y="10082"/>
                    <a:pt x="927" y="8387"/>
                  </a:cubicBezTo>
                  <a:cubicBezTo>
                    <a:pt x="1472" y="5079"/>
                    <a:pt x="2331" y="2510"/>
                    <a:pt x="3145" y="83"/>
                  </a:cubicBezTo>
                  <a:cubicBezTo>
                    <a:pt x="3182" y="1"/>
                    <a:pt x="3219" y="217"/>
                    <a:pt x="3197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787750" y="950500"/>
              <a:ext cx="5478825" cy="4397025"/>
            </a:xfrm>
            <a:custGeom>
              <a:avLst/>
              <a:gdLst/>
              <a:ahLst/>
              <a:cxnLst/>
              <a:rect l="l" t="t" r="r" b="b"/>
              <a:pathLst>
                <a:path w="219153" h="175881" extrusionOk="0">
                  <a:moveTo>
                    <a:pt x="3249" y="314"/>
                  </a:moveTo>
                  <a:cubicBezTo>
                    <a:pt x="2562" y="2353"/>
                    <a:pt x="1867" y="4481"/>
                    <a:pt x="1329" y="7042"/>
                  </a:cubicBezTo>
                  <a:cubicBezTo>
                    <a:pt x="1046" y="8357"/>
                    <a:pt x="471" y="11164"/>
                    <a:pt x="732" y="13240"/>
                  </a:cubicBezTo>
                  <a:cubicBezTo>
                    <a:pt x="874" y="14360"/>
                    <a:pt x="1195" y="13994"/>
                    <a:pt x="1337" y="14898"/>
                  </a:cubicBezTo>
                  <a:cubicBezTo>
                    <a:pt x="1516" y="15973"/>
                    <a:pt x="852" y="17474"/>
                    <a:pt x="1598" y="17945"/>
                  </a:cubicBezTo>
                  <a:cubicBezTo>
                    <a:pt x="1628" y="17997"/>
                    <a:pt x="1643" y="18049"/>
                    <a:pt x="1636" y="18109"/>
                  </a:cubicBezTo>
                  <a:cubicBezTo>
                    <a:pt x="695" y="24359"/>
                    <a:pt x="672" y="31162"/>
                    <a:pt x="538" y="37726"/>
                  </a:cubicBezTo>
                  <a:cubicBezTo>
                    <a:pt x="508" y="39152"/>
                    <a:pt x="463" y="40549"/>
                    <a:pt x="389" y="41915"/>
                  </a:cubicBezTo>
                  <a:cubicBezTo>
                    <a:pt x="374" y="42139"/>
                    <a:pt x="179" y="44312"/>
                    <a:pt x="202" y="44357"/>
                  </a:cubicBezTo>
                  <a:cubicBezTo>
                    <a:pt x="321" y="44723"/>
                    <a:pt x="1942" y="42975"/>
                    <a:pt x="2091" y="42848"/>
                  </a:cubicBezTo>
                  <a:cubicBezTo>
                    <a:pt x="2240" y="42714"/>
                    <a:pt x="2151" y="42871"/>
                    <a:pt x="2158" y="42960"/>
                  </a:cubicBezTo>
                  <a:cubicBezTo>
                    <a:pt x="3346" y="60882"/>
                    <a:pt x="8155" y="75384"/>
                    <a:pt x="16018" y="84584"/>
                  </a:cubicBezTo>
                  <a:cubicBezTo>
                    <a:pt x="19849" y="89116"/>
                    <a:pt x="24284" y="92469"/>
                    <a:pt x="29071" y="95016"/>
                  </a:cubicBezTo>
                  <a:cubicBezTo>
                    <a:pt x="31363" y="96218"/>
                    <a:pt x="33730" y="97263"/>
                    <a:pt x="36165" y="98152"/>
                  </a:cubicBezTo>
                  <a:cubicBezTo>
                    <a:pt x="37374" y="98600"/>
                    <a:pt x="38599" y="99011"/>
                    <a:pt x="39831" y="99392"/>
                  </a:cubicBezTo>
                  <a:cubicBezTo>
                    <a:pt x="41384" y="99870"/>
                    <a:pt x="42743" y="99817"/>
                    <a:pt x="44483" y="99675"/>
                  </a:cubicBezTo>
                  <a:cubicBezTo>
                    <a:pt x="49830" y="99242"/>
                    <a:pt x="55139" y="99272"/>
                    <a:pt x="60620" y="98944"/>
                  </a:cubicBezTo>
                  <a:cubicBezTo>
                    <a:pt x="63660" y="98779"/>
                    <a:pt x="66684" y="98428"/>
                    <a:pt x="69686" y="97898"/>
                  </a:cubicBezTo>
                  <a:cubicBezTo>
                    <a:pt x="71254" y="97614"/>
                    <a:pt x="72852" y="97263"/>
                    <a:pt x="74472" y="96845"/>
                  </a:cubicBezTo>
                  <a:cubicBezTo>
                    <a:pt x="75495" y="96576"/>
                    <a:pt x="76571" y="96061"/>
                    <a:pt x="77362" y="96345"/>
                  </a:cubicBezTo>
                  <a:cubicBezTo>
                    <a:pt x="78161" y="96621"/>
                    <a:pt x="78363" y="97077"/>
                    <a:pt x="78744" y="97510"/>
                  </a:cubicBezTo>
                  <a:cubicBezTo>
                    <a:pt x="79124" y="97935"/>
                    <a:pt x="79319" y="98234"/>
                    <a:pt x="79782" y="98406"/>
                  </a:cubicBezTo>
                  <a:cubicBezTo>
                    <a:pt x="80588" y="98705"/>
                    <a:pt x="81626" y="98406"/>
                    <a:pt x="82686" y="98242"/>
                  </a:cubicBezTo>
                  <a:cubicBezTo>
                    <a:pt x="85629" y="97794"/>
                    <a:pt x="88362" y="97771"/>
                    <a:pt x="91087" y="97719"/>
                  </a:cubicBezTo>
                  <a:cubicBezTo>
                    <a:pt x="94156" y="97667"/>
                    <a:pt x="97270" y="97584"/>
                    <a:pt x="100690" y="96845"/>
                  </a:cubicBezTo>
                  <a:cubicBezTo>
                    <a:pt x="102064" y="96554"/>
                    <a:pt x="103110" y="96337"/>
                    <a:pt x="104357" y="96263"/>
                  </a:cubicBezTo>
                  <a:cubicBezTo>
                    <a:pt x="105611" y="96188"/>
                    <a:pt x="106649" y="96166"/>
                    <a:pt x="107784" y="96113"/>
                  </a:cubicBezTo>
                  <a:cubicBezTo>
                    <a:pt x="113049" y="95927"/>
                    <a:pt x="118321" y="95852"/>
                    <a:pt x="124138" y="94620"/>
                  </a:cubicBezTo>
                  <a:cubicBezTo>
                    <a:pt x="127349" y="93940"/>
                    <a:pt x="130485" y="92917"/>
                    <a:pt x="133479" y="91573"/>
                  </a:cubicBezTo>
                  <a:cubicBezTo>
                    <a:pt x="135107" y="90841"/>
                    <a:pt x="136967" y="90005"/>
                    <a:pt x="138356" y="88900"/>
                  </a:cubicBezTo>
                  <a:cubicBezTo>
                    <a:pt x="139155" y="88273"/>
                    <a:pt x="139625" y="87279"/>
                    <a:pt x="140484" y="86704"/>
                  </a:cubicBezTo>
                  <a:cubicBezTo>
                    <a:pt x="140506" y="86690"/>
                    <a:pt x="140544" y="86682"/>
                    <a:pt x="140573" y="86690"/>
                  </a:cubicBezTo>
                  <a:cubicBezTo>
                    <a:pt x="140686" y="86734"/>
                    <a:pt x="140529" y="86854"/>
                    <a:pt x="140521" y="86958"/>
                  </a:cubicBezTo>
                  <a:cubicBezTo>
                    <a:pt x="140514" y="87063"/>
                    <a:pt x="140051" y="87593"/>
                    <a:pt x="139954" y="87750"/>
                  </a:cubicBezTo>
                  <a:cubicBezTo>
                    <a:pt x="139715" y="88138"/>
                    <a:pt x="139603" y="88064"/>
                    <a:pt x="139670" y="88459"/>
                  </a:cubicBezTo>
                  <a:cubicBezTo>
                    <a:pt x="139737" y="88863"/>
                    <a:pt x="139677" y="88743"/>
                    <a:pt x="140088" y="88444"/>
                  </a:cubicBezTo>
                  <a:cubicBezTo>
                    <a:pt x="140499" y="88146"/>
                    <a:pt x="140596" y="87840"/>
                    <a:pt x="141014" y="87705"/>
                  </a:cubicBezTo>
                  <a:cubicBezTo>
                    <a:pt x="141119" y="87675"/>
                    <a:pt x="140932" y="88086"/>
                    <a:pt x="140984" y="88078"/>
                  </a:cubicBezTo>
                  <a:cubicBezTo>
                    <a:pt x="141373" y="88034"/>
                    <a:pt x="142732" y="86503"/>
                    <a:pt x="142978" y="86249"/>
                  </a:cubicBezTo>
                  <a:cubicBezTo>
                    <a:pt x="144307" y="84853"/>
                    <a:pt x="145502" y="83411"/>
                    <a:pt x="146824" y="82022"/>
                  </a:cubicBezTo>
                  <a:cubicBezTo>
                    <a:pt x="147518" y="81283"/>
                    <a:pt x="148250" y="80499"/>
                    <a:pt x="149228" y="79969"/>
                  </a:cubicBezTo>
                  <a:cubicBezTo>
                    <a:pt x="151013" y="78998"/>
                    <a:pt x="152813" y="77878"/>
                    <a:pt x="154649" y="76989"/>
                  </a:cubicBezTo>
                  <a:cubicBezTo>
                    <a:pt x="158846" y="74966"/>
                    <a:pt x="163192" y="73778"/>
                    <a:pt x="167142" y="73554"/>
                  </a:cubicBezTo>
                  <a:cubicBezTo>
                    <a:pt x="169076" y="73450"/>
                    <a:pt x="170906" y="73577"/>
                    <a:pt x="172586" y="73935"/>
                  </a:cubicBezTo>
                  <a:cubicBezTo>
                    <a:pt x="173363" y="74107"/>
                    <a:pt x="174132" y="74346"/>
                    <a:pt x="174879" y="74637"/>
                  </a:cubicBezTo>
                  <a:cubicBezTo>
                    <a:pt x="175409" y="74861"/>
                    <a:pt x="176477" y="75145"/>
                    <a:pt x="176716" y="75593"/>
                  </a:cubicBezTo>
                  <a:cubicBezTo>
                    <a:pt x="176962" y="76041"/>
                    <a:pt x="176753" y="77497"/>
                    <a:pt x="176813" y="78072"/>
                  </a:cubicBezTo>
                  <a:cubicBezTo>
                    <a:pt x="176880" y="79006"/>
                    <a:pt x="177059" y="79924"/>
                    <a:pt x="177350" y="80805"/>
                  </a:cubicBezTo>
                  <a:cubicBezTo>
                    <a:pt x="177925" y="82485"/>
                    <a:pt x="179030" y="83844"/>
                    <a:pt x="180927" y="84591"/>
                  </a:cubicBezTo>
                  <a:cubicBezTo>
                    <a:pt x="185169" y="86271"/>
                    <a:pt x="189171" y="88437"/>
                    <a:pt x="192546" y="91476"/>
                  </a:cubicBezTo>
                  <a:cubicBezTo>
                    <a:pt x="194451" y="93194"/>
                    <a:pt x="196116" y="95150"/>
                    <a:pt x="197512" y="97293"/>
                  </a:cubicBezTo>
                  <a:cubicBezTo>
                    <a:pt x="198924" y="99466"/>
                    <a:pt x="199962" y="101916"/>
                    <a:pt x="201283" y="104283"/>
                  </a:cubicBezTo>
                  <a:cubicBezTo>
                    <a:pt x="204031" y="109204"/>
                    <a:pt x="207317" y="114095"/>
                    <a:pt x="209721" y="120046"/>
                  </a:cubicBezTo>
                  <a:cubicBezTo>
                    <a:pt x="210304" y="121465"/>
                    <a:pt x="210834" y="122944"/>
                    <a:pt x="211304" y="124475"/>
                  </a:cubicBezTo>
                  <a:cubicBezTo>
                    <a:pt x="211461" y="125012"/>
                    <a:pt x="212096" y="126707"/>
                    <a:pt x="212036" y="127267"/>
                  </a:cubicBezTo>
                  <a:cubicBezTo>
                    <a:pt x="211984" y="127827"/>
                    <a:pt x="211603" y="127925"/>
                    <a:pt x="212148" y="127708"/>
                  </a:cubicBezTo>
                  <a:cubicBezTo>
                    <a:pt x="212962" y="127357"/>
                    <a:pt x="213716" y="126237"/>
                    <a:pt x="214381" y="125565"/>
                  </a:cubicBezTo>
                  <a:cubicBezTo>
                    <a:pt x="214411" y="125527"/>
                    <a:pt x="214456" y="125587"/>
                    <a:pt x="214463" y="125654"/>
                  </a:cubicBezTo>
                  <a:cubicBezTo>
                    <a:pt x="215083" y="133465"/>
                    <a:pt x="216084" y="141709"/>
                    <a:pt x="217107" y="150760"/>
                  </a:cubicBezTo>
                  <a:cubicBezTo>
                    <a:pt x="217988" y="158511"/>
                    <a:pt x="218809" y="166845"/>
                    <a:pt x="219145" y="175738"/>
                  </a:cubicBezTo>
                  <a:cubicBezTo>
                    <a:pt x="219153" y="175880"/>
                    <a:pt x="219078" y="175835"/>
                    <a:pt x="219071" y="175701"/>
                  </a:cubicBezTo>
                  <a:cubicBezTo>
                    <a:pt x="218436" y="158190"/>
                    <a:pt x="215979" y="143270"/>
                    <a:pt x="214717" y="129821"/>
                  </a:cubicBezTo>
                  <a:cubicBezTo>
                    <a:pt x="214635" y="128888"/>
                    <a:pt x="214553" y="127962"/>
                    <a:pt x="214478" y="127043"/>
                  </a:cubicBezTo>
                  <a:cubicBezTo>
                    <a:pt x="214403" y="126117"/>
                    <a:pt x="214291" y="126050"/>
                    <a:pt x="213828" y="126334"/>
                  </a:cubicBezTo>
                  <a:cubicBezTo>
                    <a:pt x="213373" y="126610"/>
                    <a:pt x="212798" y="127462"/>
                    <a:pt x="212208" y="127857"/>
                  </a:cubicBezTo>
                  <a:cubicBezTo>
                    <a:pt x="211879" y="128066"/>
                    <a:pt x="211872" y="128119"/>
                    <a:pt x="211678" y="127842"/>
                  </a:cubicBezTo>
                  <a:cubicBezTo>
                    <a:pt x="211655" y="127820"/>
                    <a:pt x="211738" y="127618"/>
                    <a:pt x="211738" y="127611"/>
                  </a:cubicBezTo>
                  <a:cubicBezTo>
                    <a:pt x="211738" y="127603"/>
                    <a:pt x="211842" y="127454"/>
                    <a:pt x="211842" y="127379"/>
                  </a:cubicBezTo>
                  <a:cubicBezTo>
                    <a:pt x="211887" y="126872"/>
                    <a:pt x="211752" y="126513"/>
                    <a:pt x="211626" y="126005"/>
                  </a:cubicBezTo>
                  <a:cubicBezTo>
                    <a:pt x="211207" y="124243"/>
                    <a:pt x="210573" y="122518"/>
                    <a:pt x="209945" y="120898"/>
                  </a:cubicBezTo>
                  <a:cubicBezTo>
                    <a:pt x="208780" y="117896"/>
                    <a:pt x="207384" y="115148"/>
                    <a:pt x="205928" y="112557"/>
                  </a:cubicBezTo>
                  <a:cubicBezTo>
                    <a:pt x="204472" y="109958"/>
                    <a:pt x="202963" y="107509"/>
                    <a:pt x="201574" y="105052"/>
                  </a:cubicBezTo>
                  <a:cubicBezTo>
                    <a:pt x="200051" y="102364"/>
                    <a:pt x="198879" y="99578"/>
                    <a:pt x="197266" y="97144"/>
                  </a:cubicBezTo>
                  <a:cubicBezTo>
                    <a:pt x="193965" y="92171"/>
                    <a:pt x="189388" y="88661"/>
                    <a:pt x="184220" y="86167"/>
                  </a:cubicBezTo>
                  <a:cubicBezTo>
                    <a:pt x="182465" y="85316"/>
                    <a:pt x="180278" y="84778"/>
                    <a:pt x="178904" y="83561"/>
                  </a:cubicBezTo>
                  <a:cubicBezTo>
                    <a:pt x="177709" y="82485"/>
                    <a:pt x="177141" y="81007"/>
                    <a:pt x="176857" y="79491"/>
                  </a:cubicBezTo>
                  <a:cubicBezTo>
                    <a:pt x="176671" y="78543"/>
                    <a:pt x="176678" y="77557"/>
                    <a:pt x="176589" y="76601"/>
                  </a:cubicBezTo>
                  <a:cubicBezTo>
                    <a:pt x="176454" y="75294"/>
                    <a:pt x="175334" y="74913"/>
                    <a:pt x="174012" y="74458"/>
                  </a:cubicBezTo>
                  <a:cubicBezTo>
                    <a:pt x="172078" y="73816"/>
                    <a:pt x="169868" y="73562"/>
                    <a:pt x="167508" y="73659"/>
                  </a:cubicBezTo>
                  <a:cubicBezTo>
                    <a:pt x="164693" y="73771"/>
                    <a:pt x="161661" y="74376"/>
                    <a:pt x="158622" y="75444"/>
                  </a:cubicBezTo>
                  <a:cubicBezTo>
                    <a:pt x="156949" y="76034"/>
                    <a:pt x="155329" y="76736"/>
                    <a:pt x="153753" y="77542"/>
                  </a:cubicBezTo>
                  <a:cubicBezTo>
                    <a:pt x="152364" y="78259"/>
                    <a:pt x="151043" y="79267"/>
                    <a:pt x="149669" y="79969"/>
                  </a:cubicBezTo>
                  <a:cubicBezTo>
                    <a:pt x="148810" y="80409"/>
                    <a:pt x="148354" y="80641"/>
                    <a:pt x="147623" y="81350"/>
                  </a:cubicBezTo>
                  <a:cubicBezTo>
                    <a:pt x="146898" y="82060"/>
                    <a:pt x="146040" y="83023"/>
                    <a:pt x="145278" y="83867"/>
                  </a:cubicBezTo>
                  <a:cubicBezTo>
                    <a:pt x="143986" y="85323"/>
                    <a:pt x="142642" y="87041"/>
                    <a:pt x="140850" y="88295"/>
                  </a:cubicBezTo>
                  <a:cubicBezTo>
                    <a:pt x="140790" y="88332"/>
                    <a:pt x="140723" y="88310"/>
                    <a:pt x="140745" y="88265"/>
                  </a:cubicBezTo>
                  <a:cubicBezTo>
                    <a:pt x="141096" y="87369"/>
                    <a:pt x="140178" y="88646"/>
                    <a:pt x="139767" y="88863"/>
                  </a:cubicBezTo>
                  <a:cubicBezTo>
                    <a:pt x="139356" y="89079"/>
                    <a:pt x="139394" y="89057"/>
                    <a:pt x="139185" y="88922"/>
                  </a:cubicBezTo>
                  <a:cubicBezTo>
                    <a:pt x="139117" y="88870"/>
                    <a:pt x="139140" y="88631"/>
                    <a:pt x="139155" y="88564"/>
                  </a:cubicBezTo>
                  <a:cubicBezTo>
                    <a:pt x="139214" y="88325"/>
                    <a:pt x="139879" y="87698"/>
                    <a:pt x="140073" y="87421"/>
                  </a:cubicBezTo>
                  <a:cubicBezTo>
                    <a:pt x="140163" y="87279"/>
                    <a:pt x="140641" y="86794"/>
                    <a:pt x="140372" y="86921"/>
                  </a:cubicBezTo>
                  <a:cubicBezTo>
                    <a:pt x="139745" y="87250"/>
                    <a:pt x="139259" y="88474"/>
                    <a:pt x="138796" y="88885"/>
                  </a:cubicBezTo>
                  <a:cubicBezTo>
                    <a:pt x="138326" y="89296"/>
                    <a:pt x="137489" y="89662"/>
                    <a:pt x="136974" y="89938"/>
                  </a:cubicBezTo>
                  <a:cubicBezTo>
                    <a:pt x="130074" y="93716"/>
                    <a:pt x="123160" y="95240"/>
                    <a:pt x="116753" y="95792"/>
                  </a:cubicBezTo>
                  <a:cubicBezTo>
                    <a:pt x="113669" y="96054"/>
                    <a:pt x="110689" y="96128"/>
                    <a:pt x="107695" y="96240"/>
                  </a:cubicBezTo>
                  <a:cubicBezTo>
                    <a:pt x="105865" y="96308"/>
                    <a:pt x="103939" y="96248"/>
                    <a:pt x="101945" y="96659"/>
                  </a:cubicBezTo>
                  <a:cubicBezTo>
                    <a:pt x="99652" y="97136"/>
                    <a:pt x="97502" y="97547"/>
                    <a:pt x="95344" y="97696"/>
                  </a:cubicBezTo>
                  <a:cubicBezTo>
                    <a:pt x="91274" y="97973"/>
                    <a:pt x="87480" y="97704"/>
                    <a:pt x="83246" y="98271"/>
                  </a:cubicBezTo>
                  <a:cubicBezTo>
                    <a:pt x="81671" y="98488"/>
                    <a:pt x="80260" y="98981"/>
                    <a:pt x="79319" y="98301"/>
                  </a:cubicBezTo>
                  <a:cubicBezTo>
                    <a:pt x="78915" y="98010"/>
                    <a:pt x="78654" y="97629"/>
                    <a:pt x="78333" y="97278"/>
                  </a:cubicBezTo>
                  <a:cubicBezTo>
                    <a:pt x="78213" y="97136"/>
                    <a:pt x="78079" y="97002"/>
                    <a:pt x="77945" y="96875"/>
                  </a:cubicBezTo>
                  <a:cubicBezTo>
                    <a:pt x="77265" y="96293"/>
                    <a:pt x="76675" y="96397"/>
                    <a:pt x="75406" y="96703"/>
                  </a:cubicBezTo>
                  <a:cubicBezTo>
                    <a:pt x="71194" y="97726"/>
                    <a:pt x="67132" y="98525"/>
                    <a:pt x="63129" y="98884"/>
                  </a:cubicBezTo>
                  <a:cubicBezTo>
                    <a:pt x="59127" y="99235"/>
                    <a:pt x="55214" y="99272"/>
                    <a:pt x="51316" y="99414"/>
                  </a:cubicBezTo>
                  <a:cubicBezTo>
                    <a:pt x="49389" y="99481"/>
                    <a:pt x="47470" y="99571"/>
                    <a:pt x="45566" y="99713"/>
                  </a:cubicBezTo>
                  <a:cubicBezTo>
                    <a:pt x="44640" y="99780"/>
                    <a:pt x="43714" y="99855"/>
                    <a:pt x="42803" y="99944"/>
                  </a:cubicBezTo>
                  <a:cubicBezTo>
                    <a:pt x="41579" y="100056"/>
                    <a:pt x="40877" y="99840"/>
                    <a:pt x="39786" y="99504"/>
                  </a:cubicBezTo>
                  <a:cubicBezTo>
                    <a:pt x="36366" y="98451"/>
                    <a:pt x="33058" y="97181"/>
                    <a:pt x="29892" y="95583"/>
                  </a:cubicBezTo>
                  <a:cubicBezTo>
                    <a:pt x="17056" y="89326"/>
                    <a:pt x="6833" y="76280"/>
                    <a:pt x="3353" y="54289"/>
                  </a:cubicBezTo>
                  <a:cubicBezTo>
                    <a:pt x="3092" y="52750"/>
                    <a:pt x="2875" y="51175"/>
                    <a:pt x="2681" y="49577"/>
                  </a:cubicBezTo>
                  <a:cubicBezTo>
                    <a:pt x="2487" y="47979"/>
                    <a:pt x="2457" y="46186"/>
                    <a:pt x="2196" y="44633"/>
                  </a:cubicBezTo>
                  <a:cubicBezTo>
                    <a:pt x="1994" y="43409"/>
                    <a:pt x="2106" y="43386"/>
                    <a:pt x="1606" y="43521"/>
                  </a:cubicBezTo>
                  <a:cubicBezTo>
                    <a:pt x="1397" y="43565"/>
                    <a:pt x="1188" y="43886"/>
                    <a:pt x="993" y="44051"/>
                  </a:cubicBezTo>
                  <a:cubicBezTo>
                    <a:pt x="799" y="44222"/>
                    <a:pt x="515" y="44678"/>
                    <a:pt x="314" y="44581"/>
                  </a:cubicBezTo>
                  <a:cubicBezTo>
                    <a:pt x="105" y="44491"/>
                    <a:pt x="187" y="44715"/>
                    <a:pt x="97" y="44469"/>
                  </a:cubicBezTo>
                  <a:cubicBezTo>
                    <a:pt x="0" y="44230"/>
                    <a:pt x="351" y="40877"/>
                    <a:pt x="366" y="40399"/>
                  </a:cubicBezTo>
                  <a:cubicBezTo>
                    <a:pt x="583" y="35150"/>
                    <a:pt x="433" y="29325"/>
                    <a:pt x="881" y="23844"/>
                  </a:cubicBezTo>
                  <a:cubicBezTo>
                    <a:pt x="1008" y="22231"/>
                    <a:pt x="1255" y="20760"/>
                    <a:pt x="1397" y="19147"/>
                  </a:cubicBezTo>
                  <a:cubicBezTo>
                    <a:pt x="1516" y="17803"/>
                    <a:pt x="1337" y="18460"/>
                    <a:pt x="1247" y="17728"/>
                  </a:cubicBezTo>
                  <a:cubicBezTo>
                    <a:pt x="1113" y="16638"/>
                    <a:pt x="1479" y="14614"/>
                    <a:pt x="807" y="14353"/>
                  </a:cubicBezTo>
                  <a:cubicBezTo>
                    <a:pt x="784" y="14353"/>
                    <a:pt x="777" y="14323"/>
                    <a:pt x="769" y="14263"/>
                  </a:cubicBezTo>
                  <a:cubicBezTo>
                    <a:pt x="486" y="12113"/>
                    <a:pt x="695" y="10104"/>
                    <a:pt x="971" y="8401"/>
                  </a:cubicBezTo>
                  <a:cubicBezTo>
                    <a:pt x="1531" y="5093"/>
                    <a:pt x="2390" y="2525"/>
                    <a:pt x="3204" y="98"/>
                  </a:cubicBezTo>
                  <a:cubicBezTo>
                    <a:pt x="3234" y="1"/>
                    <a:pt x="3278" y="217"/>
                    <a:pt x="3249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771325" y="965625"/>
              <a:ext cx="5478825" cy="4399250"/>
            </a:xfrm>
            <a:custGeom>
              <a:avLst/>
              <a:gdLst/>
              <a:ahLst/>
              <a:cxnLst/>
              <a:rect l="l" t="t" r="r" b="b"/>
              <a:pathLst>
                <a:path w="219153" h="175970" extrusionOk="0">
                  <a:moveTo>
                    <a:pt x="3293" y="314"/>
                  </a:moveTo>
                  <a:cubicBezTo>
                    <a:pt x="2614" y="2360"/>
                    <a:pt x="1919" y="4496"/>
                    <a:pt x="1367" y="7050"/>
                  </a:cubicBezTo>
                  <a:cubicBezTo>
                    <a:pt x="1090" y="8379"/>
                    <a:pt x="508" y="11187"/>
                    <a:pt x="769" y="13270"/>
                  </a:cubicBezTo>
                  <a:cubicBezTo>
                    <a:pt x="911" y="14390"/>
                    <a:pt x="1232" y="14032"/>
                    <a:pt x="1382" y="14935"/>
                  </a:cubicBezTo>
                  <a:cubicBezTo>
                    <a:pt x="1546" y="16011"/>
                    <a:pt x="881" y="17519"/>
                    <a:pt x="1628" y="18004"/>
                  </a:cubicBezTo>
                  <a:cubicBezTo>
                    <a:pt x="1658" y="18049"/>
                    <a:pt x="1665" y="18109"/>
                    <a:pt x="1658" y="18169"/>
                  </a:cubicBezTo>
                  <a:cubicBezTo>
                    <a:pt x="717" y="24426"/>
                    <a:pt x="687" y="31244"/>
                    <a:pt x="538" y="37830"/>
                  </a:cubicBezTo>
                  <a:cubicBezTo>
                    <a:pt x="500" y="39257"/>
                    <a:pt x="456" y="40668"/>
                    <a:pt x="381" y="42027"/>
                  </a:cubicBezTo>
                  <a:cubicBezTo>
                    <a:pt x="373" y="42251"/>
                    <a:pt x="172" y="44446"/>
                    <a:pt x="194" y="44491"/>
                  </a:cubicBezTo>
                  <a:cubicBezTo>
                    <a:pt x="314" y="44850"/>
                    <a:pt x="1942" y="43117"/>
                    <a:pt x="2076" y="42983"/>
                  </a:cubicBezTo>
                  <a:cubicBezTo>
                    <a:pt x="2218" y="42841"/>
                    <a:pt x="2143" y="43013"/>
                    <a:pt x="2143" y="43095"/>
                  </a:cubicBezTo>
                  <a:cubicBezTo>
                    <a:pt x="3308" y="61076"/>
                    <a:pt x="8080" y="75653"/>
                    <a:pt x="15921" y="84912"/>
                  </a:cubicBezTo>
                  <a:cubicBezTo>
                    <a:pt x="19736" y="89475"/>
                    <a:pt x="24157" y="92850"/>
                    <a:pt x="28944" y="95426"/>
                  </a:cubicBezTo>
                  <a:cubicBezTo>
                    <a:pt x="31229" y="96643"/>
                    <a:pt x="33588" y="97704"/>
                    <a:pt x="36015" y="98600"/>
                  </a:cubicBezTo>
                  <a:cubicBezTo>
                    <a:pt x="37225" y="99048"/>
                    <a:pt x="38442" y="99459"/>
                    <a:pt x="39674" y="99854"/>
                  </a:cubicBezTo>
                  <a:cubicBezTo>
                    <a:pt x="41227" y="100332"/>
                    <a:pt x="42587" y="100280"/>
                    <a:pt x="44326" y="100153"/>
                  </a:cubicBezTo>
                  <a:cubicBezTo>
                    <a:pt x="49666" y="99742"/>
                    <a:pt x="54967" y="99787"/>
                    <a:pt x="60434" y="99474"/>
                  </a:cubicBezTo>
                  <a:cubicBezTo>
                    <a:pt x="63473" y="99317"/>
                    <a:pt x="66497" y="98973"/>
                    <a:pt x="69491" y="98443"/>
                  </a:cubicBezTo>
                  <a:cubicBezTo>
                    <a:pt x="71067" y="98167"/>
                    <a:pt x="72665" y="97808"/>
                    <a:pt x="74271" y="97398"/>
                  </a:cubicBezTo>
                  <a:cubicBezTo>
                    <a:pt x="75309" y="97136"/>
                    <a:pt x="76369" y="96621"/>
                    <a:pt x="77175" y="96897"/>
                  </a:cubicBezTo>
                  <a:cubicBezTo>
                    <a:pt x="77825" y="97121"/>
                    <a:pt x="78169" y="97644"/>
                    <a:pt x="78557" y="98070"/>
                  </a:cubicBezTo>
                  <a:cubicBezTo>
                    <a:pt x="78938" y="98503"/>
                    <a:pt x="79117" y="98802"/>
                    <a:pt x="79580" y="98973"/>
                  </a:cubicBezTo>
                  <a:cubicBezTo>
                    <a:pt x="80386" y="99272"/>
                    <a:pt x="81432" y="98973"/>
                    <a:pt x="82485" y="98816"/>
                  </a:cubicBezTo>
                  <a:cubicBezTo>
                    <a:pt x="85412" y="98376"/>
                    <a:pt x="88160" y="98339"/>
                    <a:pt x="90878" y="98301"/>
                  </a:cubicBezTo>
                  <a:cubicBezTo>
                    <a:pt x="93955" y="98256"/>
                    <a:pt x="97061" y="98174"/>
                    <a:pt x="100481" y="97435"/>
                  </a:cubicBezTo>
                  <a:cubicBezTo>
                    <a:pt x="101855" y="97144"/>
                    <a:pt x="102900" y="96935"/>
                    <a:pt x="104148" y="96860"/>
                  </a:cubicBezTo>
                  <a:lnTo>
                    <a:pt x="107568" y="96711"/>
                  </a:lnTo>
                  <a:cubicBezTo>
                    <a:pt x="112840" y="96524"/>
                    <a:pt x="118112" y="96449"/>
                    <a:pt x="123921" y="95217"/>
                  </a:cubicBezTo>
                  <a:cubicBezTo>
                    <a:pt x="127132" y="94530"/>
                    <a:pt x="130268" y="93507"/>
                    <a:pt x="133270" y="92163"/>
                  </a:cubicBezTo>
                  <a:cubicBezTo>
                    <a:pt x="134898" y="91424"/>
                    <a:pt x="136750" y="90587"/>
                    <a:pt x="138154" y="89482"/>
                  </a:cubicBezTo>
                  <a:cubicBezTo>
                    <a:pt x="138953" y="88855"/>
                    <a:pt x="139416" y="87862"/>
                    <a:pt x="140282" y="87287"/>
                  </a:cubicBezTo>
                  <a:cubicBezTo>
                    <a:pt x="140305" y="87272"/>
                    <a:pt x="140342" y="87264"/>
                    <a:pt x="140372" y="87272"/>
                  </a:cubicBezTo>
                  <a:cubicBezTo>
                    <a:pt x="140484" y="87317"/>
                    <a:pt x="140319" y="87436"/>
                    <a:pt x="140319" y="87533"/>
                  </a:cubicBezTo>
                  <a:cubicBezTo>
                    <a:pt x="140319" y="87623"/>
                    <a:pt x="139842" y="88175"/>
                    <a:pt x="139752" y="88332"/>
                  </a:cubicBezTo>
                  <a:cubicBezTo>
                    <a:pt x="139506" y="88713"/>
                    <a:pt x="139394" y="88638"/>
                    <a:pt x="139468" y="89042"/>
                  </a:cubicBezTo>
                  <a:cubicBezTo>
                    <a:pt x="139543" y="89445"/>
                    <a:pt x="139476" y="89325"/>
                    <a:pt x="139886" y="89027"/>
                  </a:cubicBezTo>
                  <a:cubicBezTo>
                    <a:pt x="140297" y="88728"/>
                    <a:pt x="140387" y="88414"/>
                    <a:pt x="140812" y="88287"/>
                  </a:cubicBezTo>
                  <a:cubicBezTo>
                    <a:pt x="140909" y="88258"/>
                    <a:pt x="140730" y="88661"/>
                    <a:pt x="140782" y="88661"/>
                  </a:cubicBezTo>
                  <a:cubicBezTo>
                    <a:pt x="141156" y="88601"/>
                    <a:pt x="142530" y="87070"/>
                    <a:pt x="142761" y="86831"/>
                  </a:cubicBezTo>
                  <a:cubicBezTo>
                    <a:pt x="144105" y="85427"/>
                    <a:pt x="145293" y="83994"/>
                    <a:pt x="146622" y="82590"/>
                  </a:cubicBezTo>
                  <a:cubicBezTo>
                    <a:pt x="147316" y="81858"/>
                    <a:pt x="148048" y="81081"/>
                    <a:pt x="149026" y="80536"/>
                  </a:cubicBezTo>
                  <a:cubicBezTo>
                    <a:pt x="150811" y="79566"/>
                    <a:pt x="152611" y="78445"/>
                    <a:pt x="154448" y="77549"/>
                  </a:cubicBezTo>
                  <a:cubicBezTo>
                    <a:pt x="158644" y="75526"/>
                    <a:pt x="162998" y="74331"/>
                    <a:pt x="166948" y="74107"/>
                  </a:cubicBezTo>
                  <a:cubicBezTo>
                    <a:pt x="168770" y="73980"/>
                    <a:pt x="170607" y="74099"/>
                    <a:pt x="172399" y="74473"/>
                  </a:cubicBezTo>
                  <a:cubicBezTo>
                    <a:pt x="173183" y="74637"/>
                    <a:pt x="173953" y="74869"/>
                    <a:pt x="174699" y="75175"/>
                  </a:cubicBezTo>
                  <a:cubicBezTo>
                    <a:pt x="175229" y="75384"/>
                    <a:pt x="176305" y="75668"/>
                    <a:pt x="176536" y="76116"/>
                  </a:cubicBezTo>
                  <a:cubicBezTo>
                    <a:pt x="176768" y="76564"/>
                    <a:pt x="176581" y="78012"/>
                    <a:pt x="176626" y="78587"/>
                  </a:cubicBezTo>
                  <a:cubicBezTo>
                    <a:pt x="176723" y="79528"/>
                    <a:pt x="176872" y="80454"/>
                    <a:pt x="177171" y="81320"/>
                  </a:cubicBezTo>
                  <a:cubicBezTo>
                    <a:pt x="177746" y="83001"/>
                    <a:pt x="178859" y="84345"/>
                    <a:pt x="180755" y="85084"/>
                  </a:cubicBezTo>
                  <a:cubicBezTo>
                    <a:pt x="185012" y="86749"/>
                    <a:pt x="189014" y="88900"/>
                    <a:pt x="192404" y="91917"/>
                  </a:cubicBezTo>
                  <a:cubicBezTo>
                    <a:pt x="194309" y="93619"/>
                    <a:pt x="195981" y="95568"/>
                    <a:pt x="197378" y="97704"/>
                  </a:cubicBezTo>
                  <a:cubicBezTo>
                    <a:pt x="198796" y="99869"/>
                    <a:pt x="199834" y="102304"/>
                    <a:pt x="201171" y="104671"/>
                  </a:cubicBezTo>
                  <a:cubicBezTo>
                    <a:pt x="203919" y="109562"/>
                    <a:pt x="207220" y="114431"/>
                    <a:pt x="209632" y="120360"/>
                  </a:cubicBezTo>
                  <a:cubicBezTo>
                    <a:pt x="210222" y="121771"/>
                    <a:pt x="210752" y="123242"/>
                    <a:pt x="211222" y="124766"/>
                  </a:cubicBezTo>
                  <a:cubicBezTo>
                    <a:pt x="211386" y="125296"/>
                    <a:pt x="212021" y="126976"/>
                    <a:pt x="211969" y="127544"/>
                  </a:cubicBezTo>
                  <a:cubicBezTo>
                    <a:pt x="211909" y="128119"/>
                    <a:pt x="211528" y="128208"/>
                    <a:pt x="212081" y="127977"/>
                  </a:cubicBezTo>
                  <a:cubicBezTo>
                    <a:pt x="212887" y="127633"/>
                    <a:pt x="213657" y="126513"/>
                    <a:pt x="214314" y="125841"/>
                  </a:cubicBezTo>
                  <a:cubicBezTo>
                    <a:pt x="214351" y="125804"/>
                    <a:pt x="214396" y="125848"/>
                    <a:pt x="214396" y="125923"/>
                  </a:cubicBezTo>
                  <a:cubicBezTo>
                    <a:pt x="215023" y="133704"/>
                    <a:pt x="216039" y="141918"/>
                    <a:pt x="217077" y="150946"/>
                  </a:cubicBezTo>
                  <a:cubicBezTo>
                    <a:pt x="217958" y="158668"/>
                    <a:pt x="218802" y="166971"/>
                    <a:pt x="219153" y="175835"/>
                  </a:cubicBezTo>
                  <a:cubicBezTo>
                    <a:pt x="219153" y="175970"/>
                    <a:pt x="219078" y="175925"/>
                    <a:pt x="219070" y="175798"/>
                  </a:cubicBezTo>
                  <a:cubicBezTo>
                    <a:pt x="218406" y="158347"/>
                    <a:pt x="215934" y="143486"/>
                    <a:pt x="214657" y="130082"/>
                  </a:cubicBezTo>
                  <a:cubicBezTo>
                    <a:pt x="214560" y="129149"/>
                    <a:pt x="214485" y="128231"/>
                    <a:pt x="214411" y="127305"/>
                  </a:cubicBezTo>
                  <a:cubicBezTo>
                    <a:pt x="214336" y="126379"/>
                    <a:pt x="214224" y="126326"/>
                    <a:pt x="213761" y="126603"/>
                  </a:cubicBezTo>
                  <a:cubicBezTo>
                    <a:pt x="213291" y="126886"/>
                    <a:pt x="212723" y="127730"/>
                    <a:pt x="212126" y="128126"/>
                  </a:cubicBezTo>
                  <a:cubicBezTo>
                    <a:pt x="211812" y="128343"/>
                    <a:pt x="211797" y="128395"/>
                    <a:pt x="211603" y="128126"/>
                  </a:cubicBezTo>
                  <a:cubicBezTo>
                    <a:pt x="211588" y="128096"/>
                    <a:pt x="211670" y="127902"/>
                    <a:pt x="211670" y="127894"/>
                  </a:cubicBezTo>
                  <a:cubicBezTo>
                    <a:pt x="211670" y="127880"/>
                    <a:pt x="211760" y="127723"/>
                    <a:pt x="211767" y="127648"/>
                  </a:cubicBezTo>
                  <a:cubicBezTo>
                    <a:pt x="211820" y="127155"/>
                    <a:pt x="211678" y="126789"/>
                    <a:pt x="211558" y="126289"/>
                  </a:cubicBezTo>
                  <a:cubicBezTo>
                    <a:pt x="211133" y="124534"/>
                    <a:pt x="210490" y="122802"/>
                    <a:pt x="209863" y="121211"/>
                  </a:cubicBezTo>
                  <a:cubicBezTo>
                    <a:pt x="208691" y="118209"/>
                    <a:pt x="207279" y="115476"/>
                    <a:pt x="205816" y="112900"/>
                  </a:cubicBezTo>
                  <a:cubicBezTo>
                    <a:pt x="204352" y="110324"/>
                    <a:pt x="202844" y="107867"/>
                    <a:pt x="201455" y="105433"/>
                  </a:cubicBezTo>
                  <a:cubicBezTo>
                    <a:pt x="199924" y="102752"/>
                    <a:pt x="198752" y="99981"/>
                    <a:pt x="197131" y="97562"/>
                  </a:cubicBezTo>
                  <a:cubicBezTo>
                    <a:pt x="193823" y="92611"/>
                    <a:pt x="189231" y="89116"/>
                    <a:pt x="184056" y="86652"/>
                  </a:cubicBezTo>
                  <a:cubicBezTo>
                    <a:pt x="182294" y="85801"/>
                    <a:pt x="180098" y="85271"/>
                    <a:pt x="178724" y="84061"/>
                  </a:cubicBezTo>
                  <a:cubicBezTo>
                    <a:pt x="177537" y="83001"/>
                    <a:pt x="176962" y="81522"/>
                    <a:pt x="176671" y="80006"/>
                  </a:cubicBezTo>
                  <a:cubicBezTo>
                    <a:pt x="176499" y="79065"/>
                    <a:pt x="176506" y="78072"/>
                    <a:pt x="176402" y="77116"/>
                  </a:cubicBezTo>
                  <a:cubicBezTo>
                    <a:pt x="176275" y="75809"/>
                    <a:pt x="175155" y="75436"/>
                    <a:pt x="173826" y="74995"/>
                  </a:cubicBezTo>
                  <a:cubicBezTo>
                    <a:pt x="171892" y="74353"/>
                    <a:pt x="169674" y="74099"/>
                    <a:pt x="167314" y="74204"/>
                  </a:cubicBezTo>
                  <a:cubicBezTo>
                    <a:pt x="164491" y="74316"/>
                    <a:pt x="161460" y="74928"/>
                    <a:pt x="158420" y="76004"/>
                  </a:cubicBezTo>
                  <a:cubicBezTo>
                    <a:pt x="156748" y="76593"/>
                    <a:pt x="155127" y="77303"/>
                    <a:pt x="153552" y="78109"/>
                  </a:cubicBezTo>
                  <a:cubicBezTo>
                    <a:pt x="152163" y="78834"/>
                    <a:pt x="150841" y="79827"/>
                    <a:pt x="149460" y="80536"/>
                  </a:cubicBezTo>
                  <a:cubicBezTo>
                    <a:pt x="148601" y="80977"/>
                    <a:pt x="148138" y="81208"/>
                    <a:pt x="147421" y="81918"/>
                  </a:cubicBezTo>
                  <a:cubicBezTo>
                    <a:pt x="146704" y="82627"/>
                    <a:pt x="145838" y="83598"/>
                    <a:pt x="145076" y="84442"/>
                  </a:cubicBezTo>
                  <a:cubicBezTo>
                    <a:pt x="143769" y="85898"/>
                    <a:pt x="142440" y="87623"/>
                    <a:pt x="140648" y="88877"/>
                  </a:cubicBezTo>
                  <a:cubicBezTo>
                    <a:pt x="140581" y="88915"/>
                    <a:pt x="140514" y="88892"/>
                    <a:pt x="140536" y="88847"/>
                  </a:cubicBezTo>
                  <a:cubicBezTo>
                    <a:pt x="140894" y="87944"/>
                    <a:pt x="139976" y="89228"/>
                    <a:pt x="139565" y="89437"/>
                  </a:cubicBezTo>
                  <a:cubicBezTo>
                    <a:pt x="139147" y="89639"/>
                    <a:pt x="139177" y="89639"/>
                    <a:pt x="138975" y="89497"/>
                  </a:cubicBezTo>
                  <a:cubicBezTo>
                    <a:pt x="138908" y="89452"/>
                    <a:pt x="138931" y="89213"/>
                    <a:pt x="138945" y="89146"/>
                  </a:cubicBezTo>
                  <a:cubicBezTo>
                    <a:pt x="139005" y="88900"/>
                    <a:pt x="139662" y="88280"/>
                    <a:pt x="139864" y="87996"/>
                  </a:cubicBezTo>
                  <a:cubicBezTo>
                    <a:pt x="139961" y="87854"/>
                    <a:pt x="140431" y="87369"/>
                    <a:pt x="140163" y="87503"/>
                  </a:cubicBezTo>
                  <a:cubicBezTo>
                    <a:pt x="139535" y="87832"/>
                    <a:pt x="139050" y="89049"/>
                    <a:pt x="138580" y="89460"/>
                  </a:cubicBezTo>
                  <a:cubicBezTo>
                    <a:pt x="138117" y="89871"/>
                    <a:pt x="137273" y="90236"/>
                    <a:pt x="136765" y="90520"/>
                  </a:cubicBezTo>
                  <a:cubicBezTo>
                    <a:pt x="129865" y="94306"/>
                    <a:pt x="122950" y="95830"/>
                    <a:pt x="116543" y="96382"/>
                  </a:cubicBezTo>
                  <a:cubicBezTo>
                    <a:pt x="113452" y="96643"/>
                    <a:pt x="110480" y="96718"/>
                    <a:pt x="107478" y="96830"/>
                  </a:cubicBezTo>
                  <a:cubicBezTo>
                    <a:pt x="105648" y="96890"/>
                    <a:pt x="103729" y="96838"/>
                    <a:pt x="101728" y="97248"/>
                  </a:cubicBezTo>
                  <a:cubicBezTo>
                    <a:pt x="99443" y="97726"/>
                    <a:pt x="97285" y="98122"/>
                    <a:pt x="95142" y="98271"/>
                  </a:cubicBezTo>
                  <a:cubicBezTo>
                    <a:pt x="91065" y="98555"/>
                    <a:pt x="87279" y="98286"/>
                    <a:pt x="83037" y="98846"/>
                  </a:cubicBezTo>
                  <a:cubicBezTo>
                    <a:pt x="81469" y="99055"/>
                    <a:pt x="80058" y="99541"/>
                    <a:pt x="79117" y="98861"/>
                  </a:cubicBezTo>
                  <a:cubicBezTo>
                    <a:pt x="78714" y="98570"/>
                    <a:pt x="78452" y="98189"/>
                    <a:pt x="78131" y="97838"/>
                  </a:cubicBezTo>
                  <a:cubicBezTo>
                    <a:pt x="78012" y="97704"/>
                    <a:pt x="77892" y="97562"/>
                    <a:pt x="77750" y="97435"/>
                  </a:cubicBezTo>
                  <a:cubicBezTo>
                    <a:pt x="77071" y="96845"/>
                    <a:pt x="76473" y="96950"/>
                    <a:pt x="75211" y="97256"/>
                  </a:cubicBezTo>
                  <a:cubicBezTo>
                    <a:pt x="71000" y="98264"/>
                    <a:pt x="66953" y="99070"/>
                    <a:pt x="62950" y="99414"/>
                  </a:cubicBezTo>
                  <a:cubicBezTo>
                    <a:pt x="58940" y="99757"/>
                    <a:pt x="55035" y="99780"/>
                    <a:pt x="51137" y="99907"/>
                  </a:cubicBezTo>
                  <a:cubicBezTo>
                    <a:pt x="49218" y="99974"/>
                    <a:pt x="47306" y="100056"/>
                    <a:pt x="45402" y="100190"/>
                  </a:cubicBezTo>
                  <a:cubicBezTo>
                    <a:pt x="44476" y="100250"/>
                    <a:pt x="43550" y="100325"/>
                    <a:pt x="42639" y="100414"/>
                  </a:cubicBezTo>
                  <a:cubicBezTo>
                    <a:pt x="41422" y="100526"/>
                    <a:pt x="40720" y="100310"/>
                    <a:pt x="39629" y="99966"/>
                  </a:cubicBezTo>
                  <a:cubicBezTo>
                    <a:pt x="36224" y="98899"/>
                    <a:pt x="32909" y="97614"/>
                    <a:pt x="29758" y="95994"/>
                  </a:cubicBezTo>
                  <a:cubicBezTo>
                    <a:pt x="16951" y="89669"/>
                    <a:pt x="6773" y="76549"/>
                    <a:pt x="3323" y="54468"/>
                  </a:cubicBezTo>
                  <a:cubicBezTo>
                    <a:pt x="3069" y="52922"/>
                    <a:pt x="2853" y="51331"/>
                    <a:pt x="2666" y="49733"/>
                  </a:cubicBezTo>
                  <a:cubicBezTo>
                    <a:pt x="2479" y="48143"/>
                    <a:pt x="2442" y="46343"/>
                    <a:pt x="2181" y="44767"/>
                  </a:cubicBezTo>
                  <a:cubicBezTo>
                    <a:pt x="1986" y="43535"/>
                    <a:pt x="2098" y="43520"/>
                    <a:pt x="1591" y="43647"/>
                  </a:cubicBezTo>
                  <a:cubicBezTo>
                    <a:pt x="1389" y="43700"/>
                    <a:pt x="1180" y="44013"/>
                    <a:pt x="986" y="44185"/>
                  </a:cubicBezTo>
                  <a:cubicBezTo>
                    <a:pt x="792" y="44349"/>
                    <a:pt x="508" y="44812"/>
                    <a:pt x="306" y="44715"/>
                  </a:cubicBezTo>
                  <a:cubicBezTo>
                    <a:pt x="97" y="44626"/>
                    <a:pt x="187" y="44835"/>
                    <a:pt x="90" y="44596"/>
                  </a:cubicBezTo>
                  <a:cubicBezTo>
                    <a:pt x="0" y="44349"/>
                    <a:pt x="351" y="41004"/>
                    <a:pt x="373" y="40519"/>
                  </a:cubicBezTo>
                  <a:cubicBezTo>
                    <a:pt x="583" y="35254"/>
                    <a:pt x="448" y="29400"/>
                    <a:pt x="904" y="23896"/>
                  </a:cubicBezTo>
                  <a:cubicBezTo>
                    <a:pt x="1031" y="22283"/>
                    <a:pt x="1277" y="20820"/>
                    <a:pt x="1426" y="19207"/>
                  </a:cubicBezTo>
                  <a:cubicBezTo>
                    <a:pt x="1546" y="17855"/>
                    <a:pt x="1359" y="18505"/>
                    <a:pt x="1277" y="17780"/>
                  </a:cubicBezTo>
                  <a:cubicBezTo>
                    <a:pt x="1143" y="16683"/>
                    <a:pt x="1516" y="14651"/>
                    <a:pt x="836" y="14390"/>
                  </a:cubicBezTo>
                  <a:cubicBezTo>
                    <a:pt x="814" y="14368"/>
                    <a:pt x="807" y="14338"/>
                    <a:pt x="799" y="14308"/>
                  </a:cubicBezTo>
                  <a:cubicBezTo>
                    <a:pt x="530" y="12127"/>
                    <a:pt x="732" y="10126"/>
                    <a:pt x="1023" y="8416"/>
                  </a:cubicBezTo>
                  <a:cubicBezTo>
                    <a:pt x="1576" y="5101"/>
                    <a:pt x="2434" y="2524"/>
                    <a:pt x="3256" y="98"/>
                  </a:cubicBezTo>
                  <a:cubicBezTo>
                    <a:pt x="3278" y="0"/>
                    <a:pt x="3331" y="224"/>
                    <a:pt x="3293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755075" y="980925"/>
              <a:ext cx="5479025" cy="4401500"/>
            </a:xfrm>
            <a:custGeom>
              <a:avLst/>
              <a:gdLst/>
              <a:ahLst/>
              <a:cxnLst/>
              <a:rect l="l" t="t" r="r" b="b"/>
              <a:pathLst>
                <a:path w="219161" h="176060" extrusionOk="0">
                  <a:moveTo>
                    <a:pt x="3338" y="307"/>
                  </a:moveTo>
                  <a:cubicBezTo>
                    <a:pt x="2644" y="2360"/>
                    <a:pt x="1964" y="4489"/>
                    <a:pt x="1412" y="7057"/>
                  </a:cubicBezTo>
                  <a:cubicBezTo>
                    <a:pt x="1121" y="8379"/>
                    <a:pt x="546" y="11202"/>
                    <a:pt x="799" y="13285"/>
                  </a:cubicBezTo>
                  <a:cubicBezTo>
                    <a:pt x="934" y="14413"/>
                    <a:pt x="1262" y="14054"/>
                    <a:pt x="1404" y="14973"/>
                  </a:cubicBezTo>
                  <a:cubicBezTo>
                    <a:pt x="1569" y="16056"/>
                    <a:pt x="911" y="17557"/>
                    <a:pt x="1643" y="18042"/>
                  </a:cubicBezTo>
                  <a:cubicBezTo>
                    <a:pt x="1681" y="18094"/>
                    <a:pt x="1688" y="18154"/>
                    <a:pt x="1681" y="18214"/>
                  </a:cubicBezTo>
                  <a:cubicBezTo>
                    <a:pt x="732" y="24486"/>
                    <a:pt x="695" y="31326"/>
                    <a:pt x="538" y="37928"/>
                  </a:cubicBezTo>
                  <a:cubicBezTo>
                    <a:pt x="501" y="39361"/>
                    <a:pt x="448" y="40773"/>
                    <a:pt x="374" y="42147"/>
                  </a:cubicBezTo>
                  <a:cubicBezTo>
                    <a:pt x="359" y="42371"/>
                    <a:pt x="165" y="44559"/>
                    <a:pt x="180" y="44611"/>
                  </a:cubicBezTo>
                  <a:cubicBezTo>
                    <a:pt x="299" y="44962"/>
                    <a:pt x="1920" y="43237"/>
                    <a:pt x="2061" y="43103"/>
                  </a:cubicBezTo>
                  <a:cubicBezTo>
                    <a:pt x="2211" y="42976"/>
                    <a:pt x="2129" y="43140"/>
                    <a:pt x="2129" y="43215"/>
                  </a:cubicBezTo>
                  <a:cubicBezTo>
                    <a:pt x="3256" y="61271"/>
                    <a:pt x="8013" y="75907"/>
                    <a:pt x="15824" y="85234"/>
                  </a:cubicBezTo>
                  <a:cubicBezTo>
                    <a:pt x="19625" y="89826"/>
                    <a:pt x="24030" y="93231"/>
                    <a:pt x="28802" y="95822"/>
                  </a:cubicBezTo>
                  <a:cubicBezTo>
                    <a:pt x="31080" y="97054"/>
                    <a:pt x="33439" y="98130"/>
                    <a:pt x="35866" y="99033"/>
                  </a:cubicBezTo>
                  <a:cubicBezTo>
                    <a:pt x="37068" y="99496"/>
                    <a:pt x="38293" y="99914"/>
                    <a:pt x="39525" y="100303"/>
                  </a:cubicBezTo>
                  <a:cubicBezTo>
                    <a:pt x="41064" y="100788"/>
                    <a:pt x="42415" y="100751"/>
                    <a:pt x="44155" y="100624"/>
                  </a:cubicBezTo>
                  <a:cubicBezTo>
                    <a:pt x="49487" y="100221"/>
                    <a:pt x="54789" y="100288"/>
                    <a:pt x="60247" y="99989"/>
                  </a:cubicBezTo>
                  <a:cubicBezTo>
                    <a:pt x="63279" y="99840"/>
                    <a:pt x="66296" y="99504"/>
                    <a:pt x="69290" y="98981"/>
                  </a:cubicBezTo>
                  <a:cubicBezTo>
                    <a:pt x="70873" y="98697"/>
                    <a:pt x="72464" y="98354"/>
                    <a:pt x="74069" y="97943"/>
                  </a:cubicBezTo>
                  <a:cubicBezTo>
                    <a:pt x="75100" y="97682"/>
                    <a:pt x="76168" y="97181"/>
                    <a:pt x="76967" y="97450"/>
                  </a:cubicBezTo>
                  <a:cubicBezTo>
                    <a:pt x="77758" y="97719"/>
                    <a:pt x="77960" y="98197"/>
                    <a:pt x="78348" y="98623"/>
                  </a:cubicBezTo>
                  <a:cubicBezTo>
                    <a:pt x="78729" y="99056"/>
                    <a:pt x="78908" y="99354"/>
                    <a:pt x="79371" y="99534"/>
                  </a:cubicBezTo>
                  <a:cubicBezTo>
                    <a:pt x="80178" y="99832"/>
                    <a:pt x="81216" y="99541"/>
                    <a:pt x="82276" y="99384"/>
                  </a:cubicBezTo>
                  <a:cubicBezTo>
                    <a:pt x="85203" y="98944"/>
                    <a:pt x="87944" y="98914"/>
                    <a:pt x="90669" y="98877"/>
                  </a:cubicBezTo>
                  <a:cubicBezTo>
                    <a:pt x="93738" y="98832"/>
                    <a:pt x="96845" y="98757"/>
                    <a:pt x="100257" y="98018"/>
                  </a:cubicBezTo>
                  <a:cubicBezTo>
                    <a:pt x="101631" y="97719"/>
                    <a:pt x="102677" y="97517"/>
                    <a:pt x="103931" y="97443"/>
                  </a:cubicBezTo>
                  <a:lnTo>
                    <a:pt x="107344" y="97301"/>
                  </a:lnTo>
                  <a:cubicBezTo>
                    <a:pt x="112608" y="97107"/>
                    <a:pt x="117895" y="97040"/>
                    <a:pt x="123697" y="95800"/>
                  </a:cubicBezTo>
                  <a:cubicBezTo>
                    <a:pt x="126916" y="95113"/>
                    <a:pt x="130052" y="94082"/>
                    <a:pt x="133054" y="92738"/>
                  </a:cubicBezTo>
                  <a:cubicBezTo>
                    <a:pt x="134689" y="91999"/>
                    <a:pt x="136534" y="91155"/>
                    <a:pt x="137930" y="90058"/>
                  </a:cubicBezTo>
                  <a:cubicBezTo>
                    <a:pt x="138737" y="89430"/>
                    <a:pt x="139192" y="88430"/>
                    <a:pt x="140058" y="87862"/>
                  </a:cubicBezTo>
                  <a:cubicBezTo>
                    <a:pt x="140088" y="87840"/>
                    <a:pt x="140126" y="87840"/>
                    <a:pt x="140156" y="87847"/>
                  </a:cubicBezTo>
                  <a:cubicBezTo>
                    <a:pt x="140268" y="87892"/>
                    <a:pt x="140111" y="88011"/>
                    <a:pt x="140103" y="88109"/>
                  </a:cubicBezTo>
                  <a:cubicBezTo>
                    <a:pt x="140088" y="88198"/>
                    <a:pt x="139625" y="88751"/>
                    <a:pt x="139528" y="88908"/>
                  </a:cubicBezTo>
                  <a:cubicBezTo>
                    <a:pt x="139297" y="89288"/>
                    <a:pt x="139185" y="89214"/>
                    <a:pt x="139252" y="89617"/>
                  </a:cubicBezTo>
                  <a:cubicBezTo>
                    <a:pt x="139319" y="90020"/>
                    <a:pt x="139259" y="89901"/>
                    <a:pt x="139670" y="89602"/>
                  </a:cubicBezTo>
                  <a:cubicBezTo>
                    <a:pt x="140081" y="89303"/>
                    <a:pt x="140178" y="88982"/>
                    <a:pt x="140596" y="88863"/>
                  </a:cubicBezTo>
                  <a:cubicBezTo>
                    <a:pt x="140686" y="88833"/>
                    <a:pt x="140514" y="89236"/>
                    <a:pt x="140566" y="89229"/>
                  </a:cubicBezTo>
                  <a:cubicBezTo>
                    <a:pt x="140947" y="89176"/>
                    <a:pt x="142314" y="87646"/>
                    <a:pt x="142553" y="87399"/>
                  </a:cubicBezTo>
                  <a:cubicBezTo>
                    <a:pt x="143897" y="85995"/>
                    <a:pt x="145084" y="84562"/>
                    <a:pt x="146413" y="83165"/>
                  </a:cubicBezTo>
                  <a:cubicBezTo>
                    <a:pt x="147108" y="82433"/>
                    <a:pt x="147839" y="81649"/>
                    <a:pt x="148818" y="81104"/>
                  </a:cubicBezTo>
                  <a:cubicBezTo>
                    <a:pt x="150602" y="80133"/>
                    <a:pt x="152402" y="79006"/>
                    <a:pt x="154239" y="78117"/>
                  </a:cubicBezTo>
                  <a:cubicBezTo>
                    <a:pt x="158436" y="76086"/>
                    <a:pt x="162789" y="74876"/>
                    <a:pt x="166747" y="74645"/>
                  </a:cubicBezTo>
                  <a:cubicBezTo>
                    <a:pt x="168681" y="74525"/>
                    <a:pt x="170518" y="74637"/>
                    <a:pt x="172198" y="75003"/>
                  </a:cubicBezTo>
                  <a:cubicBezTo>
                    <a:pt x="172990" y="75160"/>
                    <a:pt x="173759" y="75392"/>
                    <a:pt x="174505" y="75690"/>
                  </a:cubicBezTo>
                  <a:cubicBezTo>
                    <a:pt x="175036" y="75907"/>
                    <a:pt x="176111" y="76183"/>
                    <a:pt x="176342" y="76631"/>
                  </a:cubicBezTo>
                  <a:cubicBezTo>
                    <a:pt x="176581" y="77079"/>
                    <a:pt x="176395" y="78528"/>
                    <a:pt x="176447" y="79095"/>
                  </a:cubicBezTo>
                  <a:cubicBezTo>
                    <a:pt x="176514" y="80021"/>
                    <a:pt x="176701" y="80940"/>
                    <a:pt x="176992" y="81821"/>
                  </a:cubicBezTo>
                  <a:cubicBezTo>
                    <a:pt x="177560" y="83501"/>
                    <a:pt x="178680" y="84845"/>
                    <a:pt x="180584" y="85577"/>
                  </a:cubicBezTo>
                  <a:cubicBezTo>
                    <a:pt x="184840" y="87220"/>
                    <a:pt x="188850" y="89356"/>
                    <a:pt x="192240" y="92365"/>
                  </a:cubicBezTo>
                  <a:cubicBezTo>
                    <a:pt x="194152" y="94053"/>
                    <a:pt x="195840" y="95987"/>
                    <a:pt x="197244" y="98122"/>
                  </a:cubicBezTo>
                  <a:cubicBezTo>
                    <a:pt x="198655" y="100265"/>
                    <a:pt x="199700" y="102692"/>
                    <a:pt x="201030" y="105045"/>
                  </a:cubicBezTo>
                  <a:cubicBezTo>
                    <a:pt x="203807" y="109921"/>
                    <a:pt x="207108" y="114767"/>
                    <a:pt x="209542" y="120666"/>
                  </a:cubicBezTo>
                  <a:cubicBezTo>
                    <a:pt x="210125" y="122070"/>
                    <a:pt x="210662" y="123526"/>
                    <a:pt x="211133" y="125050"/>
                  </a:cubicBezTo>
                  <a:cubicBezTo>
                    <a:pt x="211297" y="125580"/>
                    <a:pt x="211932" y="127253"/>
                    <a:pt x="211887" y="127820"/>
                  </a:cubicBezTo>
                  <a:cubicBezTo>
                    <a:pt x="211842" y="128395"/>
                    <a:pt x="211447" y="128485"/>
                    <a:pt x="211999" y="128253"/>
                  </a:cubicBezTo>
                  <a:cubicBezTo>
                    <a:pt x="212813" y="127910"/>
                    <a:pt x="213575" y="126775"/>
                    <a:pt x="214232" y="126103"/>
                  </a:cubicBezTo>
                  <a:cubicBezTo>
                    <a:pt x="214269" y="126065"/>
                    <a:pt x="214314" y="126118"/>
                    <a:pt x="214314" y="126177"/>
                  </a:cubicBezTo>
                  <a:cubicBezTo>
                    <a:pt x="214949" y="133943"/>
                    <a:pt x="215987" y="142143"/>
                    <a:pt x="217032" y="151118"/>
                  </a:cubicBezTo>
                  <a:cubicBezTo>
                    <a:pt x="217936" y="158825"/>
                    <a:pt x="218787" y="167091"/>
                    <a:pt x="219153" y="175933"/>
                  </a:cubicBezTo>
                  <a:cubicBezTo>
                    <a:pt x="219160" y="176060"/>
                    <a:pt x="219078" y="176022"/>
                    <a:pt x="219078" y="175888"/>
                  </a:cubicBezTo>
                  <a:cubicBezTo>
                    <a:pt x="218384" y="158496"/>
                    <a:pt x="215882" y="143703"/>
                    <a:pt x="214575" y="130337"/>
                  </a:cubicBezTo>
                  <a:cubicBezTo>
                    <a:pt x="214493" y="129411"/>
                    <a:pt x="214411" y="128485"/>
                    <a:pt x="214336" y="127574"/>
                  </a:cubicBezTo>
                  <a:cubicBezTo>
                    <a:pt x="214262" y="126655"/>
                    <a:pt x="214150" y="126581"/>
                    <a:pt x="213679" y="126872"/>
                  </a:cubicBezTo>
                  <a:cubicBezTo>
                    <a:pt x="213216" y="127163"/>
                    <a:pt x="212641" y="127999"/>
                    <a:pt x="212044" y="128403"/>
                  </a:cubicBezTo>
                  <a:cubicBezTo>
                    <a:pt x="211730" y="128619"/>
                    <a:pt x="211723" y="128664"/>
                    <a:pt x="211521" y="128403"/>
                  </a:cubicBezTo>
                  <a:cubicBezTo>
                    <a:pt x="211506" y="128373"/>
                    <a:pt x="211588" y="128171"/>
                    <a:pt x="211588" y="128156"/>
                  </a:cubicBezTo>
                  <a:cubicBezTo>
                    <a:pt x="211588" y="128149"/>
                    <a:pt x="211685" y="127999"/>
                    <a:pt x="211693" y="127925"/>
                  </a:cubicBezTo>
                  <a:cubicBezTo>
                    <a:pt x="211738" y="127432"/>
                    <a:pt x="211588" y="127066"/>
                    <a:pt x="211469" y="126573"/>
                  </a:cubicBezTo>
                  <a:cubicBezTo>
                    <a:pt x="211051" y="124818"/>
                    <a:pt x="210401" y="123101"/>
                    <a:pt x="209766" y="121503"/>
                  </a:cubicBezTo>
                  <a:cubicBezTo>
                    <a:pt x="208587" y="118523"/>
                    <a:pt x="207175" y="115813"/>
                    <a:pt x="205712" y="113244"/>
                  </a:cubicBezTo>
                  <a:cubicBezTo>
                    <a:pt x="204241" y="110675"/>
                    <a:pt x="202732" y="108241"/>
                    <a:pt x="201328" y="105814"/>
                  </a:cubicBezTo>
                  <a:cubicBezTo>
                    <a:pt x="199790" y="103140"/>
                    <a:pt x="198618" y="100392"/>
                    <a:pt x="196990" y="97973"/>
                  </a:cubicBezTo>
                  <a:cubicBezTo>
                    <a:pt x="193667" y="93044"/>
                    <a:pt x="189067" y="89580"/>
                    <a:pt x="183884" y="87138"/>
                  </a:cubicBezTo>
                  <a:cubicBezTo>
                    <a:pt x="182122" y="86294"/>
                    <a:pt x="179919" y="85764"/>
                    <a:pt x="178545" y="84562"/>
                  </a:cubicBezTo>
                  <a:cubicBezTo>
                    <a:pt x="177351" y="83501"/>
                    <a:pt x="176776" y="82030"/>
                    <a:pt x="176492" y="80514"/>
                  </a:cubicBezTo>
                  <a:cubicBezTo>
                    <a:pt x="176305" y="79573"/>
                    <a:pt x="176313" y="78595"/>
                    <a:pt x="176215" y="77632"/>
                  </a:cubicBezTo>
                  <a:cubicBezTo>
                    <a:pt x="176081" y="76325"/>
                    <a:pt x="174961" y="75952"/>
                    <a:pt x="173639" y="75511"/>
                  </a:cubicBezTo>
                  <a:cubicBezTo>
                    <a:pt x="171705" y="74876"/>
                    <a:pt x="169480" y="74637"/>
                    <a:pt x="167113" y="74742"/>
                  </a:cubicBezTo>
                  <a:cubicBezTo>
                    <a:pt x="164290" y="74861"/>
                    <a:pt x="161258" y="75489"/>
                    <a:pt x="158204" y="76556"/>
                  </a:cubicBezTo>
                  <a:cubicBezTo>
                    <a:pt x="156539" y="77154"/>
                    <a:pt x="154919" y="77856"/>
                    <a:pt x="153343" y="78670"/>
                  </a:cubicBezTo>
                  <a:cubicBezTo>
                    <a:pt x="151947" y="79394"/>
                    <a:pt x="150625" y="80395"/>
                    <a:pt x="149243" y="81104"/>
                  </a:cubicBezTo>
                  <a:cubicBezTo>
                    <a:pt x="148385" y="81545"/>
                    <a:pt x="147929" y="81784"/>
                    <a:pt x="147205" y="82486"/>
                  </a:cubicBezTo>
                  <a:cubicBezTo>
                    <a:pt x="146473" y="83188"/>
                    <a:pt x="145614" y="84166"/>
                    <a:pt x="144860" y="85017"/>
                  </a:cubicBezTo>
                  <a:cubicBezTo>
                    <a:pt x="143561" y="86473"/>
                    <a:pt x="142217" y="88191"/>
                    <a:pt x="140424" y="89438"/>
                  </a:cubicBezTo>
                  <a:cubicBezTo>
                    <a:pt x="140372" y="89490"/>
                    <a:pt x="140305" y="89468"/>
                    <a:pt x="140320" y="89423"/>
                  </a:cubicBezTo>
                  <a:cubicBezTo>
                    <a:pt x="140678" y="88519"/>
                    <a:pt x="139752" y="89804"/>
                    <a:pt x="139342" y="90013"/>
                  </a:cubicBezTo>
                  <a:cubicBezTo>
                    <a:pt x="138931" y="90214"/>
                    <a:pt x="138968" y="90214"/>
                    <a:pt x="138767" y="90072"/>
                  </a:cubicBezTo>
                  <a:cubicBezTo>
                    <a:pt x="138558" y="89938"/>
                    <a:pt x="138714" y="89789"/>
                    <a:pt x="138729" y="89721"/>
                  </a:cubicBezTo>
                  <a:cubicBezTo>
                    <a:pt x="138789" y="89475"/>
                    <a:pt x="139446" y="88855"/>
                    <a:pt x="139648" y="88572"/>
                  </a:cubicBezTo>
                  <a:cubicBezTo>
                    <a:pt x="139745" y="88430"/>
                    <a:pt x="140208" y="87944"/>
                    <a:pt x="139946" y="88079"/>
                  </a:cubicBezTo>
                  <a:cubicBezTo>
                    <a:pt x="139312" y="88407"/>
                    <a:pt x="138841" y="89624"/>
                    <a:pt x="138363" y="90035"/>
                  </a:cubicBezTo>
                  <a:cubicBezTo>
                    <a:pt x="137885" y="90446"/>
                    <a:pt x="137057" y="90812"/>
                    <a:pt x="136541" y="91095"/>
                  </a:cubicBezTo>
                  <a:cubicBezTo>
                    <a:pt x="129641" y="94881"/>
                    <a:pt x="122719" y="96420"/>
                    <a:pt x="116327" y="96965"/>
                  </a:cubicBezTo>
                  <a:cubicBezTo>
                    <a:pt x="113236" y="97234"/>
                    <a:pt x="110256" y="97308"/>
                    <a:pt x="107262" y="97413"/>
                  </a:cubicBezTo>
                  <a:cubicBezTo>
                    <a:pt x="105432" y="97480"/>
                    <a:pt x="103506" y="97420"/>
                    <a:pt x="101512" y="97831"/>
                  </a:cubicBezTo>
                  <a:cubicBezTo>
                    <a:pt x="99227" y="98309"/>
                    <a:pt x="97069" y="98712"/>
                    <a:pt x="94918" y="98847"/>
                  </a:cubicBezTo>
                  <a:cubicBezTo>
                    <a:pt x="90841" y="99130"/>
                    <a:pt x="87063" y="98847"/>
                    <a:pt x="82821" y="99407"/>
                  </a:cubicBezTo>
                  <a:cubicBezTo>
                    <a:pt x="81253" y="99616"/>
                    <a:pt x="79849" y="100109"/>
                    <a:pt x="78901" y="99422"/>
                  </a:cubicBezTo>
                  <a:cubicBezTo>
                    <a:pt x="78505" y="99138"/>
                    <a:pt x="78244" y="98750"/>
                    <a:pt x="77930" y="98391"/>
                  </a:cubicBezTo>
                  <a:cubicBezTo>
                    <a:pt x="77803" y="98264"/>
                    <a:pt x="77684" y="98115"/>
                    <a:pt x="77542" y="97988"/>
                  </a:cubicBezTo>
                  <a:cubicBezTo>
                    <a:pt x="76862" y="97405"/>
                    <a:pt x="76265" y="97503"/>
                    <a:pt x="75003" y="97801"/>
                  </a:cubicBezTo>
                  <a:cubicBezTo>
                    <a:pt x="70799" y="98809"/>
                    <a:pt x="66751" y="99608"/>
                    <a:pt x="62756" y="99929"/>
                  </a:cubicBezTo>
                  <a:cubicBezTo>
                    <a:pt x="58761" y="100258"/>
                    <a:pt x="54848" y="100288"/>
                    <a:pt x="50958" y="100400"/>
                  </a:cubicBezTo>
                  <a:cubicBezTo>
                    <a:pt x="49046" y="100452"/>
                    <a:pt x="47134" y="100542"/>
                    <a:pt x="45223" y="100661"/>
                  </a:cubicBezTo>
                  <a:cubicBezTo>
                    <a:pt x="44304" y="100728"/>
                    <a:pt x="43386" y="100803"/>
                    <a:pt x="42475" y="100885"/>
                  </a:cubicBezTo>
                  <a:cubicBezTo>
                    <a:pt x="41250" y="100990"/>
                    <a:pt x="40556" y="100766"/>
                    <a:pt x="39465" y="100430"/>
                  </a:cubicBezTo>
                  <a:cubicBezTo>
                    <a:pt x="36068" y="99347"/>
                    <a:pt x="32767" y="98040"/>
                    <a:pt x="29609" y="96405"/>
                  </a:cubicBezTo>
                  <a:cubicBezTo>
                    <a:pt x="16832" y="90013"/>
                    <a:pt x="6691" y="76803"/>
                    <a:pt x="3286" y="54632"/>
                  </a:cubicBezTo>
                  <a:cubicBezTo>
                    <a:pt x="3032" y="53072"/>
                    <a:pt x="2823" y="51496"/>
                    <a:pt x="2636" y="49883"/>
                  </a:cubicBezTo>
                  <a:cubicBezTo>
                    <a:pt x="2450" y="48270"/>
                    <a:pt x="2420" y="46478"/>
                    <a:pt x="2166" y="44895"/>
                  </a:cubicBezTo>
                  <a:cubicBezTo>
                    <a:pt x="1972" y="43663"/>
                    <a:pt x="2084" y="43648"/>
                    <a:pt x="1576" y="43767"/>
                  </a:cubicBezTo>
                  <a:cubicBezTo>
                    <a:pt x="1374" y="43827"/>
                    <a:pt x="1158" y="44141"/>
                    <a:pt x="971" y="44297"/>
                  </a:cubicBezTo>
                  <a:cubicBezTo>
                    <a:pt x="785" y="44462"/>
                    <a:pt x="493" y="44925"/>
                    <a:pt x="292" y="44835"/>
                  </a:cubicBezTo>
                  <a:cubicBezTo>
                    <a:pt x="83" y="44738"/>
                    <a:pt x="172" y="44954"/>
                    <a:pt x="83" y="44708"/>
                  </a:cubicBezTo>
                  <a:cubicBezTo>
                    <a:pt x="0" y="44469"/>
                    <a:pt x="336" y="41109"/>
                    <a:pt x="366" y="40623"/>
                  </a:cubicBezTo>
                  <a:cubicBezTo>
                    <a:pt x="583" y="35336"/>
                    <a:pt x="448" y="29467"/>
                    <a:pt x="919" y="23964"/>
                  </a:cubicBezTo>
                  <a:cubicBezTo>
                    <a:pt x="1046" y="22336"/>
                    <a:pt x="1300" y="20872"/>
                    <a:pt x="1442" y="19244"/>
                  </a:cubicBezTo>
                  <a:cubicBezTo>
                    <a:pt x="1561" y="17893"/>
                    <a:pt x="1382" y="18557"/>
                    <a:pt x="1300" y="17818"/>
                  </a:cubicBezTo>
                  <a:cubicBezTo>
                    <a:pt x="1165" y="16720"/>
                    <a:pt x="1539" y="14682"/>
                    <a:pt x="867" y="14413"/>
                  </a:cubicBezTo>
                  <a:cubicBezTo>
                    <a:pt x="852" y="14405"/>
                    <a:pt x="844" y="14383"/>
                    <a:pt x="829" y="14331"/>
                  </a:cubicBezTo>
                  <a:cubicBezTo>
                    <a:pt x="560" y="12143"/>
                    <a:pt x="777" y="10134"/>
                    <a:pt x="1053" y="8417"/>
                  </a:cubicBezTo>
                  <a:cubicBezTo>
                    <a:pt x="1613" y="5094"/>
                    <a:pt x="2472" y="2532"/>
                    <a:pt x="3294" y="90"/>
                  </a:cubicBezTo>
                  <a:cubicBezTo>
                    <a:pt x="3323" y="1"/>
                    <a:pt x="3368" y="225"/>
                    <a:pt x="3338" y="3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738275" y="996050"/>
              <a:ext cx="5479400" cy="4404100"/>
            </a:xfrm>
            <a:custGeom>
              <a:avLst/>
              <a:gdLst/>
              <a:ahLst/>
              <a:cxnLst/>
              <a:rect l="l" t="t" r="r" b="b"/>
              <a:pathLst>
                <a:path w="219176" h="176164" extrusionOk="0">
                  <a:moveTo>
                    <a:pt x="3398" y="307"/>
                  </a:moveTo>
                  <a:cubicBezTo>
                    <a:pt x="2711" y="2360"/>
                    <a:pt x="2017" y="4503"/>
                    <a:pt x="1471" y="7065"/>
                  </a:cubicBezTo>
                  <a:cubicBezTo>
                    <a:pt x="1188" y="8394"/>
                    <a:pt x="598" y="11209"/>
                    <a:pt x="852" y="13315"/>
                  </a:cubicBezTo>
                  <a:cubicBezTo>
                    <a:pt x="994" y="14443"/>
                    <a:pt x="1307" y="14084"/>
                    <a:pt x="1449" y="15010"/>
                  </a:cubicBezTo>
                  <a:cubicBezTo>
                    <a:pt x="1613" y="16093"/>
                    <a:pt x="956" y="17594"/>
                    <a:pt x="1695" y="18087"/>
                  </a:cubicBezTo>
                  <a:cubicBezTo>
                    <a:pt x="1725" y="18139"/>
                    <a:pt x="1740" y="18199"/>
                    <a:pt x="1733" y="18258"/>
                  </a:cubicBezTo>
                  <a:cubicBezTo>
                    <a:pt x="770" y="24538"/>
                    <a:pt x="725" y="31408"/>
                    <a:pt x="553" y="38032"/>
                  </a:cubicBezTo>
                  <a:cubicBezTo>
                    <a:pt x="516" y="39466"/>
                    <a:pt x="471" y="40877"/>
                    <a:pt x="389" y="42259"/>
                  </a:cubicBezTo>
                  <a:cubicBezTo>
                    <a:pt x="374" y="42483"/>
                    <a:pt x="180" y="44678"/>
                    <a:pt x="202" y="44723"/>
                  </a:cubicBezTo>
                  <a:cubicBezTo>
                    <a:pt x="314" y="45089"/>
                    <a:pt x="1927" y="43371"/>
                    <a:pt x="2076" y="43237"/>
                  </a:cubicBezTo>
                  <a:cubicBezTo>
                    <a:pt x="2226" y="43110"/>
                    <a:pt x="2129" y="43267"/>
                    <a:pt x="2144" y="43349"/>
                  </a:cubicBezTo>
                  <a:cubicBezTo>
                    <a:pt x="3241" y="61457"/>
                    <a:pt x="7953" y="76168"/>
                    <a:pt x="15749" y="85547"/>
                  </a:cubicBezTo>
                  <a:cubicBezTo>
                    <a:pt x="19528" y="90177"/>
                    <a:pt x="23926" y="93612"/>
                    <a:pt x="28690" y="96240"/>
                  </a:cubicBezTo>
                  <a:cubicBezTo>
                    <a:pt x="30960" y="97480"/>
                    <a:pt x="33312" y="98563"/>
                    <a:pt x="35732" y="99474"/>
                  </a:cubicBezTo>
                  <a:cubicBezTo>
                    <a:pt x="36941" y="99944"/>
                    <a:pt x="38151" y="100362"/>
                    <a:pt x="39383" y="100766"/>
                  </a:cubicBezTo>
                  <a:cubicBezTo>
                    <a:pt x="40922" y="101258"/>
                    <a:pt x="42281" y="101221"/>
                    <a:pt x="44006" y="101102"/>
                  </a:cubicBezTo>
                  <a:cubicBezTo>
                    <a:pt x="49337" y="100721"/>
                    <a:pt x="54617" y="100803"/>
                    <a:pt x="60075" y="100512"/>
                  </a:cubicBezTo>
                  <a:cubicBezTo>
                    <a:pt x="63107" y="100370"/>
                    <a:pt x="66124" y="100041"/>
                    <a:pt x="69111" y="99526"/>
                  </a:cubicBezTo>
                  <a:cubicBezTo>
                    <a:pt x="70694" y="99250"/>
                    <a:pt x="72277" y="98906"/>
                    <a:pt x="73890" y="98496"/>
                  </a:cubicBezTo>
                  <a:cubicBezTo>
                    <a:pt x="74921" y="98234"/>
                    <a:pt x="75981" y="97734"/>
                    <a:pt x="76780" y="98010"/>
                  </a:cubicBezTo>
                  <a:cubicBezTo>
                    <a:pt x="77571" y="98294"/>
                    <a:pt x="77773" y="98757"/>
                    <a:pt x="78161" y="99190"/>
                  </a:cubicBezTo>
                  <a:cubicBezTo>
                    <a:pt x="78542" y="99616"/>
                    <a:pt x="78729" y="99914"/>
                    <a:pt x="79192" y="100094"/>
                  </a:cubicBezTo>
                  <a:cubicBezTo>
                    <a:pt x="79991" y="100392"/>
                    <a:pt x="81036" y="100101"/>
                    <a:pt x="82089" y="99944"/>
                  </a:cubicBezTo>
                  <a:cubicBezTo>
                    <a:pt x="85016" y="99511"/>
                    <a:pt x="87757" y="99489"/>
                    <a:pt x="90468" y="99459"/>
                  </a:cubicBezTo>
                  <a:cubicBezTo>
                    <a:pt x="93544" y="99414"/>
                    <a:pt x="96651" y="99339"/>
                    <a:pt x="100063" y="98608"/>
                  </a:cubicBezTo>
                  <a:cubicBezTo>
                    <a:pt x="101437" y="98309"/>
                    <a:pt x="102483" y="98092"/>
                    <a:pt x="103730" y="98033"/>
                  </a:cubicBezTo>
                  <a:lnTo>
                    <a:pt x="107150" y="97891"/>
                  </a:lnTo>
                  <a:cubicBezTo>
                    <a:pt x="112414" y="97704"/>
                    <a:pt x="117694" y="97629"/>
                    <a:pt x="123503" y="96390"/>
                  </a:cubicBezTo>
                  <a:cubicBezTo>
                    <a:pt x="126722" y="95703"/>
                    <a:pt x="129858" y="94672"/>
                    <a:pt x="132860" y="93328"/>
                  </a:cubicBezTo>
                  <a:cubicBezTo>
                    <a:pt x="134488" y="92589"/>
                    <a:pt x="136340" y="91738"/>
                    <a:pt x="137736" y="90640"/>
                  </a:cubicBezTo>
                  <a:cubicBezTo>
                    <a:pt x="138543" y="90013"/>
                    <a:pt x="139005" y="89012"/>
                    <a:pt x="139864" y="88444"/>
                  </a:cubicBezTo>
                  <a:cubicBezTo>
                    <a:pt x="139894" y="88422"/>
                    <a:pt x="139924" y="88415"/>
                    <a:pt x="139961" y="88422"/>
                  </a:cubicBezTo>
                  <a:cubicBezTo>
                    <a:pt x="140073" y="88474"/>
                    <a:pt x="139909" y="88594"/>
                    <a:pt x="139902" y="88683"/>
                  </a:cubicBezTo>
                  <a:cubicBezTo>
                    <a:pt x="139894" y="88780"/>
                    <a:pt x="139439" y="89333"/>
                    <a:pt x="139334" y="89490"/>
                  </a:cubicBezTo>
                  <a:cubicBezTo>
                    <a:pt x="139103" y="89871"/>
                    <a:pt x="138991" y="89796"/>
                    <a:pt x="139065" y="90199"/>
                  </a:cubicBezTo>
                  <a:cubicBezTo>
                    <a:pt x="139140" y="90603"/>
                    <a:pt x="139065" y="90476"/>
                    <a:pt x="139476" y="90177"/>
                  </a:cubicBezTo>
                  <a:cubicBezTo>
                    <a:pt x="139887" y="89878"/>
                    <a:pt x="139976" y="89565"/>
                    <a:pt x="140409" y="89445"/>
                  </a:cubicBezTo>
                  <a:cubicBezTo>
                    <a:pt x="140499" y="89415"/>
                    <a:pt x="140327" y="89818"/>
                    <a:pt x="140379" y="89803"/>
                  </a:cubicBezTo>
                  <a:cubicBezTo>
                    <a:pt x="140753" y="89759"/>
                    <a:pt x="142127" y="88228"/>
                    <a:pt x="142358" y="87974"/>
                  </a:cubicBezTo>
                  <a:cubicBezTo>
                    <a:pt x="143702" y="86578"/>
                    <a:pt x="144890" y="85136"/>
                    <a:pt x="146212" y="83740"/>
                  </a:cubicBezTo>
                  <a:cubicBezTo>
                    <a:pt x="146913" y="83001"/>
                    <a:pt x="147645" y="82217"/>
                    <a:pt x="148623" y="81686"/>
                  </a:cubicBezTo>
                  <a:cubicBezTo>
                    <a:pt x="150408" y="80708"/>
                    <a:pt x="152215" y="79573"/>
                    <a:pt x="154052" y="78677"/>
                  </a:cubicBezTo>
                  <a:cubicBezTo>
                    <a:pt x="158249" y="76646"/>
                    <a:pt x="162617" y="75444"/>
                    <a:pt x="166575" y="75190"/>
                  </a:cubicBezTo>
                  <a:cubicBezTo>
                    <a:pt x="168502" y="75070"/>
                    <a:pt x="170346" y="75182"/>
                    <a:pt x="172034" y="75533"/>
                  </a:cubicBezTo>
                  <a:cubicBezTo>
                    <a:pt x="172818" y="75698"/>
                    <a:pt x="173587" y="75922"/>
                    <a:pt x="174341" y="76213"/>
                  </a:cubicBezTo>
                  <a:cubicBezTo>
                    <a:pt x="174871" y="76429"/>
                    <a:pt x="175947" y="76706"/>
                    <a:pt x="176178" y="77146"/>
                  </a:cubicBezTo>
                  <a:cubicBezTo>
                    <a:pt x="176410" y="77587"/>
                    <a:pt x="176223" y="79043"/>
                    <a:pt x="176283" y="79625"/>
                  </a:cubicBezTo>
                  <a:cubicBezTo>
                    <a:pt x="176350" y="80544"/>
                    <a:pt x="176529" y="81455"/>
                    <a:pt x="176820" y="82336"/>
                  </a:cubicBezTo>
                  <a:cubicBezTo>
                    <a:pt x="177403" y="84009"/>
                    <a:pt x="178523" y="85353"/>
                    <a:pt x="180420" y="86077"/>
                  </a:cubicBezTo>
                  <a:cubicBezTo>
                    <a:pt x="184691" y="87705"/>
                    <a:pt x="188716" y="89826"/>
                    <a:pt x="192106" y="92813"/>
                  </a:cubicBezTo>
                  <a:cubicBezTo>
                    <a:pt x="194025" y="94493"/>
                    <a:pt x="195713" y="96412"/>
                    <a:pt x="197124" y="98533"/>
                  </a:cubicBezTo>
                  <a:cubicBezTo>
                    <a:pt x="198543" y="100669"/>
                    <a:pt x="199596" y="103095"/>
                    <a:pt x="200932" y="105440"/>
                  </a:cubicBezTo>
                  <a:cubicBezTo>
                    <a:pt x="203703" y="110287"/>
                    <a:pt x="207026" y="115103"/>
                    <a:pt x="209468" y="120972"/>
                  </a:cubicBezTo>
                  <a:cubicBezTo>
                    <a:pt x="210058" y="122369"/>
                    <a:pt x="210588" y="123825"/>
                    <a:pt x="211066" y="125341"/>
                  </a:cubicBezTo>
                  <a:cubicBezTo>
                    <a:pt x="211237" y="125871"/>
                    <a:pt x="211880" y="127536"/>
                    <a:pt x="211835" y="128096"/>
                  </a:cubicBezTo>
                  <a:cubicBezTo>
                    <a:pt x="211782" y="128656"/>
                    <a:pt x="211387" y="128768"/>
                    <a:pt x="211932" y="128522"/>
                  </a:cubicBezTo>
                  <a:cubicBezTo>
                    <a:pt x="212746" y="128178"/>
                    <a:pt x="213522" y="127051"/>
                    <a:pt x="214172" y="126379"/>
                  </a:cubicBezTo>
                  <a:cubicBezTo>
                    <a:pt x="214209" y="126341"/>
                    <a:pt x="214262" y="126386"/>
                    <a:pt x="214269" y="126453"/>
                  </a:cubicBezTo>
                  <a:cubicBezTo>
                    <a:pt x="214904" y="134197"/>
                    <a:pt x="215949" y="142359"/>
                    <a:pt x="217010" y="151305"/>
                  </a:cubicBezTo>
                  <a:cubicBezTo>
                    <a:pt x="217928" y="158981"/>
                    <a:pt x="218794" y="167225"/>
                    <a:pt x="219168" y="176022"/>
                  </a:cubicBezTo>
                  <a:cubicBezTo>
                    <a:pt x="219175" y="176164"/>
                    <a:pt x="219093" y="176119"/>
                    <a:pt x="219093" y="175985"/>
                  </a:cubicBezTo>
                  <a:cubicBezTo>
                    <a:pt x="218376" y="158653"/>
                    <a:pt x="215845" y="143912"/>
                    <a:pt x="214530" y="130598"/>
                  </a:cubicBezTo>
                  <a:lnTo>
                    <a:pt x="214277" y="127835"/>
                  </a:lnTo>
                  <a:cubicBezTo>
                    <a:pt x="214194" y="126909"/>
                    <a:pt x="214090" y="126849"/>
                    <a:pt x="213627" y="127140"/>
                  </a:cubicBezTo>
                  <a:cubicBezTo>
                    <a:pt x="213156" y="127432"/>
                    <a:pt x="212589" y="128283"/>
                    <a:pt x="211992" y="128671"/>
                  </a:cubicBezTo>
                  <a:cubicBezTo>
                    <a:pt x="211663" y="128888"/>
                    <a:pt x="211663" y="128940"/>
                    <a:pt x="211461" y="128679"/>
                  </a:cubicBezTo>
                  <a:cubicBezTo>
                    <a:pt x="211439" y="128656"/>
                    <a:pt x="211521" y="128455"/>
                    <a:pt x="211521" y="128447"/>
                  </a:cubicBezTo>
                  <a:cubicBezTo>
                    <a:pt x="211521" y="128440"/>
                    <a:pt x="211626" y="128283"/>
                    <a:pt x="211626" y="128208"/>
                  </a:cubicBezTo>
                  <a:cubicBezTo>
                    <a:pt x="211670" y="127708"/>
                    <a:pt x="211536" y="127350"/>
                    <a:pt x="211409" y="126849"/>
                  </a:cubicBezTo>
                  <a:cubicBezTo>
                    <a:pt x="210983" y="125109"/>
                    <a:pt x="210341" y="123399"/>
                    <a:pt x="209692" y="121809"/>
                  </a:cubicBezTo>
                  <a:cubicBezTo>
                    <a:pt x="208512" y="118852"/>
                    <a:pt x="207093" y="116148"/>
                    <a:pt x="205614" y="113587"/>
                  </a:cubicBezTo>
                  <a:cubicBezTo>
                    <a:pt x="204143" y="111033"/>
                    <a:pt x="202628" y="108614"/>
                    <a:pt x="201231" y="106194"/>
                  </a:cubicBezTo>
                  <a:cubicBezTo>
                    <a:pt x="199678" y="103544"/>
                    <a:pt x="198491" y="100788"/>
                    <a:pt x="196870" y="98391"/>
                  </a:cubicBezTo>
                  <a:cubicBezTo>
                    <a:pt x="193540" y="93485"/>
                    <a:pt x="188917" y="90035"/>
                    <a:pt x="183735" y="87623"/>
                  </a:cubicBezTo>
                  <a:cubicBezTo>
                    <a:pt x="181965" y="86779"/>
                    <a:pt x="179770" y="86264"/>
                    <a:pt x="178388" y="85062"/>
                  </a:cubicBezTo>
                  <a:cubicBezTo>
                    <a:pt x="177186" y="84016"/>
                    <a:pt x="176611" y="82545"/>
                    <a:pt x="176327" y="81029"/>
                  </a:cubicBezTo>
                  <a:cubicBezTo>
                    <a:pt x="176148" y="80088"/>
                    <a:pt x="176148" y="79110"/>
                    <a:pt x="176051" y="78147"/>
                  </a:cubicBezTo>
                  <a:cubicBezTo>
                    <a:pt x="175917" y="76848"/>
                    <a:pt x="174797" y="76474"/>
                    <a:pt x="173460" y="76049"/>
                  </a:cubicBezTo>
                  <a:cubicBezTo>
                    <a:pt x="171526" y="75421"/>
                    <a:pt x="169308" y="75175"/>
                    <a:pt x="166933" y="75279"/>
                  </a:cubicBezTo>
                  <a:cubicBezTo>
                    <a:pt x="164118" y="75414"/>
                    <a:pt x="161072" y="76034"/>
                    <a:pt x="158017" y="77116"/>
                  </a:cubicBezTo>
                  <a:cubicBezTo>
                    <a:pt x="156352" y="77714"/>
                    <a:pt x="154724" y="78423"/>
                    <a:pt x="153156" y="79237"/>
                  </a:cubicBezTo>
                  <a:cubicBezTo>
                    <a:pt x="151760" y="79969"/>
                    <a:pt x="150438" y="80962"/>
                    <a:pt x="149057" y="81672"/>
                  </a:cubicBezTo>
                  <a:cubicBezTo>
                    <a:pt x="148198" y="82120"/>
                    <a:pt x="147742" y="82359"/>
                    <a:pt x="147018" y="83068"/>
                  </a:cubicBezTo>
                  <a:cubicBezTo>
                    <a:pt x="146286" y="83777"/>
                    <a:pt x="145427" y="84748"/>
                    <a:pt x="144673" y="85584"/>
                  </a:cubicBezTo>
                  <a:cubicBezTo>
                    <a:pt x="143366" y="87048"/>
                    <a:pt x="142030" y="88766"/>
                    <a:pt x="140230" y="90020"/>
                  </a:cubicBezTo>
                  <a:cubicBezTo>
                    <a:pt x="140170" y="90065"/>
                    <a:pt x="140111" y="90050"/>
                    <a:pt x="140126" y="89998"/>
                  </a:cubicBezTo>
                  <a:cubicBezTo>
                    <a:pt x="140492" y="89094"/>
                    <a:pt x="139566" y="90386"/>
                    <a:pt x="139147" y="90588"/>
                  </a:cubicBezTo>
                  <a:cubicBezTo>
                    <a:pt x="138729" y="90797"/>
                    <a:pt x="138774" y="90797"/>
                    <a:pt x="138565" y="90655"/>
                  </a:cubicBezTo>
                  <a:cubicBezTo>
                    <a:pt x="138505" y="90610"/>
                    <a:pt x="138520" y="90371"/>
                    <a:pt x="138543" y="90296"/>
                  </a:cubicBezTo>
                  <a:cubicBezTo>
                    <a:pt x="138595" y="90065"/>
                    <a:pt x="139259" y="89430"/>
                    <a:pt x="139454" y="89154"/>
                  </a:cubicBezTo>
                  <a:cubicBezTo>
                    <a:pt x="139551" y="89012"/>
                    <a:pt x="140021" y="88527"/>
                    <a:pt x="139752" y="88654"/>
                  </a:cubicBezTo>
                  <a:cubicBezTo>
                    <a:pt x="139125" y="88982"/>
                    <a:pt x="138640" y="90207"/>
                    <a:pt x="138177" y="90617"/>
                  </a:cubicBezTo>
                  <a:cubicBezTo>
                    <a:pt x="137706" y="91028"/>
                    <a:pt x="136862" y="91394"/>
                    <a:pt x="136355" y="91670"/>
                  </a:cubicBezTo>
                  <a:cubicBezTo>
                    <a:pt x="129447" y="95471"/>
                    <a:pt x="122525" y="97010"/>
                    <a:pt x="116118" y="97562"/>
                  </a:cubicBezTo>
                  <a:cubicBezTo>
                    <a:pt x="113041" y="97823"/>
                    <a:pt x="110062" y="97898"/>
                    <a:pt x="107068" y="98010"/>
                  </a:cubicBezTo>
                  <a:cubicBezTo>
                    <a:pt x="105238" y="98077"/>
                    <a:pt x="103311" y="98010"/>
                    <a:pt x="101318" y="98421"/>
                  </a:cubicBezTo>
                  <a:cubicBezTo>
                    <a:pt x="99025" y="98899"/>
                    <a:pt x="96875" y="99287"/>
                    <a:pt x="94724" y="99436"/>
                  </a:cubicBezTo>
                  <a:cubicBezTo>
                    <a:pt x="90654" y="99705"/>
                    <a:pt x="86876" y="99429"/>
                    <a:pt x="82634" y="99982"/>
                  </a:cubicBezTo>
                  <a:cubicBezTo>
                    <a:pt x="81066" y="100183"/>
                    <a:pt x="79662" y="100669"/>
                    <a:pt x="78714" y="99989"/>
                  </a:cubicBezTo>
                  <a:cubicBezTo>
                    <a:pt x="78326" y="99698"/>
                    <a:pt x="78064" y="99309"/>
                    <a:pt x="77743" y="98951"/>
                  </a:cubicBezTo>
                  <a:cubicBezTo>
                    <a:pt x="77624" y="98809"/>
                    <a:pt x="77497" y="98675"/>
                    <a:pt x="77355" y="98548"/>
                  </a:cubicBezTo>
                  <a:cubicBezTo>
                    <a:pt x="76675" y="97965"/>
                    <a:pt x="76085" y="98055"/>
                    <a:pt x="74823" y="98361"/>
                  </a:cubicBezTo>
                  <a:cubicBezTo>
                    <a:pt x="70612" y="99354"/>
                    <a:pt x="66572" y="100138"/>
                    <a:pt x="62577" y="100467"/>
                  </a:cubicBezTo>
                  <a:cubicBezTo>
                    <a:pt x="58582" y="100788"/>
                    <a:pt x="54691" y="100788"/>
                    <a:pt x="50808" y="100893"/>
                  </a:cubicBezTo>
                  <a:cubicBezTo>
                    <a:pt x="48897" y="100952"/>
                    <a:pt x="46978" y="101027"/>
                    <a:pt x="45073" y="101146"/>
                  </a:cubicBezTo>
                  <a:cubicBezTo>
                    <a:pt x="44162" y="101199"/>
                    <a:pt x="43236" y="101266"/>
                    <a:pt x="42325" y="101348"/>
                  </a:cubicBezTo>
                  <a:cubicBezTo>
                    <a:pt x="41108" y="101453"/>
                    <a:pt x="40406" y="101229"/>
                    <a:pt x="39324" y="100878"/>
                  </a:cubicBezTo>
                  <a:cubicBezTo>
                    <a:pt x="35941" y="99780"/>
                    <a:pt x="32633" y="98466"/>
                    <a:pt x="29489" y="96815"/>
                  </a:cubicBezTo>
                  <a:cubicBezTo>
                    <a:pt x="16750" y="90356"/>
                    <a:pt x="6646" y="77057"/>
                    <a:pt x="3279" y="54804"/>
                  </a:cubicBezTo>
                  <a:cubicBezTo>
                    <a:pt x="3040" y="53243"/>
                    <a:pt x="2823" y="51645"/>
                    <a:pt x="2636" y="50032"/>
                  </a:cubicBezTo>
                  <a:cubicBezTo>
                    <a:pt x="2450" y="48419"/>
                    <a:pt x="2420" y="46620"/>
                    <a:pt x="2181" y="45036"/>
                  </a:cubicBezTo>
                  <a:cubicBezTo>
                    <a:pt x="1979" y="43797"/>
                    <a:pt x="2084" y="43782"/>
                    <a:pt x="1591" y="43901"/>
                  </a:cubicBezTo>
                  <a:cubicBezTo>
                    <a:pt x="1382" y="43946"/>
                    <a:pt x="1173" y="44260"/>
                    <a:pt x="986" y="44432"/>
                  </a:cubicBezTo>
                  <a:cubicBezTo>
                    <a:pt x="799" y="44603"/>
                    <a:pt x="508" y="45051"/>
                    <a:pt x="299" y="44954"/>
                  </a:cubicBezTo>
                  <a:cubicBezTo>
                    <a:pt x="97" y="44865"/>
                    <a:pt x="187" y="45074"/>
                    <a:pt x="97" y="44827"/>
                  </a:cubicBezTo>
                  <a:cubicBezTo>
                    <a:pt x="0" y="44573"/>
                    <a:pt x="359" y="41213"/>
                    <a:pt x="389" y="40735"/>
                  </a:cubicBezTo>
                  <a:cubicBezTo>
                    <a:pt x="613" y="35433"/>
                    <a:pt x="486" y="29542"/>
                    <a:pt x="956" y="24016"/>
                  </a:cubicBezTo>
                  <a:cubicBezTo>
                    <a:pt x="1098" y="22395"/>
                    <a:pt x="1337" y="20932"/>
                    <a:pt x="1486" y="19296"/>
                  </a:cubicBezTo>
                  <a:cubicBezTo>
                    <a:pt x="1606" y="17945"/>
                    <a:pt x="1434" y="18594"/>
                    <a:pt x="1337" y="17855"/>
                  </a:cubicBezTo>
                  <a:cubicBezTo>
                    <a:pt x="1218" y="16757"/>
                    <a:pt x="1591" y="14711"/>
                    <a:pt x="926" y="14443"/>
                  </a:cubicBezTo>
                  <a:cubicBezTo>
                    <a:pt x="896" y="14420"/>
                    <a:pt x="889" y="14390"/>
                    <a:pt x="889" y="14360"/>
                  </a:cubicBezTo>
                  <a:cubicBezTo>
                    <a:pt x="620" y="12165"/>
                    <a:pt x="837" y="10149"/>
                    <a:pt x="1120" y="8431"/>
                  </a:cubicBezTo>
                  <a:cubicBezTo>
                    <a:pt x="1681" y="5101"/>
                    <a:pt x="2539" y="2532"/>
                    <a:pt x="3361" y="98"/>
                  </a:cubicBezTo>
                  <a:cubicBezTo>
                    <a:pt x="3391" y="1"/>
                    <a:pt x="3435" y="217"/>
                    <a:pt x="3398" y="3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721850" y="1011175"/>
              <a:ext cx="5479575" cy="4406725"/>
            </a:xfrm>
            <a:custGeom>
              <a:avLst/>
              <a:gdLst/>
              <a:ahLst/>
              <a:cxnLst/>
              <a:rect l="l" t="t" r="r" b="b"/>
              <a:pathLst>
                <a:path w="219183" h="176269" extrusionOk="0">
                  <a:moveTo>
                    <a:pt x="3458" y="314"/>
                  </a:moveTo>
                  <a:cubicBezTo>
                    <a:pt x="2763" y="2353"/>
                    <a:pt x="2069" y="4496"/>
                    <a:pt x="1516" y="7072"/>
                  </a:cubicBezTo>
                  <a:cubicBezTo>
                    <a:pt x="1240" y="8394"/>
                    <a:pt x="650" y="11224"/>
                    <a:pt x="896" y="13330"/>
                  </a:cubicBezTo>
                  <a:cubicBezTo>
                    <a:pt x="1031" y="14472"/>
                    <a:pt x="1352" y="14114"/>
                    <a:pt x="1494" y="15040"/>
                  </a:cubicBezTo>
                  <a:cubicBezTo>
                    <a:pt x="1651" y="16130"/>
                    <a:pt x="986" y="17638"/>
                    <a:pt x="1725" y="18131"/>
                  </a:cubicBezTo>
                  <a:cubicBezTo>
                    <a:pt x="1748" y="18184"/>
                    <a:pt x="1763" y="18243"/>
                    <a:pt x="1755" y="18296"/>
                  </a:cubicBezTo>
                  <a:cubicBezTo>
                    <a:pt x="792" y="24598"/>
                    <a:pt x="732" y="31490"/>
                    <a:pt x="560" y="38136"/>
                  </a:cubicBezTo>
                  <a:cubicBezTo>
                    <a:pt x="523" y="39570"/>
                    <a:pt x="463" y="40989"/>
                    <a:pt x="389" y="42363"/>
                  </a:cubicBezTo>
                  <a:cubicBezTo>
                    <a:pt x="381" y="42594"/>
                    <a:pt x="172" y="44797"/>
                    <a:pt x="194" y="44842"/>
                  </a:cubicBezTo>
                  <a:cubicBezTo>
                    <a:pt x="314" y="45208"/>
                    <a:pt x="1919" y="43491"/>
                    <a:pt x="2069" y="43364"/>
                  </a:cubicBezTo>
                  <a:cubicBezTo>
                    <a:pt x="2218" y="43229"/>
                    <a:pt x="2128" y="43401"/>
                    <a:pt x="2136" y="43476"/>
                  </a:cubicBezTo>
                  <a:cubicBezTo>
                    <a:pt x="3211" y="61644"/>
                    <a:pt x="7893" y="76429"/>
                    <a:pt x="15652" y="85876"/>
                  </a:cubicBezTo>
                  <a:cubicBezTo>
                    <a:pt x="19423" y="90528"/>
                    <a:pt x="23806" y="94000"/>
                    <a:pt x="28563" y="96643"/>
                  </a:cubicBezTo>
                  <a:cubicBezTo>
                    <a:pt x="30826" y="97898"/>
                    <a:pt x="33170" y="98988"/>
                    <a:pt x="35590" y="99914"/>
                  </a:cubicBezTo>
                  <a:cubicBezTo>
                    <a:pt x="36785" y="100385"/>
                    <a:pt x="38009" y="100810"/>
                    <a:pt x="39226" y="101221"/>
                  </a:cubicBezTo>
                  <a:cubicBezTo>
                    <a:pt x="40772" y="101714"/>
                    <a:pt x="42124" y="101691"/>
                    <a:pt x="43849" y="101572"/>
                  </a:cubicBezTo>
                  <a:cubicBezTo>
                    <a:pt x="49158" y="101214"/>
                    <a:pt x="54445" y="101311"/>
                    <a:pt x="59896" y="101034"/>
                  </a:cubicBezTo>
                  <a:cubicBezTo>
                    <a:pt x="62920" y="100900"/>
                    <a:pt x="65937" y="100571"/>
                    <a:pt x="68924" y="100064"/>
                  </a:cubicBezTo>
                  <a:cubicBezTo>
                    <a:pt x="70500" y="99795"/>
                    <a:pt x="72090" y="99459"/>
                    <a:pt x="73688" y="99048"/>
                  </a:cubicBezTo>
                  <a:cubicBezTo>
                    <a:pt x="74719" y="98787"/>
                    <a:pt x="75794" y="98279"/>
                    <a:pt x="76586" y="98563"/>
                  </a:cubicBezTo>
                  <a:cubicBezTo>
                    <a:pt x="77377" y="98839"/>
                    <a:pt x="77571" y="99317"/>
                    <a:pt x="77960" y="99750"/>
                  </a:cubicBezTo>
                  <a:cubicBezTo>
                    <a:pt x="78340" y="100176"/>
                    <a:pt x="78527" y="100482"/>
                    <a:pt x="78990" y="100653"/>
                  </a:cubicBezTo>
                  <a:cubicBezTo>
                    <a:pt x="79797" y="100960"/>
                    <a:pt x="80835" y="100668"/>
                    <a:pt x="81887" y="100512"/>
                  </a:cubicBezTo>
                  <a:cubicBezTo>
                    <a:pt x="84807" y="100086"/>
                    <a:pt x="87540" y="100064"/>
                    <a:pt x="90266" y="100026"/>
                  </a:cubicBezTo>
                  <a:cubicBezTo>
                    <a:pt x="93327" y="99996"/>
                    <a:pt x="96441" y="99922"/>
                    <a:pt x="99854" y="99197"/>
                  </a:cubicBezTo>
                  <a:cubicBezTo>
                    <a:pt x="101228" y="98899"/>
                    <a:pt x="102273" y="98682"/>
                    <a:pt x="103520" y="98615"/>
                  </a:cubicBezTo>
                  <a:lnTo>
                    <a:pt x="106940" y="98480"/>
                  </a:lnTo>
                  <a:cubicBezTo>
                    <a:pt x="112205" y="98294"/>
                    <a:pt x="117477" y="98219"/>
                    <a:pt x="123294" y="96972"/>
                  </a:cubicBezTo>
                  <a:cubicBezTo>
                    <a:pt x="126512" y="96293"/>
                    <a:pt x="129649" y="95262"/>
                    <a:pt x="132643" y="93903"/>
                  </a:cubicBezTo>
                  <a:cubicBezTo>
                    <a:pt x="134279" y="93164"/>
                    <a:pt x="136138" y="92320"/>
                    <a:pt x="137534" y="91222"/>
                  </a:cubicBezTo>
                  <a:cubicBezTo>
                    <a:pt x="138341" y="90587"/>
                    <a:pt x="138796" y="89594"/>
                    <a:pt x="139662" y="89019"/>
                  </a:cubicBezTo>
                  <a:cubicBezTo>
                    <a:pt x="139692" y="89004"/>
                    <a:pt x="139722" y="88997"/>
                    <a:pt x="139760" y="89004"/>
                  </a:cubicBezTo>
                  <a:cubicBezTo>
                    <a:pt x="139872" y="89049"/>
                    <a:pt x="139700" y="89169"/>
                    <a:pt x="139700" y="89266"/>
                  </a:cubicBezTo>
                  <a:cubicBezTo>
                    <a:pt x="139700" y="89355"/>
                    <a:pt x="139229" y="89908"/>
                    <a:pt x="139132" y="90065"/>
                  </a:cubicBezTo>
                  <a:cubicBezTo>
                    <a:pt x="138893" y="90453"/>
                    <a:pt x="138781" y="90378"/>
                    <a:pt x="138856" y="90774"/>
                  </a:cubicBezTo>
                  <a:cubicBezTo>
                    <a:pt x="138931" y="91177"/>
                    <a:pt x="138863" y="91058"/>
                    <a:pt x="139274" y="90759"/>
                  </a:cubicBezTo>
                  <a:cubicBezTo>
                    <a:pt x="139685" y="90460"/>
                    <a:pt x="139767" y="90139"/>
                    <a:pt x="140200" y="90020"/>
                  </a:cubicBezTo>
                  <a:cubicBezTo>
                    <a:pt x="140290" y="89990"/>
                    <a:pt x="140111" y="90393"/>
                    <a:pt x="140170" y="90386"/>
                  </a:cubicBezTo>
                  <a:cubicBezTo>
                    <a:pt x="140544" y="90341"/>
                    <a:pt x="141918" y="88810"/>
                    <a:pt x="142157" y="88556"/>
                  </a:cubicBezTo>
                  <a:cubicBezTo>
                    <a:pt x="143501" y="87152"/>
                    <a:pt x="144688" y="85719"/>
                    <a:pt x="146010" y="84315"/>
                  </a:cubicBezTo>
                  <a:cubicBezTo>
                    <a:pt x="146712" y="83568"/>
                    <a:pt x="147443" y="82799"/>
                    <a:pt x="148422" y="82254"/>
                  </a:cubicBezTo>
                  <a:cubicBezTo>
                    <a:pt x="150206" y="81276"/>
                    <a:pt x="152006" y="80148"/>
                    <a:pt x="153851" y="79252"/>
                  </a:cubicBezTo>
                  <a:cubicBezTo>
                    <a:pt x="158055" y="77206"/>
                    <a:pt x="162423" y="75989"/>
                    <a:pt x="166381" y="75742"/>
                  </a:cubicBezTo>
                  <a:cubicBezTo>
                    <a:pt x="168203" y="75600"/>
                    <a:pt x="170040" y="75712"/>
                    <a:pt x="171839" y="76063"/>
                  </a:cubicBezTo>
                  <a:cubicBezTo>
                    <a:pt x="172623" y="76228"/>
                    <a:pt x="173400" y="76452"/>
                    <a:pt x="174147" y="76750"/>
                  </a:cubicBezTo>
                  <a:cubicBezTo>
                    <a:pt x="174684" y="76952"/>
                    <a:pt x="175760" y="77236"/>
                    <a:pt x="175991" y="77669"/>
                  </a:cubicBezTo>
                  <a:cubicBezTo>
                    <a:pt x="176230" y="78109"/>
                    <a:pt x="176044" y="79566"/>
                    <a:pt x="176096" y="80133"/>
                  </a:cubicBezTo>
                  <a:cubicBezTo>
                    <a:pt x="176170" y="81059"/>
                    <a:pt x="176357" y="81970"/>
                    <a:pt x="176648" y="82851"/>
                  </a:cubicBezTo>
                  <a:cubicBezTo>
                    <a:pt x="177223" y="84524"/>
                    <a:pt x="178343" y="85861"/>
                    <a:pt x="180248" y="86577"/>
                  </a:cubicBezTo>
                  <a:cubicBezTo>
                    <a:pt x="184526" y="88190"/>
                    <a:pt x="188559" y="90289"/>
                    <a:pt x="191964" y="93261"/>
                  </a:cubicBezTo>
                  <a:cubicBezTo>
                    <a:pt x="193883" y="94926"/>
                    <a:pt x="195571" y="96845"/>
                    <a:pt x="196990" y="98951"/>
                  </a:cubicBezTo>
                  <a:cubicBezTo>
                    <a:pt x="198416" y="101079"/>
                    <a:pt x="199461" y="103491"/>
                    <a:pt x="200805" y="105821"/>
                  </a:cubicBezTo>
                  <a:cubicBezTo>
                    <a:pt x="203598" y="110652"/>
                    <a:pt x="206921" y="115439"/>
                    <a:pt x="209385" y="121278"/>
                  </a:cubicBezTo>
                  <a:cubicBezTo>
                    <a:pt x="209968" y="122682"/>
                    <a:pt x="210513" y="124131"/>
                    <a:pt x="210991" y="125639"/>
                  </a:cubicBezTo>
                  <a:cubicBezTo>
                    <a:pt x="211155" y="126162"/>
                    <a:pt x="211797" y="127827"/>
                    <a:pt x="211752" y="128387"/>
                  </a:cubicBezTo>
                  <a:cubicBezTo>
                    <a:pt x="211708" y="128947"/>
                    <a:pt x="211312" y="129045"/>
                    <a:pt x="211865" y="128806"/>
                  </a:cubicBezTo>
                  <a:cubicBezTo>
                    <a:pt x="212678" y="128462"/>
                    <a:pt x="213440" y="127327"/>
                    <a:pt x="214105" y="126647"/>
                  </a:cubicBezTo>
                  <a:cubicBezTo>
                    <a:pt x="214142" y="126610"/>
                    <a:pt x="214187" y="126655"/>
                    <a:pt x="214187" y="126730"/>
                  </a:cubicBezTo>
                  <a:cubicBezTo>
                    <a:pt x="214844" y="134443"/>
                    <a:pt x="215904" y="142583"/>
                    <a:pt x="216980" y="151506"/>
                  </a:cubicBezTo>
                  <a:cubicBezTo>
                    <a:pt x="217906" y="159138"/>
                    <a:pt x="218794" y="167352"/>
                    <a:pt x="219175" y="176126"/>
                  </a:cubicBezTo>
                  <a:cubicBezTo>
                    <a:pt x="219183" y="176268"/>
                    <a:pt x="219108" y="176224"/>
                    <a:pt x="219100" y="176089"/>
                  </a:cubicBezTo>
                  <a:cubicBezTo>
                    <a:pt x="218361" y="158824"/>
                    <a:pt x="215800" y="144129"/>
                    <a:pt x="214471" y="130859"/>
                  </a:cubicBezTo>
                  <a:cubicBezTo>
                    <a:pt x="214374" y="129933"/>
                    <a:pt x="214291" y="129022"/>
                    <a:pt x="214209" y="128104"/>
                  </a:cubicBezTo>
                  <a:cubicBezTo>
                    <a:pt x="214120" y="127193"/>
                    <a:pt x="214023" y="127133"/>
                    <a:pt x="213552" y="127424"/>
                  </a:cubicBezTo>
                  <a:cubicBezTo>
                    <a:pt x="213089" y="127715"/>
                    <a:pt x="212507" y="128567"/>
                    <a:pt x="211924" y="128955"/>
                  </a:cubicBezTo>
                  <a:cubicBezTo>
                    <a:pt x="211596" y="129179"/>
                    <a:pt x="211588" y="129224"/>
                    <a:pt x="211387" y="128962"/>
                  </a:cubicBezTo>
                  <a:cubicBezTo>
                    <a:pt x="211372" y="128940"/>
                    <a:pt x="211454" y="128738"/>
                    <a:pt x="211454" y="128731"/>
                  </a:cubicBezTo>
                  <a:cubicBezTo>
                    <a:pt x="211454" y="128723"/>
                    <a:pt x="211551" y="128567"/>
                    <a:pt x="211558" y="128499"/>
                  </a:cubicBezTo>
                  <a:cubicBezTo>
                    <a:pt x="211596" y="128007"/>
                    <a:pt x="211454" y="127641"/>
                    <a:pt x="211334" y="127148"/>
                  </a:cubicBezTo>
                  <a:cubicBezTo>
                    <a:pt x="210901" y="125400"/>
                    <a:pt x="210252" y="123713"/>
                    <a:pt x="209617" y="122122"/>
                  </a:cubicBezTo>
                  <a:cubicBezTo>
                    <a:pt x="208422" y="119173"/>
                    <a:pt x="206988" y="116484"/>
                    <a:pt x="205517" y="113938"/>
                  </a:cubicBezTo>
                  <a:cubicBezTo>
                    <a:pt x="204039" y="111392"/>
                    <a:pt x="202508" y="108987"/>
                    <a:pt x="201104" y="106583"/>
                  </a:cubicBezTo>
                  <a:cubicBezTo>
                    <a:pt x="199551" y="103939"/>
                    <a:pt x="198364" y="101206"/>
                    <a:pt x="196736" y="98817"/>
                  </a:cubicBezTo>
                  <a:cubicBezTo>
                    <a:pt x="193390" y="93925"/>
                    <a:pt x="188760" y="90505"/>
                    <a:pt x="183571" y="88101"/>
                  </a:cubicBezTo>
                  <a:cubicBezTo>
                    <a:pt x="181801" y="87279"/>
                    <a:pt x="179598" y="86764"/>
                    <a:pt x="178217" y="85569"/>
                  </a:cubicBezTo>
                  <a:cubicBezTo>
                    <a:pt x="177007" y="84524"/>
                    <a:pt x="176432" y="83060"/>
                    <a:pt x="176141" y="81544"/>
                  </a:cubicBezTo>
                  <a:cubicBezTo>
                    <a:pt x="175961" y="80611"/>
                    <a:pt x="175976" y="79633"/>
                    <a:pt x="175872" y="78669"/>
                  </a:cubicBezTo>
                  <a:cubicBezTo>
                    <a:pt x="175730" y="77378"/>
                    <a:pt x="174610" y="77012"/>
                    <a:pt x="173273" y="76579"/>
                  </a:cubicBezTo>
                  <a:cubicBezTo>
                    <a:pt x="171347" y="75959"/>
                    <a:pt x="169114" y="75720"/>
                    <a:pt x="166739" y="75832"/>
                  </a:cubicBezTo>
                  <a:cubicBezTo>
                    <a:pt x="163917" y="75966"/>
                    <a:pt x="160877" y="76601"/>
                    <a:pt x="157831" y="77684"/>
                  </a:cubicBezTo>
                  <a:cubicBezTo>
                    <a:pt x="156158" y="78281"/>
                    <a:pt x="154530" y="78991"/>
                    <a:pt x="152954" y="79812"/>
                  </a:cubicBezTo>
                  <a:cubicBezTo>
                    <a:pt x="151558" y="80536"/>
                    <a:pt x="150236" y="81544"/>
                    <a:pt x="148855" y="82254"/>
                  </a:cubicBezTo>
                  <a:cubicBezTo>
                    <a:pt x="147989" y="82694"/>
                    <a:pt x="147533" y="82926"/>
                    <a:pt x="146816" y="83635"/>
                  </a:cubicBezTo>
                  <a:cubicBezTo>
                    <a:pt x="146092" y="84345"/>
                    <a:pt x="145226" y="85315"/>
                    <a:pt x="144464" y="86167"/>
                  </a:cubicBezTo>
                  <a:cubicBezTo>
                    <a:pt x="143165" y="87623"/>
                    <a:pt x="141821" y="89348"/>
                    <a:pt x="140028" y="90602"/>
                  </a:cubicBezTo>
                  <a:cubicBezTo>
                    <a:pt x="139961" y="90647"/>
                    <a:pt x="139894" y="90625"/>
                    <a:pt x="139916" y="90580"/>
                  </a:cubicBezTo>
                  <a:cubicBezTo>
                    <a:pt x="140282" y="89676"/>
                    <a:pt x="139356" y="90961"/>
                    <a:pt x="138946" y="91170"/>
                  </a:cubicBezTo>
                  <a:cubicBezTo>
                    <a:pt x="138535" y="91372"/>
                    <a:pt x="138565" y="91372"/>
                    <a:pt x="138356" y="91237"/>
                  </a:cubicBezTo>
                  <a:cubicBezTo>
                    <a:pt x="138289" y="91185"/>
                    <a:pt x="138311" y="90953"/>
                    <a:pt x="138326" y="90886"/>
                  </a:cubicBezTo>
                  <a:cubicBezTo>
                    <a:pt x="138386" y="90647"/>
                    <a:pt x="139050" y="90012"/>
                    <a:pt x="139244" y="89729"/>
                  </a:cubicBezTo>
                  <a:cubicBezTo>
                    <a:pt x="139349" y="89594"/>
                    <a:pt x="139812" y="89109"/>
                    <a:pt x="139550" y="89236"/>
                  </a:cubicBezTo>
                  <a:cubicBezTo>
                    <a:pt x="138916" y="89564"/>
                    <a:pt x="138430" y="90789"/>
                    <a:pt x="137967" y="91200"/>
                  </a:cubicBezTo>
                  <a:cubicBezTo>
                    <a:pt x="137497" y="91610"/>
                    <a:pt x="136661" y="91969"/>
                    <a:pt x="136145" y="92260"/>
                  </a:cubicBezTo>
                  <a:cubicBezTo>
                    <a:pt x="129238" y="96061"/>
                    <a:pt x="122308" y="97599"/>
                    <a:pt x="115909" y="98152"/>
                  </a:cubicBezTo>
                  <a:cubicBezTo>
                    <a:pt x="112817" y="98413"/>
                    <a:pt x="109838" y="98488"/>
                    <a:pt x="106851" y="98600"/>
                  </a:cubicBezTo>
                  <a:cubicBezTo>
                    <a:pt x="105021" y="98667"/>
                    <a:pt x="103102" y="98600"/>
                    <a:pt x="101101" y="99011"/>
                  </a:cubicBezTo>
                  <a:cubicBezTo>
                    <a:pt x="98816" y="99474"/>
                    <a:pt x="96658" y="99877"/>
                    <a:pt x="94515" y="100019"/>
                  </a:cubicBezTo>
                  <a:cubicBezTo>
                    <a:pt x="90445" y="100288"/>
                    <a:pt x="86667" y="99996"/>
                    <a:pt x="82433" y="100549"/>
                  </a:cubicBezTo>
                  <a:cubicBezTo>
                    <a:pt x="80864" y="100743"/>
                    <a:pt x="79468" y="101228"/>
                    <a:pt x="78512" y="100549"/>
                  </a:cubicBezTo>
                  <a:cubicBezTo>
                    <a:pt x="78124" y="100265"/>
                    <a:pt x="77863" y="99869"/>
                    <a:pt x="77541" y="99518"/>
                  </a:cubicBezTo>
                  <a:cubicBezTo>
                    <a:pt x="77429" y="99369"/>
                    <a:pt x="77302" y="99235"/>
                    <a:pt x="77161" y="99115"/>
                  </a:cubicBezTo>
                  <a:cubicBezTo>
                    <a:pt x="76481" y="98518"/>
                    <a:pt x="75884" y="98622"/>
                    <a:pt x="74622" y="98921"/>
                  </a:cubicBezTo>
                  <a:cubicBezTo>
                    <a:pt x="70425" y="99907"/>
                    <a:pt x="66393" y="100683"/>
                    <a:pt x="62398" y="100990"/>
                  </a:cubicBezTo>
                  <a:cubicBezTo>
                    <a:pt x="58403" y="101296"/>
                    <a:pt x="54520" y="101296"/>
                    <a:pt x="50636" y="101393"/>
                  </a:cubicBezTo>
                  <a:cubicBezTo>
                    <a:pt x="48717" y="101438"/>
                    <a:pt x="46813" y="101505"/>
                    <a:pt x="44909" y="101624"/>
                  </a:cubicBezTo>
                  <a:cubicBezTo>
                    <a:pt x="43998" y="101684"/>
                    <a:pt x="43080" y="101744"/>
                    <a:pt x="42168" y="101818"/>
                  </a:cubicBezTo>
                  <a:cubicBezTo>
                    <a:pt x="40951" y="101915"/>
                    <a:pt x="40257" y="101691"/>
                    <a:pt x="39182" y="101333"/>
                  </a:cubicBezTo>
                  <a:cubicBezTo>
                    <a:pt x="35791" y="100220"/>
                    <a:pt x="32498" y="98899"/>
                    <a:pt x="29362" y="97226"/>
                  </a:cubicBezTo>
                  <a:cubicBezTo>
                    <a:pt x="16652" y="90707"/>
                    <a:pt x="6586" y="77310"/>
                    <a:pt x="3256" y="54975"/>
                  </a:cubicBezTo>
                  <a:cubicBezTo>
                    <a:pt x="3010" y="53407"/>
                    <a:pt x="2801" y="51809"/>
                    <a:pt x="2621" y="50181"/>
                  </a:cubicBezTo>
                  <a:cubicBezTo>
                    <a:pt x="2442" y="48561"/>
                    <a:pt x="2412" y="46761"/>
                    <a:pt x="2166" y="45171"/>
                  </a:cubicBezTo>
                  <a:cubicBezTo>
                    <a:pt x="1979" y="43924"/>
                    <a:pt x="2076" y="43901"/>
                    <a:pt x="1583" y="44021"/>
                  </a:cubicBezTo>
                  <a:cubicBezTo>
                    <a:pt x="1382" y="44073"/>
                    <a:pt x="1173" y="44387"/>
                    <a:pt x="978" y="44558"/>
                  </a:cubicBezTo>
                  <a:cubicBezTo>
                    <a:pt x="784" y="44723"/>
                    <a:pt x="501" y="45171"/>
                    <a:pt x="306" y="45066"/>
                  </a:cubicBezTo>
                  <a:cubicBezTo>
                    <a:pt x="112" y="44969"/>
                    <a:pt x="187" y="45193"/>
                    <a:pt x="90" y="44947"/>
                  </a:cubicBezTo>
                  <a:cubicBezTo>
                    <a:pt x="0" y="44708"/>
                    <a:pt x="359" y="41325"/>
                    <a:pt x="381" y="40840"/>
                  </a:cubicBezTo>
                  <a:cubicBezTo>
                    <a:pt x="613" y="35530"/>
                    <a:pt x="501" y="29624"/>
                    <a:pt x="978" y="24075"/>
                  </a:cubicBezTo>
                  <a:cubicBezTo>
                    <a:pt x="1120" y="22455"/>
                    <a:pt x="1367" y="20976"/>
                    <a:pt x="1516" y="19341"/>
                  </a:cubicBezTo>
                  <a:cubicBezTo>
                    <a:pt x="1636" y="17982"/>
                    <a:pt x="1464" y="18647"/>
                    <a:pt x="1382" y="17907"/>
                  </a:cubicBezTo>
                  <a:cubicBezTo>
                    <a:pt x="1247" y="16787"/>
                    <a:pt x="1628" y="14749"/>
                    <a:pt x="956" y="14472"/>
                  </a:cubicBezTo>
                  <a:cubicBezTo>
                    <a:pt x="934" y="14442"/>
                    <a:pt x="926" y="14413"/>
                    <a:pt x="919" y="14375"/>
                  </a:cubicBezTo>
                  <a:cubicBezTo>
                    <a:pt x="657" y="12187"/>
                    <a:pt x="874" y="10156"/>
                    <a:pt x="1165" y="8439"/>
                  </a:cubicBezTo>
                  <a:cubicBezTo>
                    <a:pt x="1733" y="5101"/>
                    <a:pt x="2591" y="2524"/>
                    <a:pt x="3413" y="90"/>
                  </a:cubicBezTo>
                  <a:cubicBezTo>
                    <a:pt x="3443" y="0"/>
                    <a:pt x="3488" y="217"/>
                    <a:pt x="3458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705600" y="1026100"/>
              <a:ext cx="5479575" cy="4409525"/>
            </a:xfrm>
            <a:custGeom>
              <a:avLst/>
              <a:gdLst/>
              <a:ahLst/>
              <a:cxnLst/>
              <a:rect l="l" t="t" r="r" b="b"/>
              <a:pathLst>
                <a:path w="219183" h="176381" extrusionOk="0">
                  <a:moveTo>
                    <a:pt x="3503" y="315"/>
                  </a:moveTo>
                  <a:cubicBezTo>
                    <a:pt x="2816" y="2368"/>
                    <a:pt x="2121" y="4504"/>
                    <a:pt x="1561" y="7080"/>
                  </a:cubicBezTo>
                  <a:cubicBezTo>
                    <a:pt x="1270" y="8417"/>
                    <a:pt x="688" y="11239"/>
                    <a:pt x="927" y="13360"/>
                  </a:cubicBezTo>
                  <a:cubicBezTo>
                    <a:pt x="1061" y="14503"/>
                    <a:pt x="1382" y="14152"/>
                    <a:pt x="1516" y="15078"/>
                  </a:cubicBezTo>
                  <a:cubicBezTo>
                    <a:pt x="1681" y="16168"/>
                    <a:pt x="1009" y="17676"/>
                    <a:pt x="1748" y="18177"/>
                  </a:cubicBezTo>
                  <a:cubicBezTo>
                    <a:pt x="1778" y="18229"/>
                    <a:pt x="1785" y="18296"/>
                    <a:pt x="1778" y="18356"/>
                  </a:cubicBezTo>
                  <a:cubicBezTo>
                    <a:pt x="815" y="24666"/>
                    <a:pt x="740" y="31573"/>
                    <a:pt x="561" y="38234"/>
                  </a:cubicBezTo>
                  <a:cubicBezTo>
                    <a:pt x="516" y="39683"/>
                    <a:pt x="456" y="41101"/>
                    <a:pt x="381" y="42483"/>
                  </a:cubicBezTo>
                  <a:cubicBezTo>
                    <a:pt x="366" y="42707"/>
                    <a:pt x="172" y="44917"/>
                    <a:pt x="180" y="44970"/>
                  </a:cubicBezTo>
                  <a:cubicBezTo>
                    <a:pt x="299" y="45328"/>
                    <a:pt x="1905" y="43625"/>
                    <a:pt x="2054" y="43491"/>
                  </a:cubicBezTo>
                  <a:cubicBezTo>
                    <a:pt x="2203" y="43364"/>
                    <a:pt x="2114" y="43528"/>
                    <a:pt x="2121" y="43603"/>
                  </a:cubicBezTo>
                  <a:cubicBezTo>
                    <a:pt x="3167" y="61846"/>
                    <a:pt x="7826" y="76691"/>
                    <a:pt x="15555" y="86204"/>
                  </a:cubicBezTo>
                  <a:cubicBezTo>
                    <a:pt x="19319" y="90894"/>
                    <a:pt x="23687" y="94381"/>
                    <a:pt x="28414" y="97055"/>
                  </a:cubicBezTo>
                  <a:cubicBezTo>
                    <a:pt x="30677" y="98317"/>
                    <a:pt x="33021" y="99429"/>
                    <a:pt x="35433" y="100363"/>
                  </a:cubicBezTo>
                  <a:cubicBezTo>
                    <a:pt x="36628" y="100841"/>
                    <a:pt x="37845" y="101281"/>
                    <a:pt x="39070" y="101684"/>
                  </a:cubicBezTo>
                  <a:cubicBezTo>
                    <a:pt x="40608" y="102192"/>
                    <a:pt x="41960" y="102170"/>
                    <a:pt x="43677" y="102058"/>
                  </a:cubicBezTo>
                  <a:cubicBezTo>
                    <a:pt x="48987" y="101707"/>
                    <a:pt x="54266" y="101819"/>
                    <a:pt x="59702" y="101572"/>
                  </a:cubicBezTo>
                  <a:cubicBezTo>
                    <a:pt x="62727" y="101438"/>
                    <a:pt x="65736" y="101117"/>
                    <a:pt x="68723" y="100617"/>
                  </a:cubicBezTo>
                  <a:cubicBezTo>
                    <a:pt x="70298" y="100348"/>
                    <a:pt x="71889" y="100012"/>
                    <a:pt x="73494" y="99608"/>
                  </a:cubicBezTo>
                  <a:cubicBezTo>
                    <a:pt x="74517" y="99347"/>
                    <a:pt x="75585" y="98854"/>
                    <a:pt x="76377" y="99131"/>
                  </a:cubicBezTo>
                  <a:cubicBezTo>
                    <a:pt x="77168" y="99414"/>
                    <a:pt x="77377" y="99892"/>
                    <a:pt x="77758" y="100318"/>
                  </a:cubicBezTo>
                  <a:cubicBezTo>
                    <a:pt x="78139" y="100751"/>
                    <a:pt x="78318" y="101057"/>
                    <a:pt x="78781" y="101236"/>
                  </a:cubicBezTo>
                  <a:cubicBezTo>
                    <a:pt x="79588" y="101535"/>
                    <a:pt x="80626" y="101244"/>
                    <a:pt x="81679" y="101094"/>
                  </a:cubicBezTo>
                  <a:cubicBezTo>
                    <a:pt x="84598" y="100661"/>
                    <a:pt x="87331" y="100646"/>
                    <a:pt x="90050" y="100617"/>
                  </a:cubicBezTo>
                  <a:cubicBezTo>
                    <a:pt x="93111" y="100587"/>
                    <a:pt x="96233" y="100512"/>
                    <a:pt x="99638" y="99788"/>
                  </a:cubicBezTo>
                  <a:cubicBezTo>
                    <a:pt x="100997" y="99496"/>
                    <a:pt x="102057" y="99280"/>
                    <a:pt x="103304" y="99220"/>
                  </a:cubicBezTo>
                  <a:lnTo>
                    <a:pt x="106717" y="99078"/>
                  </a:lnTo>
                  <a:cubicBezTo>
                    <a:pt x="111989" y="98892"/>
                    <a:pt x="117261" y="98824"/>
                    <a:pt x="123078" y="97577"/>
                  </a:cubicBezTo>
                  <a:cubicBezTo>
                    <a:pt x="126296" y="96890"/>
                    <a:pt x="129425" y="95860"/>
                    <a:pt x="132427" y="94501"/>
                  </a:cubicBezTo>
                  <a:cubicBezTo>
                    <a:pt x="134062" y="93769"/>
                    <a:pt x="135922" y="92918"/>
                    <a:pt x="137318" y="91812"/>
                  </a:cubicBezTo>
                  <a:cubicBezTo>
                    <a:pt x="138125" y="91178"/>
                    <a:pt x="138580" y="90185"/>
                    <a:pt x="139446" y="89610"/>
                  </a:cubicBezTo>
                  <a:cubicBezTo>
                    <a:pt x="139476" y="89595"/>
                    <a:pt x="139506" y="89587"/>
                    <a:pt x="139543" y="89595"/>
                  </a:cubicBezTo>
                  <a:cubicBezTo>
                    <a:pt x="139655" y="89639"/>
                    <a:pt x="139491" y="89759"/>
                    <a:pt x="139484" y="89856"/>
                  </a:cubicBezTo>
                  <a:cubicBezTo>
                    <a:pt x="139476" y="89946"/>
                    <a:pt x="139006" y="90498"/>
                    <a:pt x="138916" y="90655"/>
                  </a:cubicBezTo>
                  <a:cubicBezTo>
                    <a:pt x="138685" y="91051"/>
                    <a:pt x="138573" y="90969"/>
                    <a:pt x="138632" y="91364"/>
                  </a:cubicBezTo>
                  <a:cubicBezTo>
                    <a:pt x="138700" y="91768"/>
                    <a:pt x="138647" y="91648"/>
                    <a:pt x="139058" y="91350"/>
                  </a:cubicBezTo>
                  <a:cubicBezTo>
                    <a:pt x="139469" y="91051"/>
                    <a:pt x="139558" y="90730"/>
                    <a:pt x="139976" y="90610"/>
                  </a:cubicBezTo>
                  <a:cubicBezTo>
                    <a:pt x="140081" y="90580"/>
                    <a:pt x="139894" y="90984"/>
                    <a:pt x="139954" y="90976"/>
                  </a:cubicBezTo>
                  <a:cubicBezTo>
                    <a:pt x="140335" y="90931"/>
                    <a:pt x="141709" y="89386"/>
                    <a:pt x="141940" y="89147"/>
                  </a:cubicBezTo>
                  <a:cubicBezTo>
                    <a:pt x="143285" y="87735"/>
                    <a:pt x="144472" y="86302"/>
                    <a:pt x="145794" y="84898"/>
                  </a:cubicBezTo>
                  <a:cubicBezTo>
                    <a:pt x="146495" y="84158"/>
                    <a:pt x="147235" y="83374"/>
                    <a:pt x="148213" y="82837"/>
                  </a:cubicBezTo>
                  <a:cubicBezTo>
                    <a:pt x="149998" y="81866"/>
                    <a:pt x="151797" y="80723"/>
                    <a:pt x="153642" y="79827"/>
                  </a:cubicBezTo>
                  <a:cubicBezTo>
                    <a:pt x="157846" y="77774"/>
                    <a:pt x="162214" y="76557"/>
                    <a:pt x="166172" y="76295"/>
                  </a:cubicBezTo>
                  <a:cubicBezTo>
                    <a:pt x="168114" y="76168"/>
                    <a:pt x="169958" y="76265"/>
                    <a:pt x="171653" y="76609"/>
                  </a:cubicBezTo>
                  <a:cubicBezTo>
                    <a:pt x="172437" y="76766"/>
                    <a:pt x="173206" y="76990"/>
                    <a:pt x="173953" y="77281"/>
                  </a:cubicBezTo>
                  <a:cubicBezTo>
                    <a:pt x="174498" y="77497"/>
                    <a:pt x="175573" y="77766"/>
                    <a:pt x="175805" y="78207"/>
                  </a:cubicBezTo>
                  <a:cubicBezTo>
                    <a:pt x="176036" y="78647"/>
                    <a:pt x="175850" y="80089"/>
                    <a:pt x="175909" y="80671"/>
                  </a:cubicBezTo>
                  <a:cubicBezTo>
                    <a:pt x="175984" y="81590"/>
                    <a:pt x="176171" y="82501"/>
                    <a:pt x="176455" y="83374"/>
                  </a:cubicBezTo>
                  <a:cubicBezTo>
                    <a:pt x="177037" y="85047"/>
                    <a:pt x="178157" y="86376"/>
                    <a:pt x="180069" y="87086"/>
                  </a:cubicBezTo>
                  <a:cubicBezTo>
                    <a:pt x="184348" y="88676"/>
                    <a:pt x="188387" y="90767"/>
                    <a:pt x="191800" y="93717"/>
                  </a:cubicBezTo>
                  <a:cubicBezTo>
                    <a:pt x="193727" y="95374"/>
                    <a:pt x="195422" y="97279"/>
                    <a:pt x="196840" y="99384"/>
                  </a:cubicBezTo>
                  <a:cubicBezTo>
                    <a:pt x="198274" y="101505"/>
                    <a:pt x="199327" y="103902"/>
                    <a:pt x="200679" y="106225"/>
                  </a:cubicBezTo>
                  <a:cubicBezTo>
                    <a:pt x="203472" y="111026"/>
                    <a:pt x="206809" y="115783"/>
                    <a:pt x="209289" y="121607"/>
                  </a:cubicBezTo>
                  <a:cubicBezTo>
                    <a:pt x="209871" y="123004"/>
                    <a:pt x="210424" y="124438"/>
                    <a:pt x="210902" y="125938"/>
                  </a:cubicBezTo>
                  <a:cubicBezTo>
                    <a:pt x="211066" y="126461"/>
                    <a:pt x="211723" y="128119"/>
                    <a:pt x="211663" y="128679"/>
                  </a:cubicBezTo>
                  <a:cubicBezTo>
                    <a:pt x="211611" y="129239"/>
                    <a:pt x="211230" y="129351"/>
                    <a:pt x="211775" y="129105"/>
                  </a:cubicBezTo>
                  <a:cubicBezTo>
                    <a:pt x="212597" y="128739"/>
                    <a:pt x="213366" y="127619"/>
                    <a:pt x="214023" y="126932"/>
                  </a:cubicBezTo>
                  <a:cubicBezTo>
                    <a:pt x="214068" y="126894"/>
                    <a:pt x="214113" y="126947"/>
                    <a:pt x="214113" y="127014"/>
                  </a:cubicBezTo>
                  <a:cubicBezTo>
                    <a:pt x="214770" y="134705"/>
                    <a:pt x="215845" y="142815"/>
                    <a:pt x="216943" y="151701"/>
                  </a:cubicBezTo>
                  <a:cubicBezTo>
                    <a:pt x="217876" y="159318"/>
                    <a:pt x="218772" y="167509"/>
                    <a:pt x="219168" y="176246"/>
                  </a:cubicBezTo>
                  <a:cubicBezTo>
                    <a:pt x="219183" y="176381"/>
                    <a:pt x="219108" y="176336"/>
                    <a:pt x="219093" y="176209"/>
                  </a:cubicBezTo>
                  <a:cubicBezTo>
                    <a:pt x="218332" y="158997"/>
                    <a:pt x="215748" y="144368"/>
                    <a:pt x="214389" y="131128"/>
                  </a:cubicBezTo>
                  <a:cubicBezTo>
                    <a:pt x="214299" y="130210"/>
                    <a:pt x="214210" y="129291"/>
                    <a:pt x="214127" y="128388"/>
                  </a:cubicBezTo>
                  <a:cubicBezTo>
                    <a:pt x="214045" y="127484"/>
                    <a:pt x="213941" y="127417"/>
                    <a:pt x="213478" y="127708"/>
                  </a:cubicBezTo>
                  <a:cubicBezTo>
                    <a:pt x="213007" y="127992"/>
                    <a:pt x="212432" y="128843"/>
                    <a:pt x="211835" y="129247"/>
                  </a:cubicBezTo>
                  <a:cubicBezTo>
                    <a:pt x="211506" y="129471"/>
                    <a:pt x="211506" y="129523"/>
                    <a:pt x="211305" y="129254"/>
                  </a:cubicBezTo>
                  <a:cubicBezTo>
                    <a:pt x="211282" y="129224"/>
                    <a:pt x="211365" y="129030"/>
                    <a:pt x="211365" y="129023"/>
                  </a:cubicBezTo>
                  <a:cubicBezTo>
                    <a:pt x="211365" y="129015"/>
                    <a:pt x="211462" y="128858"/>
                    <a:pt x="211469" y="128791"/>
                  </a:cubicBezTo>
                  <a:cubicBezTo>
                    <a:pt x="211514" y="128291"/>
                    <a:pt x="211365" y="127940"/>
                    <a:pt x="211245" y="127439"/>
                  </a:cubicBezTo>
                  <a:cubicBezTo>
                    <a:pt x="210804" y="125707"/>
                    <a:pt x="210162" y="124019"/>
                    <a:pt x="209520" y="122444"/>
                  </a:cubicBezTo>
                  <a:cubicBezTo>
                    <a:pt x="208310" y="119509"/>
                    <a:pt x="206884" y="116828"/>
                    <a:pt x="205398" y="114297"/>
                  </a:cubicBezTo>
                  <a:cubicBezTo>
                    <a:pt x="203920" y="111773"/>
                    <a:pt x="202389" y="109376"/>
                    <a:pt x="200977" y="106971"/>
                  </a:cubicBezTo>
                  <a:cubicBezTo>
                    <a:pt x="199417" y="104350"/>
                    <a:pt x="198222" y="101625"/>
                    <a:pt x="196587" y="99243"/>
                  </a:cubicBezTo>
                  <a:cubicBezTo>
                    <a:pt x="193226" y="94374"/>
                    <a:pt x="188597" y="90984"/>
                    <a:pt x="183392" y="88601"/>
                  </a:cubicBezTo>
                  <a:cubicBezTo>
                    <a:pt x="181615" y="87780"/>
                    <a:pt x="179412" y="87280"/>
                    <a:pt x="178030" y="86092"/>
                  </a:cubicBezTo>
                  <a:cubicBezTo>
                    <a:pt x="176828" y="85047"/>
                    <a:pt x="176253" y="83583"/>
                    <a:pt x="175962" y="82075"/>
                  </a:cubicBezTo>
                  <a:cubicBezTo>
                    <a:pt x="175775" y="81134"/>
                    <a:pt x="175783" y="80156"/>
                    <a:pt x="175678" y="79200"/>
                  </a:cubicBezTo>
                  <a:cubicBezTo>
                    <a:pt x="175544" y="77908"/>
                    <a:pt x="174423" y="77542"/>
                    <a:pt x="173087" y="77109"/>
                  </a:cubicBezTo>
                  <a:cubicBezTo>
                    <a:pt x="171145" y="76497"/>
                    <a:pt x="168913" y="76273"/>
                    <a:pt x="166545" y="76385"/>
                  </a:cubicBezTo>
                  <a:cubicBezTo>
                    <a:pt x="163715" y="76527"/>
                    <a:pt x="160669" y="77169"/>
                    <a:pt x="157622" y="78252"/>
                  </a:cubicBezTo>
                  <a:cubicBezTo>
                    <a:pt x="155949" y="78857"/>
                    <a:pt x="154321" y="79566"/>
                    <a:pt x="152746" y="80387"/>
                  </a:cubicBezTo>
                  <a:cubicBezTo>
                    <a:pt x="151349" y="81119"/>
                    <a:pt x="150020" y="82127"/>
                    <a:pt x="148639" y="82837"/>
                  </a:cubicBezTo>
                  <a:cubicBezTo>
                    <a:pt x="147780" y="83277"/>
                    <a:pt x="147324" y="83516"/>
                    <a:pt x="146593" y="84226"/>
                  </a:cubicBezTo>
                  <a:cubicBezTo>
                    <a:pt x="145868" y="84935"/>
                    <a:pt x="145009" y="85906"/>
                    <a:pt x="144255" y="86757"/>
                  </a:cubicBezTo>
                  <a:cubicBezTo>
                    <a:pt x="142948" y="88213"/>
                    <a:pt x="141612" y="89938"/>
                    <a:pt x="139812" y="91193"/>
                  </a:cubicBezTo>
                  <a:cubicBezTo>
                    <a:pt x="139752" y="91237"/>
                    <a:pt x="139685" y="91215"/>
                    <a:pt x="139708" y="91170"/>
                  </a:cubicBezTo>
                  <a:cubicBezTo>
                    <a:pt x="140059" y="90267"/>
                    <a:pt x="139140" y="91551"/>
                    <a:pt x="138729" y="91760"/>
                  </a:cubicBezTo>
                  <a:cubicBezTo>
                    <a:pt x="138319" y="91962"/>
                    <a:pt x="138356" y="91962"/>
                    <a:pt x="138147" y="91827"/>
                  </a:cubicBezTo>
                  <a:cubicBezTo>
                    <a:pt x="137945" y="91686"/>
                    <a:pt x="138095" y="91544"/>
                    <a:pt x="138110" y="91476"/>
                  </a:cubicBezTo>
                  <a:cubicBezTo>
                    <a:pt x="138177" y="91237"/>
                    <a:pt x="138826" y="90603"/>
                    <a:pt x="139036" y="90319"/>
                  </a:cubicBezTo>
                  <a:cubicBezTo>
                    <a:pt x="139125" y="90177"/>
                    <a:pt x="139596" y="89692"/>
                    <a:pt x="139334" y="89826"/>
                  </a:cubicBezTo>
                  <a:cubicBezTo>
                    <a:pt x="138700" y="90155"/>
                    <a:pt x="138222" y="91372"/>
                    <a:pt x="137744" y="91783"/>
                  </a:cubicBezTo>
                  <a:cubicBezTo>
                    <a:pt x="137273" y="92201"/>
                    <a:pt x="136437" y="92574"/>
                    <a:pt x="135929" y="92850"/>
                  </a:cubicBezTo>
                  <a:cubicBezTo>
                    <a:pt x="129022" y="96659"/>
                    <a:pt x="122092" y="98197"/>
                    <a:pt x="115693" y="98750"/>
                  </a:cubicBezTo>
                  <a:cubicBezTo>
                    <a:pt x="112601" y="99019"/>
                    <a:pt x="109622" y="99093"/>
                    <a:pt x="106627" y="99198"/>
                  </a:cubicBezTo>
                  <a:cubicBezTo>
                    <a:pt x="104805" y="99265"/>
                    <a:pt x="102886" y="99198"/>
                    <a:pt x="100885" y="99608"/>
                  </a:cubicBezTo>
                  <a:cubicBezTo>
                    <a:pt x="98600" y="100079"/>
                    <a:pt x="96449" y="100475"/>
                    <a:pt x="94299" y="100609"/>
                  </a:cubicBezTo>
                  <a:cubicBezTo>
                    <a:pt x="90229" y="100870"/>
                    <a:pt x="86458" y="100587"/>
                    <a:pt x="82224" y="101132"/>
                  </a:cubicBezTo>
                  <a:cubicBezTo>
                    <a:pt x="80656" y="101326"/>
                    <a:pt x="79259" y="101811"/>
                    <a:pt x="78318" y="101124"/>
                  </a:cubicBezTo>
                  <a:cubicBezTo>
                    <a:pt x="77915" y="100833"/>
                    <a:pt x="77654" y="100430"/>
                    <a:pt x="77348" y="100086"/>
                  </a:cubicBezTo>
                  <a:cubicBezTo>
                    <a:pt x="77213" y="99944"/>
                    <a:pt x="77094" y="99803"/>
                    <a:pt x="76952" y="99676"/>
                  </a:cubicBezTo>
                  <a:cubicBezTo>
                    <a:pt x="76272" y="99086"/>
                    <a:pt x="75682" y="99183"/>
                    <a:pt x="74420" y="99481"/>
                  </a:cubicBezTo>
                  <a:cubicBezTo>
                    <a:pt x="70224" y="100460"/>
                    <a:pt x="66191" y="101221"/>
                    <a:pt x="62204" y="101535"/>
                  </a:cubicBezTo>
                  <a:cubicBezTo>
                    <a:pt x="58216" y="101841"/>
                    <a:pt x="54333" y="101819"/>
                    <a:pt x="50450" y="101893"/>
                  </a:cubicBezTo>
                  <a:cubicBezTo>
                    <a:pt x="48546" y="101931"/>
                    <a:pt x="46642" y="101998"/>
                    <a:pt x="44753" y="102110"/>
                  </a:cubicBezTo>
                  <a:cubicBezTo>
                    <a:pt x="43827" y="102155"/>
                    <a:pt x="42908" y="102222"/>
                    <a:pt x="42005" y="102297"/>
                  </a:cubicBezTo>
                  <a:cubicBezTo>
                    <a:pt x="40795" y="102394"/>
                    <a:pt x="40100" y="102155"/>
                    <a:pt x="39018" y="101804"/>
                  </a:cubicBezTo>
                  <a:cubicBezTo>
                    <a:pt x="35642" y="100676"/>
                    <a:pt x="32357" y="99332"/>
                    <a:pt x="29220" y="97637"/>
                  </a:cubicBezTo>
                  <a:cubicBezTo>
                    <a:pt x="16533" y="91051"/>
                    <a:pt x="6520" y="77572"/>
                    <a:pt x="3219" y="55148"/>
                  </a:cubicBezTo>
                  <a:cubicBezTo>
                    <a:pt x="2980" y="53572"/>
                    <a:pt x="2771" y="51966"/>
                    <a:pt x="2599" y="50346"/>
                  </a:cubicBezTo>
                  <a:cubicBezTo>
                    <a:pt x="2420" y="48718"/>
                    <a:pt x="2390" y="46896"/>
                    <a:pt x="2151" y="45313"/>
                  </a:cubicBezTo>
                  <a:cubicBezTo>
                    <a:pt x="1965" y="44051"/>
                    <a:pt x="2062" y="44044"/>
                    <a:pt x="1569" y="44156"/>
                  </a:cubicBezTo>
                  <a:cubicBezTo>
                    <a:pt x="1367" y="44200"/>
                    <a:pt x="1158" y="44521"/>
                    <a:pt x="964" y="44678"/>
                  </a:cubicBezTo>
                  <a:cubicBezTo>
                    <a:pt x="770" y="44835"/>
                    <a:pt x="493" y="45306"/>
                    <a:pt x="292" y="45201"/>
                  </a:cubicBezTo>
                  <a:cubicBezTo>
                    <a:pt x="83" y="45096"/>
                    <a:pt x="172" y="45320"/>
                    <a:pt x="83" y="45067"/>
                  </a:cubicBezTo>
                  <a:cubicBezTo>
                    <a:pt x="1" y="44820"/>
                    <a:pt x="359" y="41437"/>
                    <a:pt x="374" y="40952"/>
                  </a:cubicBezTo>
                  <a:cubicBezTo>
                    <a:pt x="620" y="35620"/>
                    <a:pt x="516" y="29699"/>
                    <a:pt x="994" y="24143"/>
                  </a:cubicBezTo>
                  <a:cubicBezTo>
                    <a:pt x="1143" y="22508"/>
                    <a:pt x="1390" y="21037"/>
                    <a:pt x="1539" y="19401"/>
                  </a:cubicBezTo>
                  <a:cubicBezTo>
                    <a:pt x="1666" y="18035"/>
                    <a:pt x="1487" y="18692"/>
                    <a:pt x="1404" y="17952"/>
                  </a:cubicBezTo>
                  <a:cubicBezTo>
                    <a:pt x="1278" y="16832"/>
                    <a:pt x="1651" y="14786"/>
                    <a:pt x="994" y="14503"/>
                  </a:cubicBezTo>
                  <a:cubicBezTo>
                    <a:pt x="971" y="14473"/>
                    <a:pt x="956" y="14443"/>
                    <a:pt x="956" y="14405"/>
                  </a:cubicBezTo>
                  <a:cubicBezTo>
                    <a:pt x="703" y="12203"/>
                    <a:pt x="919" y="10179"/>
                    <a:pt x="1203" y="8454"/>
                  </a:cubicBezTo>
                  <a:cubicBezTo>
                    <a:pt x="1778" y="5109"/>
                    <a:pt x="2637" y="2532"/>
                    <a:pt x="3458" y="90"/>
                  </a:cubicBezTo>
                  <a:cubicBezTo>
                    <a:pt x="3495" y="1"/>
                    <a:pt x="3533" y="217"/>
                    <a:pt x="3503" y="31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688800" y="1041050"/>
              <a:ext cx="5479950" cy="4412325"/>
            </a:xfrm>
            <a:custGeom>
              <a:avLst/>
              <a:gdLst/>
              <a:ahLst/>
              <a:cxnLst/>
              <a:rect l="l" t="t" r="r" b="b"/>
              <a:pathLst>
                <a:path w="219198" h="176493" extrusionOk="0">
                  <a:moveTo>
                    <a:pt x="3570" y="314"/>
                  </a:moveTo>
                  <a:cubicBezTo>
                    <a:pt x="2875" y="2367"/>
                    <a:pt x="2188" y="4503"/>
                    <a:pt x="1628" y="7087"/>
                  </a:cubicBezTo>
                  <a:cubicBezTo>
                    <a:pt x="1337" y="8423"/>
                    <a:pt x="747" y="11261"/>
                    <a:pt x="979" y="13389"/>
                  </a:cubicBezTo>
                  <a:cubicBezTo>
                    <a:pt x="1113" y="14539"/>
                    <a:pt x="1442" y="14181"/>
                    <a:pt x="1569" y="15114"/>
                  </a:cubicBezTo>
                  <a:cubicBezTo>
                    <a:pt x="1725" y="16205"/>
                    <a:pt x="1068" y="17705"/>
                    <a:pt x="1793" y="18221"/>
                  </a:cubicBezTo>
                  <a:cubicBezTo>
                    <a:pt x="1823" y="18273"/>
                    <a:pt x="1837" y="18340"/>
                    <a:pt x="1830" y="18400"/>
                  </a:cubicBezTo>
                  <a:cubicBezTo>
                    <a:pt x="852" y="24732"/>
                    <a:pt x="770" y="31655"/>
                    <a:pt x="583" y="38338"/>
                  </a:cubicBezTo>
                  <a:cubicBezTo>
                    <a:pt x="546" y="39787"/>
                    <a:pt x="478" y="41213"/>
                    <a:pt x="404" y="42594"/>
                  </a:cubicBezTo>
                  <a:cubicBezTo>
                    <a:pt x="389" y="42826"/>
                    <a:pt x="180" y="45044"/>
                    <a:pt x="195" y="45088"/>
                  </a:cubicBezTo>
                  <a:cubicBezTo>
                    <a:pt x="322" y="45462"/>
                    <a:pt x="1927" y="43752"/>
                    <a:pt x="2069" y="43625"/>
                  </a:cubicBezTo>
                  <a:cubicBezTo>
                    <a:pt x="2203" y="43490"/>
                    <a:pt x="2129" y="43662"/>
                    <a:pt x="2129" y="43737"/>
                  </a:cubicBezTo>
                  <a:cubicBezTo>
                    <a:pt x="3144" y="62039"/>
                    <a:pt x="7782" y="76952"/>
                    <a:pt x="15480" y="86532"/>
                  </a:cubicBezTo>
                  <a:cubicBezTo>
                    <a:pt x="19222" y="91244"/>
                    <a:pt x="23582" y="94776"/>
                    <a:pt x="28302" y="97457"/>
                  </a:cubicBezTo>
                  <a:cubicBezTo>
                    <a:pt x="30557" y="98734"/>
                    <a:pt x="32894" y="99854"/>
                    <a:pt x="35306" y="100810"/>
                  </a:cubicBezTo>
                  <a:cubicBezTo>
                    <a:pt x="36501" y="101288"/>
                    <a:pt x="37711" y="101736"/>
                    <a:pt x="38935" y="102147"/>
                  </a:cubicBezTo>
                  <a:cubicBezTo>
                    <a:pt x="40466" y="102662"/>
                    <a:pt x="41810" y="102632"/>
                    <a:pt x="43535" y="102528"/>
                  </a:cubicBezTo>
                  <a:cubicBezTo>
                    <a:pt x="48837" y="102199"/>
                    <a:pt x="54102" y="102333"/>
                    <a:pt x="59538" y="102087"/>
                  </a:cubicBezTo>
                  <a:cubicBezTo>
                    <a:pt x="62555" y="101968"/>
                    <a:pt x="65572" y="101661"/>
                    <a:pt x="68551" y="101169"/>
                  </a:cubicBezTo>
                  <a:cubicBezTo>
                    <a:pt x="70119" y="100892"/>
                    <a:pt x="71710" y="100571"/>
                    <a:pt x="73315" y="100168"/>
                  </a:cubicBezTo>
                  <a:cubicBezTo>
                    <a:pt x="74338" y="99907"/>
                    <a:pt x="75406" y="99414"/>
                    <a:pt x="76198" y="99690"/>
                  </a:cubicBezTo>
                  <a:cubicBezTo>
                    <a:pt x="76840" y="99921"/>
                    <a:pt x="77191" y="100444"/>
                    <a:pt x="77572" y="100885"/>
                  </a:cubicBezTo>
                  <a:cubicBezTo>
                    <a:pt x="77952" y="101325"/>
                    <a:pt x="78132" y="101624"/>
                    <a:pt x="78595" y="101803"/>
                  </a:cubicBezTo>
                  <a:cubicBezTo>
                    <a:pt x="79401" y="102102"/>
                    <a:pt x="80439" y="101818"/>
                    <a:pt x="81492" y="101661"/>
                  </a:cubicBezTo>
                  <a:cubicBezTo>
                    <a:pt x="84412" y="101243"/>
                    <a:pt x="87137" y="101228"/>
                    <a:pt x="89855" y="101206"/>
                  </a:cubicBezTo>
                  <a:cubicBezTo>
                    <a:pt x="92924" y="101176"/>
                    <a:pt x="96031" y="101109"/>
                    <a:pt x="99444" y="100384"/>
                  </a:cubicBezTo>
                  <a:cubicBezTo>
                    <a:pt x="100803" y="100093"/>
                    <a:pt x="101855" y="99877"/>
                    <a:pt x="103110" y="99809"/>
                  </a:cubicBezTo>
                  <a:cubicBezTo>
                    <a:pt x="104357" y="99750"/>
                    <a:pt x="105388" y="99712"/>
                    <a:pt x="106523" y="99675"/>
                  </a:cubicBezTo>
                  <a:cubicBezTo>
                    <a:pt x="111780" y="99496"/>
                    <a:pt x="117067" y="99421"/>
                    <a:pt x="122876" y="98167"/>
                  </a:cubicBezTo>
                  <a:cubicBezTo>
                    <a:pt x="126095" y="97480"/>
                    <a:pt x="129231" y="96449"/>
                    <a:pt x="132233" y="95090"/>
                  </a:cubicBezTo>
                  <a:cubicBezTo>
                    <a:pt x="133868" y="94351"/>
                    <a:pt x="135720" y="93500"/>
                    <a:pt x="137124" y="92402"/>
                  </a:cubicBezTo>
                  <a:cubicBezTo>
                    <a:pt x="137923" y="91767"/>
                    <a:pt x="138393" y="90766"/>
                    <a:pt x="139252" y="90199"/>
                  </a:cubicBezTo>
                  <a:cubicBezTo>
                    <a:pt x="139274" y="90184"/>
                    <a:pt x="139312" y="90177"/>
                    <a:pt x="139342" y="90177"/>
                  </a:cubicBezTo>
                  <a:cubicBezTo>
                    <a:pt x="139454" y="90229"/>
                    <a:pt x="139297" y="90348"/>
                    <a:pt x="139289" y="90453"/>
                  </a:cubicBezTo>
                  <a:cubicBezTo>
                    <a:pt x="139282" y="90557"/>
                    <a:pt x="138819" y="91088"/>
                    <a:pt x="138722" y="91244"/>
                  </a:cubicBezTo>
                  <a:cubicBezTo>
                    <a:pt x="138483" y="91640"/>
                    <a:pt x="138371" y="91551"/>
                    <a:pt x="138438" y="91954"/>
                  </a:cubicBezTo>
                  <a:cubicBezTo>
                    <a:pt x="138505" y="92357"/>
                    <a:pt x="138446" y="92230"/>
                    <a:pt x="138856" y="91931"/>
                  </a:cubicBezTo>
                  <a:cubicBezTo>
                    <a:pt x="139267" y="91633"/>
                    <a:pt x="139364" y="91319"/>
                    <a:pt x="139790" y="91200"/>
                  </a:cubicBezTo>
                  <a:cubicBezTo>
                    <a:pt x="139887" y="91170"/>
                    <a:pt x="139708" y="91573"/>
                    <a:pt x="139767" y="91558"/>
                  </a:cubicBezTo>
                  <a:cubicBezTo>
                    <a:pt x="140141" y="91513"/>
                    <a:pt x="141507" y="89975"/>
                    <a:pt x="141754" y="89721"/>
                  </a:cubicBezTo>
                  <a:cubicBezTo>
                    <a:pt x="143098" y="88325"/>
                    <a:pt x="144285" y="86883"/>
                    <a:pt x="145607" y="85487"/>
                  </a:cubicBezTo>
                  <a:cubicBezTo>
                    <a:pt x="146309" y="84748"/>
                    <a:pt x="147033" y="83964"/>
                    <a:pt x="148019" y="83419"/>
                  </a:cubicBezTo>
                  <a:cubicBezTo>
                    <a:pt x="149811" y="82440"/>
                    <a:pt x="151611" y="81305"/>
                    <a:pt x="153455" y="80394"/>
                  </a:cubicBezTo>
                  <a:cubicBezTo>
                    <a:pt x="157659" y="78341"/>
                    <a:pt x="162035" y="77124"/>
                    <a:pt x="165993" y="76847"/>
                  </a:cubicBezTo>
                  <a:cubicBezTo>
                    <a:pt x="167934" y="76720"/>
                    <a:pt x="169786" y="76810"/>
                    <a:pt x="171474" y="77146"/>
                  </a:cubicBezTo>
                  <a:cubicBezTo>
                    <a:pt x="172258" y="77310"/>
                    <a:pt x="173034" y="77534"/>
                    <a:pt x="173789" y="77818"/>
                  </a:cubicBezTo>
                  <a:cubicBezTo>
                    <a:pt x="174326" y="78027"/>
                    <a:pt x="175402" y="78296"/>
                    <a:pt x="175633" y="78736"/>
                  </a:cubicBezTo>
                  <a:cubicBezTo>
                    <a:pt x="175872" y="79177"/>
                    <a:pt x="175693" y="80618"/>
                    <a:pt x="175745" y="81193"/>
                  </a:cubicBezTo>
                  <a:cubicBezTo>
                    <a:pt x="175812" y="82112"/>
                    <a:pt x="175999" y="83023"/>
                    <a:pt x="176298" y="83896"/>
                  </a:cubicBezTo>
                  <a:cubicBezTo>
                    <a:pt x="176880" y="85562"/>
                    <a:pt x="178000" y="86883"/>
                    <a:pt x="179912" y="87593"/>
                  </a:cubicBezTo>
                  <a:cubicBezTo>
                    <a:pt x="184198" y="89168"/>
                    <a:pt x="188245" y="91244"/>
                    <a:pt x="191673" y="94172"/>
                  </a:cubicBezTo>
                  <a:cubicBezTo>
                    <a:pt x="193600" y="95822"/>
                    <a:pt x="195295" y="97719"/>
                    <a:pt x="196721" y="99809"/>
                  </a:cubicBezTo>
                  <a:cubicBezTo>
                    <a:pt x="198147" y="101923"/>
                    <a:pt x="199215" y="104312"/>
                    <a:pt x="200567" y="106627"/>
                  </a:cubicBezTo>
                  <a:cubicBezTo>
                    <a:pt x="203374" y="111406"/>
                    <a:pt x="206727" y="116141"/>
                    <a:pt x="209206" y="121935"/>
                  </a:cubicBezTo>
                  <a:cubicBezTo>
                    <a:pt x="209804" y="123317"/>
                    <a:pt x="210349" y="124751"/>
                    <a:pt x="210834" y="126244"/>
                  </a:cubicBezTo>
                  <a:cubicBezTo>
                    <a:pt x="211006" y="126767"/>
                    <a:pt x="211656" y="128410"/>
                    <a:pt x="211611" y="128970"/>
                  </a:cubicBezTo>
                  <a:cubicBezTo>
                    <a:pt x="211566" y="129530"/>
                    <a:pt x="211163" y="129634"/>
                    <a:pt x="211723" y="129395"/>
                  </a:cubicBezTo>
                  <a:cubicBezTo>
                    <a:pt x="212529" y="129029"/>
                    <a:pt x="213306" y="127902"/>
                    <a:pt x="213963" y="127215"/>
                  </a:cubicBezTo>
                  <a:cubicBezTo>
                    <a:pt x="214000" y="127177"/>
                    <a:pt x="214053" y="127230"/>
                    <a:pt x="214053" y="127289"/>
                  </a:cubicBezTo>
                  <a:cubicBezTo>
                    <a:pt x="214725" y="134966"/>
                    <a:pt x="215808" y="143046"/>
                    <a:pt x="216913" y="151909"/>
                  </a:cubicBezTo>
                  <a:cubicBezTo>
                    <a:pt x="217861" y="159496"/>
                    <a:pt x="218780" y="167643"/>
                    <a:pt x="219190" y="176365"/>
                  </a:cubicBezTo>
                  <a:cubicBezTo>
                    <a:pt x="219198" y="176492"/>
                    <a:pt x="219116" y="176455"/>
                    <a:pt x="219116" y="176328"/>
                  </a:cubicBezTo>
                  <a:cubicBezTo>
                    <a:pt x="218317" y="159168"/>
                    <a:pt x="215718" y="144599"/>
                    <a:pt x="214336" y="131404"/>
                  </a:cubicBezTo>
                  <a:cubicBezTo>
                    <a:pt x="214239" y="130486"/>
                    <a:pt x="214157" y="129574"/>
                    <a:pt x="214075" y="128663"/>
                  </a:cubicBezTo>
                  <a:cubicBezTo>
                    <a:pt x="213986" y="127760"/>
                    <a:pt x="213874" y="127693"/>
                    <a:pt x="213418" y="127991"/>
                  </a:cubicBezTo>
                  <a:cubicBezTo>
                    <a:pt x="212962" y="128290"/>
                    <a:pt x="212373" y="129141"/>
                    <a:pt x="211775" y="129545"/>
                  </a:cubicBezTo>
                  <a:cubicBezTo>
                    <a:pt x="211447" y="129754"/>
                    <a:pt x="211439" y="129813"/>
                    <a:pt x="211245" y="129552"/>
                  </a:cubicBezTo>
                  <a:cubicBezTo>
                    <a:pt x="211215" y="129522"/>
                    <a:pt x="211312" y="129328"/>
                    <a:pt x="211297" y="129321"/>
                  </a:cubicBezTo>
                  <a:cubicBezTo>
                    <a:pt x="211290" y="129313"/>
                    <a:pt x="211402" y="129156"/>
                    <a:pt x="211402" y="129082"/>
                  </a:cubicBezTo>
                  <a:cubicBezTo>
                    <a:pt x="211447" y="128589"/>
                    <a:pt x="211297" y="128238"/>
                    <a:pt x="211178" y="127738"/>
                  </a:cubicBezTo>
                  <a:cubicBezTo>
                    <a:pt x="210737" y="126013"/>
                    <a:pt x="210088" y="124332"/>
                    <a:pt x="209445" y="122764"/>
                  </a:cubicBezTo>
                  <a:cubicBezTo>
                    <a:pt x="208236" y="119844"/>
                    <a:pt x="206802" y="117171"/>
                    <a:pt x="205308" y="114655"/>
                  </a:cubicBezTo>
                  <a:cubicBezTo>
                    <a:pt x="203815" y="112131"/>
                    <a:pt x="202284" y="109756"/>
                    <a:pt x="200865" y="107374"/>
                  </a:cubicBezTo>
                  <a:cubicBezTo>
                    <a:pt x="199305" y="104760"/>
                    <a:pt x="198110" y="102042"/>
                    <a:pt x="196467" y="99675"/>
                  </a:cubicBezTo>
                  <a:cubicBezTo>
                    <a:pt x="193099" y="94829"/>
                    <a:pt x="188462" y="91461"/>
                    <a:pt x="183242" y="89094"/>
                  </a:cubicBezTo>
                  <a:cubicBezTo>
                    <a:pt x="181465" y="88287"/>
                    <a:pt x="179255" y="87779"/>
                    <a:pt x="177873" y="86607"/>
                  </a:cubicBezTo>
                  <a:cubicBezTo>
                    <a:pt x="176664" y="85569"/>
                    <a:pt x="176081" y="84106"/>
                    <a:pt x="175790" y="82597"/>
                  </a:cubicBezTo>
                  <a:cubicBezTo>
                    <a:pt x="175603" y="81664"/>
                    <a:pt x="175618" y="80685"/>
                    <a:pt x="175514" y="79737"/>
                  </a:cubicBezTo>
                  <a:cubicBezTo>
                    <a:pt x="175372" y="78438"/>
                    <a:pt x="174252" y="78072"/>
                    <a:pt x="172908" y="77654"/>
                  </a:cubicBezTo>
                  <a:cubicBezTo>
                    <a:pt x="170966" y="77049"/>
                    <a:pt x="168733" y="76825"/>
                    <a:pt x="166366" y="76944"/>
                  </a:cubicBezTo>
                  <a:cubicBezTo>
                    <a:pt x="163536" y="77086"/>
                    <a:pt x="160482" y="77728"/>
                    <a:pt x="157435" y="78826"/>
                  </a:cubicBezTo>
                  <a:cubicBezTo>
                    <a:pt x="155762" y="79431"/>
                    <a:pt x="154135" y="80140"/>
                    <a:pt x="152559" y="80969"/>
                  </a:cubicBezTo>
                  <a:cubicBezTo>
                    <a:pt x="151163" y="81694"/>
                    <a:pt x="149833" y="82702"/>
                    <a:pt x="148452" y="83411"/>
                  </a:cubicBezTo>
                  <a:cubicBezTo>
                    <a:pt x="147593" y="83859"/>
                    <a:pt x="147138" y="84091"/>
                    <a:pt x="146406" y="84800"/>
                  </a:cubicBezTo>
                  <a:cubicBezTo>
                    <a:pt x="145681" y="85517"/>
                    <a:pt x="144823" y="86480"/>
                    <a:pt x="144054" y="87331"/>
                  </a:cubicBezTo>
                  <a:cubicBezTo>
                    <a:pt x="142762" y="88795"/>
                    <a:pt x="141418" y="90513"/>
                    <a:pt x="139625" y="91775"/>
                  </a:cubicBezTo>
                  <a:cubicBezTo>
                    <a:pt x="139558" y="91819"/>
                    <a:pt x="139491" y="91804"/>
                    <a:pt x="139513" y="91760"/>
                  </a:cubicBezTo>
                  <a:cubicBezTo>
                    <a:pt x="139872" y="90849"/>
                    <a:pt x="138953" y="92140"/>
                    <a:pt x="138528" y="92357"/>
                  </a:cubicBezTo>
                  <a:cubicBezTo>
                    <a:pt x="138110" y="92574"/>
                    <a:pt x="138154" y="92551"/>
                    <a:pt x="137953" y="92409"/>
                  </a:cubicBezTo>
                  <a:cubicBezTo>
                    <a:pt x="137886" y="92364"/>
                    <a:pt x="137908" y="92133"/>
                    <a:pt x="137923" y="92066"/>
                  </a:cubicBezTo>
                  <a:cubicBezTo>
                    <a:pt x="137983" y="91819"/>
                    <a:pt x="138640" y="91185"/>
                    <a:pt x="138841" y="90908"/>
                  </a:cubicBezTo>
                  <a:cubicBezTo>
                    <a:pt x="138931" y="90766"/>
                    <a:pt x="139409" y="90281"/>
                    <a:pt x="139140" y="90423"/>
                  </a:cubicBezTo>
                  <a:cubicBezTo>
                    <a:pt x="138505" y="90737"/>
                    <a:pt x="138027" y="91969"/>
                    <a:pt x="137557" y="92372"/>
                  </a:cubicBezTo>
                  <a:cubicBezTo>
                    <a:pt x="137094" y="92775"/>
                    <a:pt x="136243" y="93156"/>
                    <a:pt x="135727" y="93440"/>
                  </a:cubicBezTo>
                  <a:cubicBezTo>
                    <a:pt x="128820" y="97256"/>
                    <a:pt x="121898" y="98801"/>
                    <a:pt x="115491" y="99354"/>
                  </a:cubicBezTo>
                  <a:cubicBezTo>
                    <a:pt x="112407" y="99615"/>
                    <a:pt x="109427" y="99690"/>
                    <a:pt x="106433" y="99795"/>
                  </a:cubicBezTo>
                  <a:cubicBezTo>
                    <a:pt x="104611" y="99862"/>
                    <a:pt x="102684" y="99795"/>
                    <a:pt x="100691" y="100205"/>
                  </a:cubicBezTo>
                  <a:cubicBezTo>
                    <a:pt x="98406" y="100676"/>
                    <a:pt x="96255" y="101064"/>
                    <a:pt x="94112" y="101206"/>
                  </a:cubicBezTo>
                  <a:cubicBezTo>
                    <a:pt x="90042" y="101460"/>
                    <a:pt x="86271" y="101169"/>
                    <a:pt x="82037" y="101699"/>
                  </a:cubicBezTo>
                  <a:cubicBezTo>
                    <a:pt x="80469" y="101893"/>
                    <a:pt x="79073" y="102378"/>
                    <a:pt x="78132" y="101691"/>
                  </a:cubicBezTo>
                  <a:cubicBezTo>
                    <a:pt x="77728" y="101393"/>
                    <a:pt x="77475" y="100997"/>
                    <a:pt x="77161" y="100653"/>
                  </a:cubicBezTo>
                  <a:cubicBezTo>
                    <a:pt x="77041" y="100504"/>
                    <a:pt x="76907" y="100370"/>
                    <a:pt x="76765" y="100243"/>
                  </a:cubicBezTo>
                  <a:cubicBezTo>
                    <a:pt x="76093" y="99645"/>
                    <a:pt x="75503" y="99742"/>
                    <a:pt x="74249" y="100041"/>
                  </a:cubicBezTo>
                  <a:cubicBezTo>
                    <a:pt x="70044" y="101012"/>
                    <a:pt x="66012" y="101766"/>
                    <a:pt x="62039" y="102065"/>
                  </a:cubicBezTo>
                  <a:cubicBezTo>
                    <a:pt x="58059" y="102363"/>
                    <a:pt x="54169" y="102333"/>
                    <a:pt x="50301" y="102401"/>
                  </a:cubicBezTo>
                  <a:cubicBezTo>
                    <a:pt x="48397" y="102438"/>
                    <a:pt x="46492" y="102483"/>
                    <a:pt x="44603" y="102587"/>
                  </a:cubicBezTo>
                  <a:lnTo>
                    <a:pt x="41855" y="102767"/>
                  </a:lnTo>
                  <a:cubicBezTo>
                    <a:pt x="40653" y="102856"/>
                    <a:pt x="39958" y="102625"/>
                    <a:pt x="38876" y="102259"/>
                  </a:cubicBezTo>
                  <a:cubicBezTo>
                    <a:pt x="35508" y="101124"/>
                    <a:pt x="32222" y="99757"/>
                    <a:pt x="29108" y="98062"/>
                  </a:cubicBezTo>
                  <a:cubicBezTo>
                    <a:pt x="16451" y="91401"/>
                    <a:pt x="6475" y="77833"/>
                    <a:pt x="3211" y="55319"/>
                  </a:cubicBezTo>
                  <a:cubicBezTo>
                    <a:pt x="2980" y="53736"/>
                    <a:pt x="2778" y="52130"/>
                    <a:pt x="2599" y="50502"/>
                  </a:cubicBezTo>
                  <a:cubicBezTo>
                    <a:pt x="2427" y="48904"/>
                    <a:pt x="2398" y="47037"/>
                    <a:pt x="2159" y="45439"/>
                  </a:cubicBezTo>
                  <a:cubicBezTo>
                    <a:pt x="1972" y="44185"/>
                    <a:pt x="2076" y="44170"/>
                    <a:pt x="1591" y="44282"/>
                  </a:cubicBezTo>
                  <a:cubicBezTo>
                    <a:pt x="1375" y="44334"/>
                    <a:pt x="1173" y="44640"/>
                    <a:pt x="986" y="44805"/>
                  </a:cubicBezTo>
                  <a:cubicBezTo>
                    <a:pt x="800" y="44976"/>
                    <a:pt x="508" y="45424"/>
                    <a:pt x="314" y="45320"/>
                  </a:cubicBezTo>
                  <a:cubicBezTo>
                    <a:pt x="113" y="45215"/>
                    <a:pt x="187" y="45439"/>
                    <a:pt x="98" y="45193"/>
                  </a:cubicBezTo>
                  <a:cubicBezTo>
                    <a:pt x="1" y="44939"/>
                    <a:pt x="374" y="41549"/>
                    <a:pt x="404" y="41063"/>
                  </a:cubicBezTo>
                  <a:cubicBezTo>
                    <a:pt x="650" y="35717"/>
                    <a:pt x="553" y="29773"/>
                    <a:pt x="1038" y="24210"/>
                  </a:cubicBezTo>
                  <a:cubicBezTo>
                    <a:pt x="1180" y="22559"/>
                    <a:pt x="1434" y="21088"/>
                    <a:pt x="1591" y="19445"/>
                  </a:cubicBezTo>
                  <a:cubicBezTo>
                    <a:pt x="1711" y="18071"/>
                    <a:pt x="1531" y="18736"/>
                    <a:pt x="1449" y="17989"/>
                  </a:cubicBezTo>
                  <a:cubicBezTo>
                    <a:pt x="1330" y="16869"/>
                    <a:pt x="1711" y="14816"/>
                    <a:pt x="1046" y="14524"/>
                  </a:cubicBezTo>
                  <a:cubicBezTo>
                    <a:pt x="1031" y="14502"/>
                    <a:pt x="1016" y="14472"/>
                    <a:pt x="1009" y="14442"/>
                  </a:cubicBezTo>
                  <a:cubicBezTo>
                    <a:pt x="762" y="12217"/>
                    <a:pt x="986" y="10186"/>
                    <a:pt x="1270" y="8461"/>
                  </a:cubicBezTo>
                  <a:cubicBezTo>
                    <a:pt x="1845" y="5108"/>
                    <a:pt x="2711" y="2532"/>
                    <a:pt x="3533" y="82"/>
                  </a:cubicBezTo>
                  <a:cubicBezTo>
                    <a:pt x="3562" y="0"/>
                    <a:pt x="3600" y="217"/>
                    <a:pt x="3570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672550" y="1055800"/>
              <a:ext cx="5479975" cy="4415475"/>
            </a:xfrm>
            <a:custGeom>
              <a:avLst/>
              <a:gdLst/>
              <a:ahLst/>
              <a:cxnLst/>
              <a:rect l="l" t="t" r="r" b="b"/>
              <a:pathLst>
                <a:path w="219199" h="176619" extrusionOk="0">
                  <a:moveTo>
                    <a:pt x="3623" y="321"/>
                  </a:moveTo>
                  <a:cubicBezTo>
                    <a:pt x="2921" y="2375"/>
                    <a:pt x="2234" y="4518"/>
                    <a:pt x="1674" y="7102"/>
                  </a:cubicBezTo>
                  <a:cubicBezTo>
                    <a:pt x="1382" y="8438"/>
                    <a:pt x="785" y="11276"/>
                    <a:pt x="1024" y="13412"/>
                  </a:cubicBezTo>
                  <a:cubicBezTo>
                    <a:pt x="1158" y="14569"/>
                    <a:pt x="1472" y="14218"/>
                    <a:pt x="1606" y="15152"/>
                  </a:cubicBezTo>
                  <a:cubicBezTo>
                    <a:pt x="1763" y="16249"/>
                    <a:pt x="1091" y="17758"/>
                    <a:pt x="1823" y="18280"/>
                  </a:cubicBezTo>
                  <a:cubicBezTo>
                    <a:pt x="1853" y="18325"/>
                    <a:pt x="1868" y="18392"/>
                    <a:pt x="1860" y="18452"/>
                  </a:cubicBezTo>
                  <a:cubicBezTo>
                    <a:pt x="875" y="24792"/>
                    <a:pt x="785" y="31744"/>
                    <a:pt x="591" y="38450"/>
                  </a:cubicBezTo>
                  <a:cubicBezTo>
                    <a:pt x="539" y="39906"/>
                    <a:pt x="486" y="41332"/>
                    <a:pt x="404" y="42714"/>
                  </a:cubicBezTo>
                  <a:cubicBezTo>
                    <a:pt x="382" y="42945"/>
                    <a:pt x="180" y="45170"/>
                    <a:pt x="195" y="45215"/>
                  </a:cubicBezTo>
                  <a:cubicBezTo>
                    <a:pt x="307" y="45589"/>
                    <a:pt x="1913" y="43886"/>
                    <a:pt x="2062" y="43759"/>
                  </a:cubicBezTo>
                  <a:cubicBezTo>
                    <a:pt x="2211" y="43632"/>
                    <a:pt x="2122" y="43796"/>
                    <a:pt x="2122" y="43871"/>
                  </a:cubicBezTo>
                  <a:cubicBezTo>
                    <a:pt x="3115" y="62233"/>
                    <a:pt x="7700" y="77235"/>
                    <a:pt x="15384" y="86868"/>
                  </a:cubicBezTo>
                  <a:cubicBezTo>
                    <a:pt x="19110" y="91610"/>
                    <a:pt x="23456" y="95165"/>
                    <a:pt x="28168" y="97883"/>
                  </a:cubicBezTo>
                  <a:cubicBezTo>
                    <a:pt x="30415" y="99175"/>
                    <a:pt x="32745" y="100302"/>
                    <a:pt x="35150" y="101266"/>
                  </a:cubicBezTo>
                  <a:cubicBezTo>
                    <a:pt x="36345" y="101743"/>
                    <a:pt x="37554" y="102191"/>
                    <a:pt x="38771" y="102610"/>
                  </a:cubicBezTo>
                  <a:cubicBezTo>
                    <a:pt x="40302" y="103132"/>
                    <a:pt x="41646" y="103117"/>
                    <a:pt x="43364" y="103013"/>
                  </a:cubicBezTo>
                  <a:cubicBezTo>
                    <a:pt x="48658" y="102707"/>
                    <a:pt x="53923" y="102856"/>
                    <a:pt x="59359" y="102632"/>
                  </a:cubicBezTo>
                  <a:cubicBezTo>
                    <a:pt x="62286" y="102498"/>
                    <a:pt x="65273" y="102251"/>
                    <a:pt x="68357" y="101728"/>
                  </a:cubicBezTo>
                  <a:cubicBezTo>
                    <a:pt x="69925" y="101467"/>
                    <a:pt x="71508" y="101131"/>
                    <a:pt x="73114" y="100735"/>
                  </a:cubicBezTo>
                  <a:cubicBezTo>
                    <a:pt x="74129" y="100474"/>
                    <a:pt x="75205" y="99981"/>
                    <a:pt x="75989" y="100257"/>
                  </a:cubicBezTo>
                  <a:cubicBezTo>
                    <a:pt x="76773" y="100541"/>
                    <a:pt x="76989" y="101027"/>
                    <a:pt x="77363" y="101467"/>
                  </a:cubicBezTo>
                  <a:cubicBezTo>
                    <a:pt x="77736" y="101900"/>
                    <a:pt x="77930" y="102191"/>
                    <a:pt x="78386" y="102378"/>
                  </a:cubicBezTo>
                  <a:cubicBezTo>
                    <a:pt x="79192" y="102684"/>
                    <a:pt x="80230" y="102401"/>
                    <a:pt x="81283" y="102251"/>
                  </a:cubicBezTo>
                  <a:cubicBezTo>
                    <a:pt x="84203" y="101826"/>
                    <a:pt x="86929" y="101818"/>
                    <a:pt x="89647" y="101803"/>
                  </a:cubicBezTo>
                  <a:cubicBezTo>
                    <a:pt x="92708" y="101773"/>
                    <a:pt x="95815" y="101706"/>
                    <a:pt x="99220" y="100989"/>
                  </a:cubicBezTo>
                  <a:cubicBezTo>
                    <a:pt x="100586" y="100698"/>
                    <a:pt x="101639" y="100481"/>
                    <a:pt x="102886" y="100422"/>
                  </a:cubicBezTo>
                  <a:lnTo>
                    <a:pt x="106299" y="100280"/>
                  </a:lnTo>
                  <a:cubicBezTo>
                    <a:pt x="111563" y="100101"/>
                    <a:pt x="116843" y="100026"/>
                    <a:pt x="122660" y="98779"/>
                  </a:cubicBezTo>
                  <a:cubicBezTo>
                    <a:pt x="125878" y="98084"/>
                    <a:pt x="129015" y="97054"/>
                    <a:pt x="132017" y="95695"/>
                  </a:cubicBezTo>
                  <a:cubicBezTo>
                    <a:pt x="133644" y="94956"/>
                    <a:pt x="135504" y="94097"/>
                    <a:pt x="136908" y="92999"/>
                  </a:cubicBezTo>
                  <a:cubicBezTo>
                    <a:pt x="137714" y="92372"/>
                    <a:pt x="138177" y="91371"/>
                    <a:pt x="139043" y="90796"/>
                  </a:cubicBezTo>
                  <a:cubicBezTo>
                    <a:pt x="139066" y="90774"/>
                    <a:pt x="139103" y="90766"/>
                    <a:pt x="139133" y="90774"/>
                  </a:cubicBezTo>
                  <a:cubicBezTo>
                    <a:pt x="139245" y="90826"/>
                    <a:pt x="139081" y="90946"/>
                    <a:pt x="139081" y="91050"/>
                  </a:cubicBezTo>
                  <a:cubicBezTo>
                    <a:pt x="139081" y="91147"/>
                    <a:pt x="138603" y="91685"/>
                    <a:pt x="138513" y="91842"/>
                  </a:cubicBezTo>
                  <a:cubicBezTo>
                    <a:pt x="138267" y="92230"/>
                    <a:pt x="138155" y="92148"/>
                    <a:pt x="138229" y="92551"/>
                  </a:cubicBezTo>
                  <a:cubicBezTo>
                    <a:pt x="138304" y="92954"/>
                    <a:pt x="138229" y="92842"/>
                    <a:pt x="138648" y="92529"/>
                  </a:cubicBezTo>
                  <a:cubicBezTo>
                    <a:pt x="139073" y="92223"/>
                    <a:pt x="139148" y="91916"/>
                    <a:pt x="139574" y="91797"/>
                  </a:cubicBezTo>
                  <a:cubicBezTo>
                    <a:pt x="139671" y="91767"/>
                    <a:pt x="139491" y="92170"/>
                    <a:pt x="139544" y="92155"/>
                  </a:cubicBezTo>
                  <a:cubicBezTo>
                    <a:pt x="139932" y="92110"/>
                    <a:pt x="141291" y="90572"/>
                    <a:pt x="141537" y="90318"/>
                  </a:cubicBezTo>
                  <a:cubicBezTo>
                    <a:pt x="142882" y="88922"/>
                    <a:pt x="144061" y="87481"/>
                    <a:pt x="145391" y="86069"/>
                  </a:cubicBezTo>
                  <a:cubicBezTo>
                    <a:pt x="146093" y="85338"/>
                    <a:pt x="146824" y="84553"/>
                    <a:pt x="147810" y="84008"/>
                  </a:cubicBezTo>
                  <a:cubicBezTo>
                    <a:pt x="149587" y="83030"/>
                    <a:pt x="151402" y="81888"/>
                    <a:pt x="153246" y="80984"/>
                  </a:cubicBezTo>
                  <a:cubicBezTo>
                    <a:pt x="157450" y="78931"/>
                    <a:pt x="161826" y="77691"/>
                    <a:pt x="165791" y="77422"/>
                  </a:cubicBezTo>
                  <a:cubicBezTo>
                    <a:pt x="167733" y="77280"/>
                    <a:pt x="169585" y="77370"/>
                    <a:pt x="171280" y="77706"/>
                  </a:cubicBezTo>
                  <a:cubicBezTo>
                    <a:pt x="172072" y="77863"/>
                    <a:pt x="172848" y="78079"/>
                    <a:pt x="173595" y="78370"/>
                  </a:cubicBezTo>
                  <a:cubicBezTo>
                    <a:pt x="174140" y="78580"/>
                    <a:pt x="175215" y="78841"/>
                    <a:pt x="175447" y="79274"/>
                  </a:cubicBezTo>
                  <a:cubicBezTo>
                    <a:pt x="175678" y="79715"/>
                    <a:pt x="175499" y="81163"/>
                    <a:pt x="175559" y="81731"/>
                  </a:cubicBezTo>
                  <a:cubicBezTo>
                    <a:pt x="175626" y="82649"/>
                    <a:pt x="175813" y="83560"/>
                    <a:pt x="176111" y="84441"/>
                  </a:cubicBezTo>
                  <a:cubicBezTo>
                    <a:pt x="176694" y="86092"/>
                    <a:pt x="177814" y="87406"/>
                    <a:pt x="179740" y="88108"/>
                  </a:cubicBezTo>
                  <a:cubicBezTo>
                    <a:pt x="184027" y="89676"/>
                    <a:pt x="188082" y="91730"/>
                    <a:pt x="191509" y="94642"/>
                  </a:cubicBezTo>
                  <a:cubicBezTo>
                    <a:pt x="193436" y="96277"/>
                    <a:pt x="195138" y="98167"/>
                    <a:pt x="196579" y="100250"/>
                  </a:cubicBezTo>
                  <a:cubicBezTo>
                    <a:pt x="198013" y="102348"/>
                    <a:pt x="199081" y="104730"/>
                    <a:pt x="200433" y="107038"/>
                  </a:cubicBezTo>
                  <a:cubicBezTo>
                    <a:pt x="203255" y="111795"/>
                    <a:pt x="206616" y="116499"/>
                    <a:pt x="209117" y="122271"/>
                  </a:cubicBezTo>
                  <a:cubicBezTo>
                    <a:pt x="209715" y="123645"/>
                    <a:pt x="210260" y="125079"/>
                    <a:pt x="210745" y="126565"/>
                  </a:cubicBezTo>
                  <a:cubicBezTo>
                    <a:pt x="210917" y="127080"/>
                    <a:pt x="211566" y="128723"/>
                    <a:pt x="211522" y="129268"/>
                  </a:cubicBezTo>
                  <a:cubicBezTo>
                    <a:pt x="211477" y="129821"/>
                    <a:pt x="211074" y="129940"/>
                    <a:pt x="211634" y="129701"/>
                  </a:cubicBezTo>
                  <a:cubicBezTo>
                    <a:pt x="212455" y="129335"/>
                    <a:pt x="213224" y="128200"/>
                    <a:pt x="213881" y="127513"/>
                  </a:cubicBezTo>
                  <a:cubicBezTo>
                    <a:pt x="213919" y="127476"/>
                    <a:pt x="213971" y="127521"/>
                    <a:pt x="213978" y="127588"/>
                  </a:cubicBezTo>
                  <a:cubicBezTo>
                    <a:pt x="214658" y="135242"/>
                    <a:pt x="215748" y="143292"/>
                    <a:pt x="216868" y="152118"/>
                  </a:cubicBezTo>
                  <a:cubicBezTo>
                    <a:pt x="217832" y="159683"/>
                    <a:pt x="218758" y="167800"/>
                    <a:pt x="219183" y="176485"/>
                  </a:cubicBezTo>
                  <a:cubicBezTo>
                    <a:pt x="219198" y="176619"/>
                    <a:pt x="219108" y="176582"/>
                    <a:pt x="219101" y="176447"/>
                  </a:cubicBezTo>
                  <a:cubicBezTo>
                    <a:pt x="218287" y="159354"/>
                    <a:pt x="215659" y="144838"/>
                    <a:pt x="214270" y="131680"/>
                  </a:cubicBezTo>
                  <a:cubicBezTo>
                    <a:pt x="214173" y="130762"/>
                    <a:pt x="214083" y="129858"/>
                    <a:pt x="213993" y="128962"/>
                  </a:cubicBezTo>
                  <a:cubicBezTo>
                    <a:pt x="213911" y="128066"/>
                    <a:pt x="213799" y="127991"/>
                    <a:pt x="213336" y="128290"/>
                  </a:cubicBezTo>
                  <a:cubicBezTo>
                    <a:pt x="212866" y="128589"/>
                    <a:pt x="212291" y="129440"/>
                    <a:pt x="211693" y="129836"/>
                  </a:cubicBezTo>
                  <a:cubicBezTo>
                    <a:pt x="211365" y="130060"/>
                    <a:pt x="211357" y="130120"/>
                    <a:pt x="211156" y="129858"/>
                  </a:cubicBezTo>
                  <a:cubicBezTo>
                    <a:pt x="211133" y="129828"/>
                    <a:pt x="211223" y="129634"/>
                    <a:pt x="211223" y="129627"/>
                  </a:cubicBezTo>
                  <a:cubicBezTo>
                    <a:pt x="211223" y="129612"/>
                    <a:pt x="211320" y="129455"/>
                    <a:pt x="211327" y="129388"/>
                  </a:cubicBezTo>
                  <a:cubicBezTo>
                    <a:pt x="211365" y="128895"/>
                    <a:pt x="211215" y="128544"/>
                    <a:pt x="211096" y="128044"/>
                  </a:cubicBezTo>
                  <a:cubicBezTo>
                    <a:pt x="210655" y="126326"/>
                    <a:pt x="209991" y="124661"/>
                    <a:pt x="209349" y="123093"/>
                  </a:cubicBezTo>
                  <a:cubicBezTo>
                    <a:pt x="208131" y="120188"/>
                    <a:pt x="206698" y="117530"/>
                    <a:pt x="205197" y="115028"/>
                  </a:cubicBezTo>
                  <a:cubicBezTo>
                    <a:pt x="203688" y="112526"/>
                    <a:pt x="202158" y="110152"/>
                    <a:pt x="200731" y="107785"/>
                  </a:cubicBezTo>
                  <a:cubicBezTo>
                    <a:pt x="199171" y="105178"/>
                    <a:pt x="197968" y="102468"/>
                    <a:pt x="196318" y="100108"/>
                  </a:cubicBezTo>
                  <a:cubicBezTo>
                    <a:pt x="192950" y="95292"/>
                    <a:pt x="188291" y="91939"/>
                    <a:pt x="183071" y="89601"/>
                  </a:cubicBezTo>
                  <a:cubicBezTo>
                    <a:pt x="181286" y="88795"/>
                    <a:pt x="179076" y="88302"/>
                    <a:pt x="177687" y="87122"/>
                  </a:cubicBezTo>
                  <a:cubicBezTo>
                    <a:pt x="176485" y="86099"/>
                    <a:pt x="175902" y="84636"/>
                    <a:pt x="175604" y="83142"/>
                  </a:cubicBezTo>
                  <a:cubicBezTo>
                    <a:pt x="175417" y="82209"/>
                    <a:pt x="175424" y="81223"/>
                    <a:pt x="175327" y="80275"/>
                  </a:cubicBezTo>
                  <a:cubicBezTo>
                    <a:pt x="175185" y="78975"/>
                    <a:pt x="174058" y="78624"/>
                    <a:pt x="172721" y="78199"/>
                  </a:cubicBezTo>
                  <a:cubicBezTo>
                    <a:pt x="170780" y="77594"/>
                    <a:pt x="168539" y="77377"/>
                    <a:pt x="166165" y="77504"/>
                  </a:cubicBezTo>
                  <a:cubicBezTo>
                    <a:pt x="163327" y="77661"/>
                    <a:pt x="160288" y="78303"/>
                    <a:pt x="157226" y="79408"/>
                  </a:cubicBezTo>
                  <a:cubicBezTo>
                    <a:pt x="155554" y="80013"/>
                    <a:pt x="153918" y="80723"/>
                    <a:pt x="152343" y="81544"/>
                  </a:cubicBezTo>
                  <a:cubicBezTo>
                    <a:pt x="150946" y="82283"/>
                    <a:pt x="149625" y="83291"/>
                    <a:pt x="148243" y="84008"/>
                  </a:cubicBezTo>
                  <a:cubicBezTo>
                    <a:pt x="147377" y="84449"/>
                    <a:pt x="146921" y="84688"/>
                    <a:pt x="146190" y="85397"/>
                  </a:cubicBezTo>
                  <a:cubicBezTo>
                    <a:pt x="145465" y="86107"/>
                    <a:pt x="144607" y="87077"/>
                    <a:pt x="143852" y="87929"/>
                  </a:cubicBezTo>
                  <a:cubicBezTo>
                    <a:pt x="142546" y="89392"/>
                    <a:pt x="141201" y="91110"/>
                    <a:pt x="139409" y="92372"/>
                  </a:cubicBezTo>
                  <a:cubicBezTo>
                    <a:pt x="139342" y="92417"/>
                    <a:pt x="139275" y="92402"/>
                    <a:pt x="139297" y="92349"/>
                  </a:cubicBezTo>
                  <a:cubicBezTo>
                    <a:pt x="139656" y="91446"/>
                    <a:pt x="138737" y="92738"/>
                    <a:pt x="138326" y="92947"/>
                  </a:cubicBezTo>
                  <a:cubicBezTo>
                    <a:pt x="137916" y="93163"/>
                    <a:pt x="137938" y="93148"/>
                    <a:pt x="137737" y="93007"/>
                  </a:cubicBezTo>
                  <a:cubicBezTo>
                    <a:pt x="137669" y="92969"/>
                    <a:pt x="137692" y="92723"/>
                    <a:pt x="137707" y="92663"/>
                  </a:cubicBezTo>
                  <a:cubicBezTo>
                    <a:pt x="137766" y="92417"/>
                    <a:pt x="138424" y="91782"/>
                    <a:pt x="138625" y="91506"/>
                  </a:cubicBezTo>
                  <a:cubicBezTo>
                    <a:pt x="138722" y="91364"/>
                    <a:pt x="139193" y="90878"/>
                    <a:pt x="138924" y="91020"/>
                  </a:cubicBezTo>
                  <a:cubicBezTo>
                    <a:pt x="138297" y="91341"/>
                    <a:pt x="137811" y="92566"/>
                    <a:pt x="137341" y="92969"/>
                  </a:cubicBezTo>
                  <a:cubicBezTo>
                    <a:pt x="136878" y="93372"/>
                    <a:pt x="136027" y="93753"/>
                    <a:pt x="135511" y="94045"/>
                  </a:cubicBezTo>
                  <a:cubicBezTo>
                    <a:pt x="128604" y="97860"/>
                    <a:pt x="121674" y="99406"/>
                    <a:pt x="115267" y="99959"/>
                  </a:cubicBezTo>
                  <a:cubicBezTo>
                    <a:pt x="112191" y="100220"/>
                    <a:pt x="109211" y="100295"/>
                    <a:pt x="106217" y="100399"/>
                  </a:cubicBezTo>
                  <a:cubicBezTo>
                    <a:pt x="104387" y="100467"/>
                    <a:pt x="102468" y="100399"/>
                    <a:pt x="100474" y="100803"/>
                  </a:cubicBezTo>
                  <a:cubicBezTo>
                    <a:pt x="98189" y="101266"/>
                    <a:pt x="96039" y="101661"/>
                    <a:pt x="93896" y="101796"/>
                  </a:cubicBezTo>
                  <a:cubicBezTo>
                    <a:pt x="89826" y="102050"/>
                    <a:pt x="86055" y="101751"/>
                    <a:pt x="81836" y="102281"/>
                  </a:cubicBezTo>
                  <a:cubicBezTo>
                    <a:pt x="80275" y="102483"/>
                    <a:pt x="78864" y="102953"/>
                    <a:pt x="77923" y="102266"/>
                  </a:cubicBezTo>
                  <a:cubicBezTo>
                    <a:pt x="77527" y="101967"/>
                    <a:pt x="77266" y="101572"/>
                    <a:pt x="76952" y="101221"/>
                  </a:cubicBezTo>
                  <a:cubicBezTo>
                    <a:pt x="76833" y="101079"/>
                    <a:pt x="76706" y="100937"/>
                    <a:pt x="76571" y="100810"/>
                  </a:cubicBezTo>
                  <a:cubicBezTo>
                    <a:pt x="75884" y="100213"/>
                    <a:pt x="75302" y="100317"/>
                    <a:pt x="74040" y="100601"/>
                  </a:cubicBezTo>
                  <a:cubicBezTo>
                    <a:pt x="69858" y="101564"/>
                    <a:pt x="65826" y="102318"/>
                    <a:pt x="61846" y="102602"/>
                  </a:cubicBezTo>
                  <a:cubicBezTo>
                    <a:pt x="57873" y="102878"/>
                    <a:pt x="53990" y="102856"/>
                    <a:pt x="50122" y="102908"/>
                  </a:cubicBezTo>
                  <a:cubicBezTo>
                    <a:pt x="48233" y="102938"/>
                    <a:pt x="46328" y="102983"/>
                    <a:pt x="44432" y="103080"/>
                  </a:cubicBezTo>
                  <a:cubicBezTo>
                    <a:pt x="43513" y="103125"/>
                    <a:pt x="42610" y="103177"/>
                    <a:pt x="41699" y="103244"/>
                  </a:cubicBezTo>
                  <a:cubicBezTo>
                    <a:pt x="40489" y="103327"/>
                    <a:pt x="39802" y="103095"/>
                    <a:pt x="38727" y="102729"/>
                  </a:cubicBezTo>
                  <a:cubicBezTo>
                    <a:pt x="35359" y="101572"/>
                    <a:pt x="32081" y="100205"/>
                    <a:pt x="28974" y="98473"/>
                  </a:cubicBezTo>
                  <a:cubicBezTo>
                    <a:pt x="16347" y="91760"/>
                    <a:pt x="6400" y="78102"/>
                    <a:pt x="3182" y="55505"/>
                  </a:cubicBezTo>
                  <a:cubicBezTo>
                    <a:pt x="2950" y="53915"/>
                    <a:pt x="2756" y="52294"/>
                    <a:pt x="2577" y="50659"/>
                  </a:cubicBezTo>
                  <a:cubicBezTo>
                    <a:pt x="2398" y="49024"/>
                    <a:pt x="2390" y="47187"/>
                    <a:pt x="2144" y="45581"/>
                  </a:cubicBezTo>
                  <a:cubicBezTo>
                    <a:pt x="1957" y="44319"/>
                    <a:pt x="2069" y="44312"/>
                    <a:pt x="1576" y="44416"/>
                  </a:cubicBezTo>
                  <a:cubicBezTo>
                    <a:pt x="1375" y="44461"/>
                    <a:pt x="1166" y="44775"/>
                    <a:pt x="972" y="44939"/>
                  </a:cubicBezTo>
                  <a:cubicBezTo>
                    <a:pt x="777" y="45096"/>
                    <a:pt x="501" y="45551"/>
                    <a:pt x="300" y="45447"/>
                  </a:cubicBezTo>
                  <a:cubicBezTo>
                    <a:pt x="90" y="45350"/>
                    <a:pt x="188" y="45574"/>
                    <a:pt x="90" y="45320"/>
                  </a:cubicBezTo>
                  <a:cubicBezTo>
                    <a:pt x="1" y="45066"/>
                    <a:pt x="374" y="41668"/>
                    <a:pt x="397" y="41175"/>
                  </a:cubicBezTo>
                  <a:cubicBezTo>
                    <a:pt x="651" y="35814"/>
                    <a:pt x="561" y="29855"/>
                    <a:pt x="1061" y="24269"/>
                  </a:cubicBezTo>
                  <a:cubicBezTo>
                    <a:pt x="1203" y="22626"/>
                    <a:pt x="1457" y="21140"/>
                    <a:pt x="1614" y="19498"/>
                  </a:cubicBezTo>
                  <a:cubicBezTo>
                    <a:pt x="1741" y="18131"/>
                    <a:pt x="1562" y="18788"/>
                    <a:pt x="1472" y="18041"/>
                  </a:cubicBezTo>
                  <a:cubicBezTo>
                    <a:pt x="1360" y="16914"/>
                    <a:pt x="1741" y="14860"/>
                    <a:pt x="1084" y="14562"/>
                  </a:cubicBezTo>
                  <a:cubicBezTo>
                    <a:pt x="1061" y="14532"/>
                    <a:pt x="1046" y="14502"/>
                    <a:pt x="1046" y="14472"/>
                  </a:cubicBezTo>
                  <a:cubicBezTo>
                    <a:pt x="800" y="12247"/>
                    <a:pt x="1024" y="10201"/>
                    <a:pt x="1315" y="8476"/>
                  </a:cubicBezTo>
                  <a:cubicBezTo>
                    <a:pt x="1883" y="5115"/>
                    <a:pt x="2756" y="2532"/>
                    <a:pt x="3585" y="97"/>
                  </a:cubicBezTo>
                  <a:cubicBezTo>
                    <a:pt x="3608" y="0"/>
                    <a:pt x="3652" y="224"/>
                    <a:pt x="3623" y="32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973321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/>
        </p:nvSpPr>
        <p:spPr>
          <a:xfrm rot="-5400000">
            <a:off x="1749605" y="-2673869"/>
            <a:ext cx="8702244" cy="12205749"/>
          </a:xfrm>
          <a:custGeom>
            <a:avLst/>
            <a:gdLst/>
            <a:ahLst/>
            <a:cxnLst/>
            <a:rect l="l" t="t" r="r" b="b"/>
            <a:pathLst>
              <a:path w="96076" h="134756" extrusionOk="0">
                <a:moveTo>
                  <a:pt x="51880" y="60910"/>
                </a:moveTo>
                <a:cubicBezTo>
                  <a:pt x="44049" y="74773"/>
                  <a:pt x="17785" y="51509"/>
                  <a:pt x="0" y="50642"/>
                </a:cubicBezTo>
                <a:lnTo>
                  <a:pt x="0" y="63240"/>
                </a:lnTo>
                <a:cubicBezTo>
                  <a:pt x="8462" y="72922"/>
                  <a:pt x="24058" y="87140"/>
                  <a:pt x="15377" y="94691"/>
                </a:cubicBezTo>
                <a:cubicBezTo>
                  <a:pt x="10966" y="98522"/>
                  <a:pt x="5244" y="97172"/>
                  <a:pt x="0" y="94145"/>
                </a:cubicBezTo>
                <a:lnTo>
                  <a:pt x="0" y="104430"/>
                </a:lnTo>
                <a:cubicBezTo>
                  <a:pt x="10369" y="116937"/>
                  <a:pt x="22697" y="127768"/>
                  <a:pt x="27310" y="134755"/>
                </a:cubicBezTo>
                <a:lnTo>
                  <a:pt x="48983" y="134755"/>
                </a:lnTo>
                <a:cubicBezTo>
                  <a:pt x="46001" y="130761"/>
                  <a:pt x="43092" y="125371"/>
                  <a:pt x="47334" y="123497"/>
                </a:cubicBezTo>
                <a:cubicBezTo>
                  <a:pt x="52691" y="121128"/>
                  <a:pt x="64990" y="130243"/>
                  <a:pt x="70588" y="134755"/>
                </a:cubicBezTo>
                <a:lnTo>
                  <a:pt x="86201" y="134755"/>
                </a:lnTo>
                <a:cubicBezTo>
                  <a:pt x="71449" y="117696"/>
                  <a:pt x="54829" y="91247"/>
                  <a:pt x="63409" y="84445"/>
                </a:cubicBezTo>
                <a:cubicBezTo>
                  <a:pt x="70217" y="79055"/>
                  <a:pt x="84502" y="84411"/>
                  <a:pt x="96075" y="84766"/>
                </a:cubicBezTo>
                <a:lnTo>
                  <a:pt x="96075" y="78042"/>
                </a:lnTo>
                <a:cubicBezTo>
                  <a:pt x="87045" y="69912"/>
                  <a:pt x="75269" y="56826"/>
                  <a:pt x="79748" y="51205"/>
                </a:cubicBezTo>
                <a:cubicBezTo>
                  <a:pt x="83146" y="46940"/>
                  <a:pt x="90168" y="46743"/>
                  <a:pt x="96075" y="47627"/>
                </a:cubicBezTo>
                <a:lnTo>
                  <a:pt x="96075" y="36014"/>
                </a:lnTo>
                <a:cubicBezTo>
                  <a:pt x="93341" y="32565"/>
                  <a:pt x="90331" y="28514"/>
                  <a:pt x="87073" y="23625"/>
                </a:cubicBezTo>
                <a:cubicBezTo>
                  <a:pt x="80918" y="14392"/>
                  <a:pt x="73879" y="6363"/>
                  <a:pt x="66695" y="0"/>
                </a:cubicBezTo>
                <a:lnTo>
                  <a:pt x="22522" y="0"/>
                </a:lnTo>
                <a:cubicBezTo>
                  <a:pt x="29392" y="17667"/>
                  <a:pt x="60404" y="45826"/>
                  <a:pt x="51880" y="6091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8"/>
          <p:cNvSpPr txBox="1">
            <a:spLocks noGrp="1"/>
          </p:cNvSpPr>
          <p:nvPr>
            <p:ph type="title"/>
          </p:nvPr>
        </p:nvSpPr>
        <p:spPr>
          <a:xfrm>
            <a:off x="951000" y="1955100"/>
            <a:ext cx="8223600" cy="29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10666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9" name="Google Shape;99;p8"/>
          <p:cNvSpPr/>
          <p:nvPr/>
        </p:nvSpPr>
        <p:spPr>
          <a:xfrm>
            <a:off x="9263033" y="-1988200"/>
            <a:ext cx="3956000" cy="3956000"/>
          </a:xfrm>
          <a:prstGeom prst="ellipse">
            <a:avLst/>
          </a:prstGeom>
          <a:gradFill>
            <a:gsLst>
              <a:gs pos="0">
                <a:srgbClr val="000000">
                  <a:alpha val="0"/>
                </a:srgbClr>
              </a:gs>
              <a:gs pos="61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00" name="Google Shape;100;p8"/>
          <p:cNvGrpSpPr/>
          <p:nvPr/>
        </p:nvGrpSpPr>
        <p:grpSpPr>
          <a:xfrm>
            <a:off x="-1089687" y="5387150"/>
            <a:ext cx="4081293" cy="5309151"/>
            <a:chOff x="3368600" y="1172975"/>
            <a:chExt cx="2511050" cy="3266500"/>
          </a:xfrm>
        </p:grpSpPr>
        <p:sp>
          <p:nvSpPr>
            <p:cNvPr id="101" name="Google Shape;101;p8"/>
            <p:cNvSpPr/>
            <p:nvPr/>
          </p:nvSpPr>
          <p:spPr>
            <a:xfrm>
              <a:off x="3368600" y="1172975"/>
              <a:ext cx="154050" cy="3266500"/>
            </a:xfrm>
            <a:custGeom>
              <a:avLst/>
              <a:gdLst/>
              <a:ahLst/>
              <a:cxnLst/>
              <a:rect l="l" t="t" r="r" b="b"/>
              <a:pathLst>
                <a:path w="6162" h="130660" extrusionOk="0">
                  <a:moveTo>
                    <a:pt x="5008" y="0"/>
                  </a:moveTo>
                  <a:lnTo>
                    <a:pt x="5008" y="32627"/>
                  </a:lnTo>
                  <a:cubicBezTo>
                    <a:pt x="5008" y="33730"/>
                    <a:pt x="5008" y="34849"/>
                    <a:pt x="4991" y="36008"/>
                  </a:cubicBezTo>
                  <a:cubicBezTo>
                    <a:pt x="923" y="63290"/>
                    <a:pt x="923" y="90291"/>
                    <a:pt x="4935" y="119052"/>
                  </a:cubicBezTo>
                  <a:cubicBezTo>
                    <a:pt x="5233" y="122152"/>
                    <a:pt x="4935" y="125691"/>
                    <a:pt x="4969" y="128893"/>
                  </a:cubicBezTo>
                  <a:cubicBezTo>
                    <a:pt x="4974" y="130018"/>
                    <a:pt x="4980" y="130659"/>
                    <a:pt x="4980" y="130659"/>
                  </a:cubicBezTo>
                  <a:cubicBezTo>
                    <a:pt x="5233" y="130564"/>
                    <a:pt x="5852" y="130564"/>
                    <a:pt x="6161" y="130564"/>
                  </a:cubicBezTo>
                  <a:cubicBezTo>
                    <a:pt x="5852" y="121714"/>
                    <a:pt x="6161" y="112858"/>
                    <a:pt x="4625" y="104008"/>
                  </a:cubicBezTo>
                  <a:cubicBezTo>
                    <a:pt x="1" y="79668"/>
                    <a:pt x="3697" y="56651"/>
                    <a:pt x="6088" y="32633"/>
                  </a:cubicBezTo>
                  <a:lnTo>
                    <a:pt x="60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3407150" y="1172975"/>
              <a:ext cx="211575" cy="3258350"/>
            </a:xfrm>
            <a:custGeom>
              <a:avLst/>
              <a:gdLst/>
              <a:ahLst/>
              <a:cxnLst/>
              <a:rect l="l" t="t" r="r" b="b"/>
              <a:pathLst>
                <a:path w="8463" h="130334" extrusionOk="0">
                  <a:moveTo>
                    <a:pt x="7157" y="0"/>
                  </a:moveTo>
                  <a:lnTo>
                    <a:pt x="7157" y="29386"/>
                  </a:lnTo>
                  <a:cubicBezTo>
                    <a:pt x="6470" y="46473"/>
                    <a:pt x="0" y="62401"/>
                    <a:pt x="2768" y="80107"/>
                  </a:cubicBezTo>
                  <a:cubicBezTo>
                    <a:pt x="5542" y="96485"/>
                    <a:pt x="7703" y="111980"/>
                    <a:pt x="7140" y="128386"/>
                  </a:cubicBezTo>
                  <a:cubicBezTo>
                    <a:pt x="7146" y="129630"/>
                    <a:pt x="7151" y="130333"/>
                    <a:pt x="7151" y="130333"/>
                  </a:cubicBezTo>
                  <a:cubicBezTo>
                    <a:pt x="7393" y="130125"/>
                    <a:pt x="8012" y="130125"/>
                    <a:pt x="8322" y="130125"/>
                  </a:cubicBezTo>
                  <a:cubicBezTo>
                    <a:pt x="8322" y="128566"/>
                    <a:pt x="8333" y="127002"/>
                    <a:pt x="8361" y="125438"/>
                  </a:cubicBezTo>
                  <a:cubicBezTo>
                    <a:pt x="8389" y="123869"/>
                    <a:pt x="8423" y="122288"/>
                    <a:pt x="8462" y="120707"/>
                  </a:cubicBezTo>
                  <a:cubicBezTo>
                    <a:pt x="8451" y="114405"/>
                    <a:pt x="8451" y="108616"/>
                    <a:pt x="8057" y="102050"/>
                  </a:cubicBezTo>
                  <a:cubicBezTo>
                    <a:pt x="7900" y="100559"/>
                    <a:pt x="7697" y="99079"/>
                    <a:pt x="7433" y="97633"/>
                  </a:cubicBezTo>
                  <a:cubicBezTo>
                    <a:pt x="7174" y="96187"/>
                    <a:pt x="6853" y="94769"/>
                    <a:pt x="6470" y="93385"/>
                  </a:cubicBezTo>
                  <a:cubicBezTo>
                    <a:pt x="1232" y="74796"/>
                    <a:pt x="4001" y="55318"/>
                    <a:pt x="7703" y="37173"/>
                  </a:cubicBezTo>
                  <a:cubicBezTo>
                    <a:pt x="8012" y="34523"/>
                    <a:pt x="8012" y="31867"/>
                    <a:pt x="8220" y="29397"/>
                  </a:cubicBezTo>
                  <a:cubicBezTo>
                    <a:pt x="8237" y="28312"/>
                    <a:pt x="8243" y="27259"/>
                    <a:pt x="8243" y="26230"/>
                  </a:cubicBezTo>
                  <a:lnTo>
                    <a:pt x="824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3422475" y="1172975"/>
              <a:ext cx="288375" cy="3253275"/>
            </a:xfrm>
            <a:custGeom>
              <a:avLst/>
              <a:gdLst/>
              <a:ahLst/>
              <a:cxnLst/>
              <a:rect l="l" t="t" r="r" b="b"/>
              <a:pathLst>
                <a:path w="11535" h="130131" extrusionOk="0">
                  <a:moveTo>
                    <a:pt x="10246" y="0"/>
                  </a:moveTo>
                  <a:lnTo>
                    <a:pt x="10246" y="23214"/>
                  </a:lnTo>
                  <a:cubicBezTo>
                    <a:pt x="10246" y="24199"/>
                    <a:pt x="10246" y="25211"/>
                    <a:pt x="10224" y="26269"/>
                  </a:cubicBezTo>
                  <a:cubicBezTo>
                    <a:pt x="9548" y="42929"/>
                    <a:pt x="0" y="59751"/>
                    <a:pt x="5548" y="74796"/>
                  </a:cubicBezTo>
                  <a:cubicBezTo>
                    <a:pt x="7399" y="79843"/>
                    <a:pt x="8440" y="85086"/>
                    <a:pt x="9031" y="90431"/>
                  </a:cubicBezTo>
                  <a:cubicBezTo>
                    <a:pt x="9228" y="92209"/>
                    <a:pt x="9374" y="93993"/>
                    <a:pt x="9486" y="95788"/>
                  </a:cubicBezTo>
                  <a:cubicBezTo>
                    <a:pt x="9672" y="106506"/>
                    <a:pt x="9306" y="117556"/>
                    <a:pt x="10246" y="127987"/>
                  </a:cubicBezTo>
                  <a:lnTo>
                    <a:pt x="10246" y="130131"/>
                  </a:lnTo>
                  <a:lnTo>
                    <a:pt x="11399" y="130131"/>
                  </a:lnTo>
                  <a:cubicBezTo>
                    <a:pt x="11501" y="119142"/>
                    <a:pt x="11501" y="108098"/>
                    <a:pt x="11534" y="96784"/>
                  </a:cubicBezTo>
                  <a:cubicBezTo>
                    <a:pt x="11461" y="95236"/>
                    <a:pt x="11354" y="93695"/>
                    <a:pt x="11202" y="92170"/>
                  </a:cubicBezTo>
                  <a:cubicBezTo>
                    <a:pt x="10921" y="89160"/>
                    <a:pt x="10477" y="86167"/>
                    <a:pt x="9858" y="83207"/>
                  </a:cubicBezTo>
                  <a:cubicBezTo>
                    <a:pt x="8012" y="76124"/>
                    <a:pt x="3697" y="70368"/>
                    <a:pt x="4929" y="61518"/>
                  </a:cubicBezTo>
                  <a:cubicBezTo>
                    <a:pt x="6471" y="47801"/>
                    <a:pt x="11090" y="36290"/>
                    <a:pt x="11321" y="23214"/>
                  </a:cubicBezTo>
                  <a:lnTo>
                    <a:pt x="113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3568900" y="1172975"/>
              <a:ext cx="232675" cy="3254700"/>
            </a:xfrm>
            <a:custGeom>
              <a:avLst/>
              <a:gdLst/>
              <a:ahLst/>
              <a:cxnLst/>
              <a:rect l="l" t="t" r="r" b="b"/>
              <a:pathLst>
                <a:path w="9307" h="130188" extrusionOk="0">
                  <a:moveTo>
                    <a:pt x="8091" y="0"/>
                  </a:moveTo>
                  <a:lnTo>
                    <a:pt x="8091" y="17588"/>
                  </a:lnTo>
                  <a:cubicBezTo>
                    <a:pt x="8091" y="18477"/>
                    <a:pt x="8091" y="19399"/>
                    <a:pt x="8074" y="20350"/>
                  </a:cubicBezTo>
                  <a:cubicBezTo>
                    <a:pt x="7703" y="33195"/>
                    <a:pt x="3393" y="43818"/>
                    <a:pt x="1233" y="56207"/>
                  </a:cubicBezTo>
                  <a:cubicBezTo>
                    <a:pt x="0" y="63290"/>
                    <a:pt x="2465" y="69040"/>
                    <a:pt x="5233" y="74796"/>
                  </a:cubicBezTo>
                  <a:cubicBezTo>
                    <a:pt x="7275" y="78650"/>
                    <a:pt x="8249" y="82977"/>
                    <a:pt x="8654" y="87579"/>
                  </a:cubicBezTo>
                  <a:cubicBezTo>
                    <a:pt x="8783" y="89121"/>
                    <a:pt x="8851" y="90690"/>
                    <a:pt x="8839" y="92299"/>
                  </a:cubicBezTo>
                  <a:cubicBezTo>
                    <a:pt x="8209" y="103355"/>
                    <a:pt x="7112" y="114405"/>
                    <a:pt x="8018" y="125354"/>
                  </a:cubicBezTo>
                  <a:cubicBezTo>
                    <a:pt x="8074" y="128392"/>
                    <a:pt x="8080" y="130119"/>
                    <a:pt x="8080" y="130119"/>
                  </a:cubicBezTo>
                  <a:cubicBezTo>
                    <a:pt x="8444" y="130165"/>
                    <a:pt x="8814" y="130188"/>
                    <a:pt x="9183" y="130188"/>
                  </a:cubicBezTo>
                  <a:cubicBezTo>
                    <a:pt x="9224" y="130188"/>
                    <a:pt x="9265" y="130187"/>
                    <a:pt x="9306" y="130187"/>
                  </a:cubicBezTo>
                  <a:cubicBezTo>
                    <a:pt x="8575" y="117556"/>
                    <a:pt x="7844" y="104402"/>
                    <a:pt x="9160" y="91737"/>
                  </a:cubicBezTo>
                  <a:cubicBezTo>
                    <a:pt x="9228" y="90150"/>
                    <a:pt x="9261" y="88564"/>
                    <a:pt x="9261" y="86988"/>
                  </a:cubicBezTo>
                  <a:cubicBezTo>
                    <a:pt x="9250" y="79111"/>
                    <a:pt x="8356" y="71370"/>
                    <a:pt x="2774" y="66390"/>
                  </a:cubicBezTo>
                  <a:cubicBezTo>
                    <a:pt x="310" y="64174"/>
                    <a:pt x="1542" y="58423"/>
                    <a:pt x="2155" y="54001"/>
                  </a:cubicBezTo>
                  <a:cubicBezTo>
                    <a:pt x="4310" y="41606"/>
                    <a:pt x="8935" y="30540"/>
                    <a:pt x="9166" y="17588"/>
                  </a:cubicBezTo>
                  <a:lnTo>
                    <a:pt x="91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3630500" y="1172975"/>
              <a:ext cx="292750" cy="3254675"/>
            </a:xfrm>
            <a:custGeom>
              <a:avLst/>
              <a:gdLst/>
              <a:ahLst/>
              <a:cxnLst/>
              <a:rect l="l" t="t" r="r" b="b"/>
              <a:pathLst>
                <a:path w="11710" h="130187" extrusionOk="0">
                  <a:moveTo>
                    <a:pt x="9318" y="0"/>
                  </a:moveTo>
                  <a:lnTo>
                    <a:pt x="9318" y="12592"/>
                  </a:lnTo>
                  <a:cubicBezTo>
                    <a:pt x="9318" y="14145"/>
                    <a:pt x="9312" y="15827"/>
                    <a:pt x="9239" y="17689"/>
                  </a:cubicBezTo>
                  <a:cubicBezTo>
                    <a:pt x="8007" y="29651"/>
                    <a:pt x="3697" y="40279"/>
                    <a:pt x="1846" y="52229"/>
                  </a:cubicBezTo>
                  <a:cubicBezTo>
                    <a:pt x="1227" y="56207"/>
                    <a:pt x="1" y="61518"/>
                    <a:pt x="2769" y="62846"/>
                  </a:cubicBezTo>
                  <a:cubicBezTo>
                    <a:pt x="8317" y="65946"/>
                    <a:pt x="9858" y="73029"/>
                    <a:pt x="9318" y="79955"/>
                  </a:cubicBezTo>
                  <a:lnTo>
                    <a:pt x="9318" y="83595"/>
                  </a:lnTo>
                  <a:cubicBezTo>
                    <a:pt x="9318" y="85705"/>
                    <a:pt x="9318" y="87793"/>
                    <a:pt x="9262" y="89874"/>
                  </a:cubicBezTo>
                  <a:cubicBezTo>
                    <a:pt x="7940" y="102303"/>
                    <a:pt x="7208" y="114923"/>
                    <a:pt x="9273" y="127723"/>
                  </a:cubicBezTo>
                  <a:cubicBezTo>
                    <a:pt x="9369" y="129230"/>
                    <a:pt x="9402" y="130052"/>
                    <a:pt x="9402" y="130052"/>
                  </a:cubicBezTo>
                  <a:cubicBezTo>
                    <a:pt x="9774" y="130187"/>
                    <a:pt x="10505" y="130187"/>
                    <a:pt x="10871" y="130187"/>
                  </a:cubicBezTo>
                  <a:cubicBezTo>
                    <a:pt x="7574" y="115452"/>
                    <a:pt x="9037" y="100199"/>
                    <a:pt x="10398" y="85497"/>
                  </a:cubicBezTo>
                  <a:lnTo>
                    <a:pt x="10398" y="76270"/>
                  </a:lnTo>
                  <a:cubicBezTo>
                    <a:pt x="11709" y="67268"/>
                    <a:pt x="6471" y="64174"/>
                    <a:pt x="2465" y="58868"/>
                  </a:cubicBezTo>
                  <a:cubicBezTo>
                    <a:pt x="1537" y="57534"/>
                    <a:pt x="2156" y="55323"/>
                    <a:pt x="2156" y="53112"/>
                  </a:cubicBezTo>
                  <a:cubicBezTo>
                    <a:pt x="4311" y="38506"/>
                    <a:pt x="10477" y="27001"/>
                    <a:pt x="10398" y="12592"/>
                  </a:cubicBezTo>
                  <a:lnTo>
                    <a:pt x="103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3961325" y="4358850"/>
              <a:ext cx="10575" cy="56425"/>
            </a:xfrm>
            <a:custGeom>
              <a:avLst/>
              <a:gdLst/>
              <a:ahLst/>
              <a:cxnLst/>
              <a:rect l="l" t="t" r="r" b="b"/>
              <a:pathLst>
                <a:path w="423" h="2257" extrusionOk="0">
                  <a:moveTo>
                    <a:pt x="1" y="1"/>
                  </a:moveTo>
                  <a:cubicBezTo>
                    <a:pt x="130" y="754"/>
                    <a:pt x="271" y="1508"/>
                    <a:pt x="423" y="2257"/>
                  </a:cubicBezTo>
                  <a:cubicBezTo>
                    <a:pt x="423" y="2257"/>
                    <a:pt x="344" y="1598"/>
                    <a:pt x="147" y="4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3715175" y="1172975"/>
              <a:ext cx="285000" cy="3185900"/>
            </a:xfrm>
            <a:custGeom>
              <a:avLst/>
              <a:gdLst/>
              <a:ahLst/>
              <a:cxnLst/>
              <a:rect l="l" t="t" r="r" b="b"/>
              <a:pathLst>
                <a:path w="11400" h="127436" extrusionOk="0">
                  <a:moveTo>
                    <a:pt x="9628" y="0"/>
                  </a:moveTo>
                  <a:lnTo>
                    <a:pt x="9628" y="8293"/>
                  </a:lnTo>
                  <a:cubicBezTo>
                    <a:pt x="9628" y="9593"/>
                    <a:pt x="9628" y="11028"/>
                    <a:pt x="9599" y="12620"/>
                  </a:cubicBezTo>
                  <a:cubicBezTo>
                    <a:pt x="8935" y="25228"/>
                    <a:pt x="3697" y="35406"/>
                    <a:pt x="1542" y="47362"/>
                  </a:cubicBezTo>
                  <a:cubicBezTo>
                    <a:pt x="924" y="50457"/>
                    <a:pt x="1" y="54879"/>
                    <a:pt x="1852" y="56207"/>
                  </a:cubicBezTo>
                  <a:cubicBezTo>
                    <a:pt x="6781" y="59307"/>
                    <a:pt x="10483" y="64618"/>
                    <a:pt x="9628" y="72551"/>
                  </a:cubicBezTo>
                  <a:lnTo>
                    <a:pt x="9628" y="82138"/>
                  </a:lnTo>
                  <a:cubicBezTo>
                    <a:pt x="8587" y="97419"/>
                    <a:pt x="4631" y="113055"/>
                    <a:pt x="9847" y="127436"/>
                  </a:cubicBezTo>
                  <a:cubicBezTo>
                    <a:pt x="7191" y="112419"/>
                    <a:pt x="7985" y="97864"/>
                    <a:pt x="10708" y="82695"/>
                  </a:cubicBezTo>
                  <a:lnTo>
                    <a:pt x="10708" y="68815"/>
                  </a:lnTo>
                  <a:cubicBezTo>
                    <a:pt x="11400" y="61073"/>
                    <a:pt x="6781" y="57979"/>
                    <a:pt x="3084" y="54440"/>
                  </a:cubicBezTo>
                  <a:cubicBezTo>
                    <a:pt x="310" y="52229"/>
                    <a:pt x="2471" y="46918"/>
                    <a:pt x="3084" y="42929"/>
                  </a:cubicBezTo>
                  <a:cubicBezTo>
                    <a:pt x="5548" y="32751"/>
                    <a:pt x="9554" y="23456"/>
                    <a:pt x="10578" y="12721"/>
                  </a:cubicBezTo>
                  <a:cubicBezTo>
                    <a:pt x="10697" y="11050"/>
                    <a:pt x="10708" y="9593"/>
                    <a:pt x="10708" y="8293"/>
                  </a:cubicBezTo>
                  <a:lnTo>
                    <a:pt x="1070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3738250" y="1172975"/>
              <a:ext cx="411300" cy="3217275"/>
            </a:xfrm>
            <a:custGeom>
              <a:avLst/>
              <a:gdLst/>
              <a:ahLst/>
              <a:cxnLst/>
              <a:rect l="l" t="t" r="r" b="b"/>
              <a:pathLst>
                <a:path w="16452" h="128691" extrusionOk="0">
                  <a:moveTo>
                    <a:pt x="12407" y="0"/>
                  </a:moveTo>
                  <a:lnTo>
                    <a:pt x="12407" y="4799"/>
                  </a:lnTo>
                  <a:cubicBezTo>
                    <a:pt x="12407" y="5818"/>
                    <a:pt x="12407" y="6993"/>
                    <a:pt x="12362" y="8344"/>
                  </a:cubicBezTo>
                  <a:cubicBezTo>
                    <a:pt x="12328" y="23456"/>
                    <a:pt x="1" y="37179"/>
                    <a:pt x="4929" y="50012"/>
                  </a:cubicBezTo>
                  <a:cubicBezTo>
                    <a:pt x="6780" y="54440"/>
                    <a:pt x="13251" y="57096"/>
                    <a:pt x="12407" y="65062"/>
                  </a:cubicBezTo>
                  <a:lnTo>
                    <a:pt x="12407" y="78774"/>
                  </a:lnTo>
                  <a:cubicBezTo>
                    <a:pt x="12784" y="88620"/>
                    <a:pt x="9487" y="97042"/>
                    <a:pt x="8389" y="107035"/>
                  </a:cubicBezTo>
                  <a:cubicBezTo>
                    <a:pt x="7658" y="114923"/>
                    <a:pt x="10955" y="121241"/>
                    <a:pt x="14134" y="127233"/>
                  </a:cubicBezTo>
                  <a:cubicBezTo>
                    <a:pt x="14449" y="128161"/>
                    <a:pt x="14584" y="128690"/>
                    <a:pt x="14584" y="128690"/>
                  </a:cubicBezTo>
                  <a:cubicBezTo>
                    <a:pt x="15355" y="128606"/>
                    <a:pt x="15715" y="128606"/>
                    <a:pt x="16452" y="128083"/>
                  </a:cubicBezTo>
                  <a:cubicBezTo>
                    <a:pt x="4727" y="115980"/>
                    <a:pt x="11321" y="96513"/>
                    <a:pt x="13481" y="80614"/>
                  </a:cubicBezTo>
                  <a:lnTo>
                    <a:pt x="13481" y="65062"/>
                  </a:lnTo>
                  <a:cubicBezTo>
                    <a:pt x="13481" y="63808"/>
                    <a:pt x="13476" y="62564"/>
                    <a:pt x="13448" y="61360"/>
                  </a:cubicBezTo>
                  <a:cubicBezTo>
                    <a:pt x="13869" y="54001"/>
                    <a:pt x="7399" y="53112"/>
                    <a:pt x="5548" y="48684"/>
                  </a:cubicBezTo>
                  <a:cubicBezTo>
                    <a:pt x="2161" y="39390"/>
                    <a:pt x="9560" y="28773"/>
                    <a:pt x="11709" y="18589"/>
                  </a:cubicBezTo>
                  <a:cubicBezTo>
                    <a:pt x="12637" y="14167"/>
                    <a:pt x="13560" y="9733"/>
                    <a:pt x="13481" y="4799"/>
                  </a:cubicBezTo>
                  <a:lnTo>
                    <a:pt x="134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3851475" y="1172975"/>
              <a:ext cx="316375" cy="1079000"/>
            </a:xfrm>
            <a:custGeom>
              <a:avLst/>
              <a:gdLst/>
              <a:ahLst/>
              <a:cxnLst/>
              <a:rect l="l" t="t" r="r" b="b"/>
              <a:pathLst>
                <a:path w="12655" h="43160" extrusionOk="0">
                  <a:moveTo>
                    <a:pt x="11569" y="0"/>
                  </a:moveTo>
                  <a:lnTo>
                    <a:pt x="11569" y="2194"/>
                  </a:lnTo>
                  <a:cubicBezTo>
                    <a:pt x="11799" y="4422"/>
                    <a:pt x="11501" y="6639"/>
                    <a:pt x="11186" y="8856"/>
                  </a:cubicBezTo>
                  <a:cubicBezTo>
                    <a:pt x="10049" y="20694"/>
                    <a:pt x="1" y="33285"/>
                    <a:pt x="3281" y="43159"/>
                  </a:cubicBezTo>
                  <a:cubicBezTo>
                    <a:pt x="2589" y="40768"/>
                    <a:pt x="3742" y="36965"/>
                    <a:pt x="4412" y="34084"/>
                  </a:cubicBezTo>
                  <a:cubicBezTo>
                    <a:pt x="7489" y="23456"/>
                    <a:pt x="12109" y="13723"/>
                    <a:pt x="12638" y="2211"/>
                  </a:cubicBezTo>
                  <a:cubicBezTo>
                    <a:pt x="12654" y="776"/>
                    <a:pt x="12654" y="0"/>
                    <a:pt x="126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3937425" y="2262775"/>
              <a:ext cx="376850" cy="2078100"/>
            </a:xfrm>
            <a:custGeom>
              <a:avLst/>
              <a:gdLst/>
              <a:ahLst/>
              <a:cxnLst/>
              <a:rect l="l" t="t" r="r" b="b"/>
              <a:pathLst>
                <a:path w="15074" h="83124" extrusionOk="0">
                  <a:moveTo>
                    <a:pt x="0" y="1"/>
                  </a:moveTo>
                  <a:cubicBezTo>
                    <a:pt x="265" y="693"/>
                    <a:pt x="586" y="1362"/>
                    <a:pt x="974" y="1998"/>
                  </a:cubicBezTo>
                  <a:cubicBezTo>
                    <a:pt x="3433" y="6420"/>
                    <a:pt x="9290" y="9965"/>
                    <a:pt x="8131" y="17712"/>
                  </a:cubicBezTo>
                  <a:lnTo>
                    <a:pt x="8131" y="31885"/>
                  </a:lnTo>
                  <a:cubicBezTo>
                    <a:pt x="8851" y="41871"/>
                    <a:pt x="5548" y="50288"/>
                    <a:pt x="3354" y="59234"/>
                  </a:cubicBezTo>
                  <a:cubicBezTo>
                    <a:pt x="788" y="69755"/>
                    <a:pt x="6656" y="77120"/>
                    <a:pt x="12525" y="81655"/>
                  </a:cubicBezTo>
                  <a:cubicBezTo>
                    <a:pt x="13070" y="82505"/>
                    <a:pt x="13267" y="83033"/>
                    <a:pt x="13267" y="83033"/>
                  </a:cubicBezTo>
                  <a:cubicBezTo>
                    <a:pt x="13380" y="83097"/>
                    <a:pt x="13485" y="83124"/>
                    <a:pt x="13583" y="83124"/>
                  </a:cubicBezTo>
                  <a:cubicBezTo>
                    <a:pt x="14102" y="83124"/>
                    <a:pt x="14459" y="82381"/>
                    <a:pt x="15073" y="82381"/>
                  </a:cubicBezTo>
                  <a:cubicBezTo>
                    <a:pt x="9948" y="76074"/>
                    <a:pt x="1154" y="72917"/>
                    <a:pt x="4085" y="60286"/>
                  </a:cubicBezTo>
                  <a:cubicBezTo>
                    <a:pt x="5914" y="51875"/>
                    <a:pt x="9216" y="43976"/>
                    <a:pt x="9188" y="34872"/>
                  </a:cubicBezTo>
                  <a:cubicBezTo>
                    <a:pt x="9205" y="33066"/>
                    <a:pt x="9216" y="31266"/>
                    <a:pt x="9216" y="29460"/>
                  </a:cubicBezTo>
                  <a:lnTo>
                    <a:pt x="9216" y="17712"/>
                  </a:lnTo>
                  <a:cubicBezTo>
                    <a:pt x="9216" y="16469"/>
                    <a:pt x="9216" y="15220"/>
                    <a:pt x="9205" y="13987"/>
                  </a:cubicBezTo>
                  <a:cubicBezTo>
                    <a:pt x="9290" y="7303"/>
                    <a:pt x="5902" y="3770"/>
                    <a:pt x="1593" y="1553"/>
                  </a:cubicBezTo>
                  <a:cubicBezTo>
                    <a:pt x="867" y="1283"/>
                    <a:pt x="287" y="715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3933625" y="2251950"/>
              <a:ext cx="3825" cy="10700"/>
            </a:xfrm>
            <a:custGeom>
              <a:avLst/>
              <a:gdLst/>
              <a:ahLst/>
              <a:cxnLst/>
              <a:rect l="l" t="t" r="r" b="b"/>
              <a:pathLst>
                <a:path w="153" h="428" extrusionOk="0">
                  <a:moveTo>
                    <a:pt x="1" y="0"/>
                  </a:moveTo>
                  <a:cubicBezTo>
                    <a:pt x="40" y="147"/>
                    <a:pt x="96" y="293"/>
                    <a:pt x="152" y="428"/>
                  </a:cubicBezTo>
                  <a:cubicBezTo>
                    <a:pt x="96" y="282"/>
                    <a:pt x="46" y="141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3915475" y="1172975"/>
              <a:ext cx="591075" cy="3096025"/>
            </a:xfrm>
            <a:custGeom>
              <a:avLst/>
              <a:gdLst/>
              <a:ahLst/>
              <a:cxnLst/>
              <a:rect l="l" t="t" r="r" b="b"/>
              <a:pathLst>
                <a:path w="23643" h="123841" extrusionOk="0">
                  <a:moveTo>
                    <a:pt x="12632" y="0"/>
                  </a:moveTo>
                  <a:cubicBezTo>
                    <a:pt x="12632" y="3100"/>
                    <a:pt x="12019" y="5756"/>
                    <a:pt x="11709" y="8411"/>
                  </a:cubicBezTo>
                  <a:cubicBezTo>
                    <a:pt x="9858" y="19917"/>
                    <a:pt x="1" y="30978"/>
                    <a:pt x="4620" y="40723"/>
                  </a:cubicBezTo>
                  <a:cubicBezTo>
                    <a:pt x="6780" y="45145"/>
                    <a:pt x="13251" y="46473"/>
                    <a:pt x="12699" y="53861"/>
                  </a:cubicBezTo>
                  <a:cubicBezTo>
                    <a:pt x="12711" y="55081"/>
                    <a:pt x="12711" y="56325"/>
                    <a:pt x="12711" y="57568"/>
                  </a:cubicBezTo>
                  <a:lnTo>
                    <a:pt x="12711" y="69052"/>
                  </a:lnTo>
                  <a:cubicBezTo>
                    <a:pt x="12705" y="70773"/>
                    <a:pt x="12683" y="72500"/>
                    <a:pt x="12643" y="74233"/>
                  </a:cubicBezTo>
                  <a:cubicBezTo>
                    <a:pt x="12604" y="75977"/>
                    <a:pt x="12542" y="77727"/>
                    <a:pt x="12435" y="79522"/>
                  </a:cubicBezTo>
                  <a:cubicBezTo>
                    <a:pt x="12660" y="81784"/>
                    <a:pt x="11923" y="83359"/>
                    <a:pt x="11557" y="85463"/>
                  </a:cubicBezTo>
                  <a:cubicBezTo>
                    <a:pt x="9729" y="95467"/>
                    <a:pt x="3135" y="105988"/>
                    <a:pt x="8997" y="115980"/>
                  </a:cubicBezTo>
                  <a:cubicBezTo>
                    <a:pt x="11923" y="120712"/>
                    <a:pt x="17420" y="117556"/>
                    <a:pt x="20869" y="122423"/>
                  </a:cubicBezTo>
                  <a:cubicBezTo>
                    <a:pt x="21218" y="123272"/>
                    <a:pt x="21274" y="123840"/>
                    <a:pt x="21274" y="123840"/>
                  </a:cubicBezTo>
                  <a:cubicBezTo>
                    <a:pt x="21808" y="123345"/>
                    <a:pt x="22545" y="123345"/>
                    <a:pt x="22911" y="123345"/>
                  </a:cubicBezTo>
                  <a:cubicBezTo>
                    <a:pt x="23643" y="121770"/>
                    <a:pt x="22180" y="120183"/>
                    <a:pt x="21443" y="120183"/>
                  </a:cubicBezTo>
                  <a:cubicBezTo>
                    <a:pt x="15586" y="117033"/>
                    <a:pt x="6060" y="117556"/>
                    <a:pt x="7534" y="104930"/>
                  </a:cubicBezTo>
                  <a:cubicBezTo>
                    <a:pt x="8997" y="95985"/>
                    <a:pt x="13026" y="88620"/>
                    <a:pt x="13403" y="79854"/>
                  </a:cubicBezTo>
                  <a:cubicBezTo>
                    <a:pt x="13549" y="78003"/>
                    <a:pt x="13639" y="76208"/>
                    <a:pt x="13701" y="74408"/>
                  </a:cubicBezTo>
                  <a:cubicBezTo>
                    <a:pt x="13763" y="72607"/>
                    <a:pt x="13785" y="70841"/>
                    <a:pt x="13785" y="69052"/>
                  </a:cubicBezTo>
                  <a:cubicBezTo>
                    <a:pt x="13791" y="67133"/>
                    <a:pt x="13791" y="65214"/>
                    <a:pt x="13791" y="63301"/>
                  </a:cubicBezTo>
                  <a:lnTo>
                    <a:pt x="13791" y="53849"/>
                  </a:lnTo>
                  <a:cubicBezTo>
                    <a:pt x="14787" y="45590"/>
                    <a:pt x="9239" y="42929"/>
                    <a:pt x="4929" y="39390"/>
                  </a:cubicBezTo>
                  <a:cubicBezTo>
                    <a:pt x="4007" y="38506"/>
                    <a:pt x="4007" y="36290"/>
                    <a:pt x="4311" y="34523"/>
                  </a:cubicBezTo>
                  <a:cubicBezTo>
                    <a:pt x="6471" y="22134"/>
                    <a:pt x="13251" y="12834"/>
                    <a:pt x="13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3992425" y="1184075"/>
              <a:ext cx="633275" cy="3047225"/>
            </a:xfrm>
            <a:custGeom>
              <a:avLst/>
              <a:gdLst/>
              <a:ahLst/>
              <a:cxnLst/>
              <a:rect l="l" t="t" r="r" b="b"/>
              <a:pathLst>
                <a:path w="25331" h="121889" extrusionOk="0">
                  <a:moveTo>
                    <a:pt x="13250" y="0"/>
                  </a:moveTo>
                  <a:cubicBezTo>
                    <a:pt x="11095" y="13279"/>
                    <a:pt x="929" y="24340"/>
                    <a:pt x="5238" y="35401"/>
                  </a:cubicBezTo>
                  <a:cubicBezTo>
                    <a:pt x="6780" y="39835"/>
                    <a:pt x="14173" y="41596"/>
                    <a:pt x="13329" y="49720"/>
                  </a:cubicBezTo>
                  <a:lnTo>
                    <a:pt x="13329" y="63561"/>
                  </a:lnTo>
                  <a:cubicBezTo>
                    <a:pt x="13357" y="65344"/>
                    <a:pt x="13318" y="67212"/>
                    <a:pt x="13239" y="69153"/>
                  </a:cubicBezTo>
                  <a:cubicBezTo>
                    <a:pt x="13160" y="71094"/>
                    <a:pt x="13020" y="73109"/>
                    <a:pt x="12873" y="75162"/>
                  </a:cubicBezTo>
                  <a:cubicBezTo>
                    <a:pt x="12508" y="83973"/>
                    <a:pt x="9582" y="91861"/>
                    <a:pt x="7376" y="100284"/>
                  </a:cubicBezTo>
                  <a:cubicBezTo>
                    <a:pt x="6645" y="103958"/>
                    <a:pt x="6645" y="108172"/>
                    <a:pt x="8845" y="110805"/>
                  </a:cubicBezTo>
                  <a:cubicBezTo>
                    <a:pt x="13239" y="116589"/>
                    <a:pt x="20199" y="113432"/>
                    <a:pt x="23575" y="119767"/>
                  </a:cubicBezTo>
                  <a:cubicBezTo>
                    <a:pt x="23547" y="120482"/>
                    <a:pt x="23457" y="121185"/>
                    <a:pt x="23316" y="121889"/>
                  </a:cubicBezTo>
                  <a:cubicBezTo>
                    <a:pt x="25330" y="121326"/>
                    <a:pt x="25330" y="117641"/>
                    <a:pt x="24599" y="117112"/>
                  </a:cubicBezTo>
                  <a:cubicBezTo>
                    <a:pt x="19467" y="113432"/>
                    <a:pt x="12508" y="115536"/>
                    <a:pt x="9582" y="107643"/>
                  </a:cubicBezTo>
                  <a:cubicBezTo>
                    <a:pt x="5919" y="97650"/>
                    <a:pt x="13239" y="87653"/>
                    <a:pt x="13442" y="76918"/>
                  </a:cubicBezTo>
                  <a:cubicBezTo>
                    <a:pt x="13627" y="74881"/>
                    <a:pt x="13807" y="72872"/>
                    <a:pt x="13976" y="70926"/>
                  </a:cubicBezTo>
                  <a:cubicBezTo>
                    <a:pt x="14145" y="68979"/>
                    <a:pt x="14286" y="67088"/>
                    <a:pt x="14398" y="65271"/>
                  </a:cubicBezTo>
                  <a:cubicBezTo>
                    <a:pt x="14404" y="63274"/>
                    <a:pt x="14404" y="61288"/>
                    <a:pt x="14404" y="59313"/>
                  </a:cubicBezTo>
                  <a:lnTo>
                    <a:pt x="14404" y="49720"/>
                  </a:lnTo>
                  <a:cubicBezTo>
                    <a:pt x="15411" y="42485"/>
                    <a:pt x="10482" y="38946"/>
                    <a:pt x="7399" y="35401"/>
                  </a:cubicBezTo>
                  <a:cubicBezTo>
                    <a:pt x="0" y="26995"/>
                    <a:pt x="12333" y="13279"/>
                    <a:pt x="13560" y="1773"/>
                  </a:cubicBezTo>
                  <a:cubicBezTo>
                    <a:pt x="13560" y="884"/>
                    <a:pt x="13250" y="0"/>
                    <a:pt x="132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4100300" y="1217275"/>
              <a:ext cx="616950" cy="3019925"/>
            </a:xfrm>
            <a:custGeom>
              <a:avLst/>
              <a:gdLst/>
              <a:ahLst/>
              <a:cxnLst/>
              <a:rect l="l" t="t" r="r" b="b"/>
              <a:pathLst>
                <a:path w="24678" h="120797" extrusionOk="0">
                  <a:moveTo>
                    <a:pt x="11096" y="0"/>
                  </a:moveTo>
                  <a:cubicBezTo>
                    <a:pt x="9858" y="10617"/>
                    <a:pt x="1" y="20795"/>
                    <a:pt x="4316" y="29651"/>
                  </a:cubicBezTo>
                  <a:cubicBezTo>
                    <a:pt x="6780" y="34518"/>
                    <a:pt x="13870" y="36290"/>
                    <a:pt x="12716" y="44752"/>
                  </a:cubicBezTo>
                  <a:lnTo>
                    <a:pt x="12716" y="58137"/>
                  </a:lnTo>
                  <a:cubicBezTo>
                    <a:pt x="12716" y="59774"/>
                    <a:pt x="12705" y="61411"/>
                    <a:pt x="12677" y="63077"/>
                  </a:cubicBezTo>
                  <a:cubicBezTo>
                    <a:pt x="12418" y="64877"/>
                    <a:pt x="12154" y="66751"/>
                    <a:pt x="11900" y="68675"/>
                  </a:cubicBezTo>
                  <a:cubicBezTo>
                    <a:pt x="11647" y="70605"/>
                    <a:pt x="11383" y="72591"/>
                    <a:pt x="11169" y="74605"/>
                  </a:cubicBezTo>
                  <a:cubicBezTo>
                    <a:pt x="10758" y="84220"/>
                    <a:pt x="5633" y="93695"/>
                    <a:pt x="7827" y="102630"/>
                  </a:cubicBezTo>
                  <a:cubicBezTo>
                    <a:pt x="10027" y="111052"/>
                    <a:pt x="17712" y="109477"/>
                    <a:pt x="22844" y="113151"/>
                  </a:cubicBezTo>
                  <a:cubicBezTo>
                    <a:pt x="23575" y="113680"/>
                    <a:pt x="23575" y="116313"/>
                    <a:pt x="22861" y="117950"/>
                  </a:cubicBezTo>
                  <a:cubicBezTo>
                    <a:pt x="22354" y="119733"/>
                    <a:pt x="21960" y="120797"/>
                    <a:pt x="21960" y="120797"/>
                  </a:cubicBezTo>
                  <a:cubicBezTo>
                    <a:pt x="23305" y="120144"/>
                    <a:pt x="24138" y="118057"/>
                    <a:pt x="24346" y="115902"/>
                  </a:cubicBezTo>
                  <a:cubicBezTo>
                    <a:pt x="24678" y="113680"/>
                    <a:pt x="24312" y="111052"/>
                    <a:pt x="22844" y="111052"/>
                  </a:cubicBezTo>
                  <a:cubicBezTo>
                    <a:pt x="17347" y="108948"/>
                    <a:pt x="9290" y="108948"/>
                    <a:pt x="8558" y="100531"/>
                  </a:cubicBezTo>
                  <a:cubicBezTo>
                    <a:pt x="8193" y="91585"/>
                    <a:pt x="11490" y="83163"/>
                    <a:pt x="12171" y="74042"/>
                  </a:cubicBezTo>
                  <a:cubicBezTo>
                    <a:pt x="12412" y="72079"/>
                    <a:pt x="12666" y="70160"/>
                    <a:pt x="12941" y="68326"/>
                  </a:cubicBezTo>
                  <a:cubicBezTo>
                    <a:pt x="13211" y="66492"/>
                    <a:pt x="13465" y="64736"/>
                    <a:pt x="13729" y="63105"/>
                  </a:cubicBezTo>
                  <a:cubicBezTo>
                    <a:pt x="13785" y="61417"/>
                    <a:pt x="13791" y="59774"/>
                    <a:pt x="13791" y="58137"/>
                  </a:cubicBezTo>
                  <a:lnTo>
                    <a:pt x="13791" y="44752"/>
                  </a:lnTo>
                  <a:cubicBezTo>
                    <a:pt x="13870" y="40268"/>
                    <a:pt x="13560" y="34962"/>
                    <a:pt x="10477" y="32751"/>
                  </a:cubicBezTo>
                  <a:cubicBezTo>
                    <a:pt x="8316" y="31423"/>
                    <a:pt x="4316" y="30979"/>
                    <a:pt x="4316" y="27001"/>
                  </a:cubicBezTo>
                  <a:cubicBezTo>
                    <a:pt x="4007" y="17256"/>
                    <a:pt x="9554" y="10178"/>
                    <a:pt x="11709" y="1328"/>
                  </a:cubicBezTo>
                  <a:cubicBezTo>
                    <a:pt x="12019" y="445"/>
                    <a:pt x="11709" y="0"/>
                    <a:pt x="110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4192725" y="1250475"/>
              <a:ext cx="354325" cy="2014075"/>
            </a:xfrm>
            <a:custGeom>
              <a:avLst/>
              <a:gdLst/>
              <a:ahLst/>
              <a:cxnLst/>
              <a:rect l="l" t="t" r="r" b="b"/>
              <a:pathLst>
                <a:path w="14173" h="80563" extrusionOk="0">
                  <a:moveTo>
                    <a:pt x="9858" y="0"/>
                  </a:moveTo>
                  <a:lnTo>
                    <a:pt x="9858" y="0"/>
                  </a:lnTo>
                  <a:cubicBezTo>
                    <a:pt x="7703" y="7961"/>
                    <a:pt x="1542" y="15489"/>
                    <a:pt x="3697" y="23012"/>
                  </a:cubicBezTo>
                  <a:cubicBezTo>
                    <a:pt x="5548" y="29212"/>
                    <a:pt x="14173" y="29651"/>
                    <a:pt x="12710" y="39834"/>
                  </a:cubicBezTo>
                  <a:lnTo>
                    <a:pt x="12710" y="57748"/>
                  </a:lnTo>
                  <a:cubicBezTo>
                    <a:pt x="12164" y="61090"/>
                    <a:pt x="11500" y="64911"/>
                    <a:pt x="10915" y="68894"/>
                  </a:cubicBezTo>
                  <a:cubicBezTo>
                    <a:pt x="10628" y="70891"/>
                    <a:pt x="10336" y="72939"/>
                    <a:pt x="10077" y="75010"/>
                  </a:cubicBezTo>
                  <a:cubicBezTo>
                    <a:pt x="9964" y="76883"/>
                    <a:pt x="9711" y="78734"/>
                    <a:pt x="9419" y="80563"/>
                  </a:cubicBezTo>
                  <a:cubicBezTo>
                    <a:pt x="9711" y="79072"/>
                    <a:pt x="10094" y="77598"/>
                    <a:pt x="10561" y="76152"/>
                  </a:cubicBezTo>
                  <a:cubicBezTo>
                    <a:pt x="10786" y="74368"/>
                    <a:pt x="11028" y="72585"/>
                    <a:pt x="11287" y="70801"/>
                  </a:cubicBezTo>
                  <a:cubicBezTo>
                    <a:pt x="12035" y="65490"/>
                    <a:pt x="13025" y="60218"/>
                    <a:pt x="13790" y="55470"/>
                  </a:cubicBezTo>
                  <a:lnTo>
                    <a:pt x="13790" y="39834"/>
                  </a:lnTo>
                  <a:cubicBezTo>
                    <a:pt x="13790" y="38653"/>
                    <a:pt x="13790" y="37482"/>
                    <a:pt x="13779" y="36335"/>
                  </a:cubicBezTo>
                  <a:cubicBezTo>
                    <a:pt x="13869" y="29651"/>
                    <a:pt x="9554" y="27440"/>
                    <a:pt x="6161" y="24345"/>
                  </a:cubicBezTo>
                  <a:cubicBezTo>
                    <a:pt x="0" y="18145"/>
                    <a:pt x="9548" y="8406"/>
                    <a:pt x="98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4375725" y="3315025"/>
              <a:ext cx="426625" cy="954250"/>
            </a:xfrm>
            <a:custGeom>
              <a:avLst/>
              <a:gdLst/>
              <a:ahLst/>
              <a:cxnLst/>
              <a:rect l="l" t="t" r="r" b="b"/>
              <a:pathLst>
                <a:path w="17065" h="38170" extrusionOk="0">
                  <a:moveTo>
                    <a:pt x="1756" y="1"/>
                  </a:moveTo>
                  <a:lnTo>
                    <a:pt x="1756" y="1"/>
                  </a:lnTo>
                  <a:cubicBezTo>
                    <a:pt x="957" y="4637"/>
                    <a:pt x="124" y="9200"/>
                    <a:pt x="838" y="13988"/>
                  </a:cubicBezTo>
                  <a:cubicBezTo>
                    <a:pt x="1936" y="22405"/>
                    <a:pt x="9267" y="22934"/>
                    <a:pt x="14449" y="24143"/>
                  </a:cubicBezTo>
                  <a:cubicBezTo>
                    <a:pt x="16091" y="25184"/>
                    <a:pt x="16176" y="27176"/>
                    <a:pt x="15737" y="29319"/>
                  </a:cubicBezTo>
                  <a:cubicBezTo>
                    <a:pt x="15292" y="31463"/>
                    <a:pt x="14347" y="33753"/>
                    <a:pt x="13835" y="35458"/>
                  </a:cubicBezTo>
                  <a:cubicBezTo>
                    <a:pt x="13177" y="37202"/>
                    <a:pt x="12772" y="38170"/>
                    <a:pt x="12772" y="38170"/>
                  </a:cubicBezTo>
                  <a:cubicBezTo>
                    <a:pt x="13970" y="36212"/>
                    <a:pt x="15574" y="33359"/>
                    <a:pt x="16418" y="30546"/>
                  </a:cubicBezTo>
                  <a:cubicBezTo>
                    <a:pt x="16834" y="29139"/>
                    <a:pt x="17065" y="27744"/>
                    <a:pt x="16958" y="26478"/>
                  </a:cubicBezTo>
                  <a:cubicBezTo>
                    <a:pt x="16952" y="25567"/>
                    <a:pt x="16587" y="24509"/>
                    <a:pt x="16221" y="23980"/>
                  </a:cubicBezTo>
                  <a:cubicBezTo>
                    <a:pt x="16014" y="23989"/>
                    <a:pt x="15809" y="23993"/>
                    <a:pt x="15607" y="23993"/>
                  </a:cubicBezTo>
                  <a:cubicBezTo>
                    <a:pt x="5318" y="23993"/>
                    <a:pt x="1" y="12619"/>
                    <a:pt x="17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4419450" y="3264550"/>
              <a:ext cx="8750" cy="50500"/>
            </a:xfrm>
            <a:custGeom>
              <a:avLst/>
              <a:gdLst/>
              <a:ahLst/>
              <a:cxnLst/>
              <a:rect l="l" t="t" r="r" b="b"/>
              <a:pathLst>
                <a:path w="350" h="2020" extrusionOk="0">
                  <a:moveTo>
                    <a:pt x="350" y="0"/>
                  </a:moveTo>
                  <a:cubicBezTo>
                    <a:pt x="215" y="675"/>
                    <a:pt x="102" y="1350"/>
                    <a:pt x="1" y="2020"/>
                  </a:cubicBezTo>
                  <a:cubicBezTo>
                    <a:pt x="125" y="1345"/>
                    <a:pt x="237" y="675"/>
                    <a:pt x="3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4457725" y="3358625"/>
              <a:ext cx="60650" cy="271075"/>
            </a:xfrm>
            <a:custGeom>
              <a:avLst/>
              <a:gdLst/>
              <a:ahLst/>
              <a:cxnLst/>
              <a:rect l="l" t="t" r="r" b="b"/>
              <a:pathLst>
                <a:path w="2426" h="10843" extrusionOk="0">
                  <a:moveTo>
                    <a:pt x="388" y="1"/>
                  </a:moveTo>
                  <a:cubicBezTo>
                    <a:pt x="17" y="2752"/>
                    <a:pt x="0" y="5571"/>
                    <a:pt x="855" y="8041"/>
                  </a:cubicBezTo>
                  <a:cubicBezTo>
                    <a:pt x="1272" y="9031"/>
                    <a:pt x="1801" y="9971"/>
                    <a:pt x="2425" y="10843"/>
                  </a:cubicBezTo>
                  <a:cubicBezTo>
                    <a:pt x="1120" y="7687"/>
                    <a:pt x="428" y="3951"/>
                    <a:pt x="3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4308200" y="1272550"/>
              <a:ext cx="341975" cy="2086100"/>
            </a:xfrm>
            <a:custGeom>
              <a:avLst/>
              <a:gdLst/>
              <a:ahLst/>
              <a:cxnLst/>
              <a:rect l="l" t="t" r="r" b="b"/>
              <a:pathLst>
                <a:path w="13679" h="83444" extrusionOk="0">
                  <a:moveTo>
                    <a:pt x="7709" y="0"/>
                  </a:moveTo>
                  <a:cubicBezTo>
                    <a:pt x="5857" y="6639"/>
                    <a:pt x="0" y="14606"/>
                    <a:pt x="4012" y="20356"/>
                  </a:cubicBezTo>
                  <a:cubicBezTo>
                    <a:pt x="6780" y="23901"/>
                    <a:pt x="12018" y="25223"/>
                    <a:pt x="11759" y="32025"/>
                  </a:cubicBezTo>
                  <a:cubicBezTo>
                    <a:pt x="11788" y="33128"/>
                    <a:pt x="11788" y="34276"/>
                    <a:pt x="11788" y="35435"/>
                  </a:cubicBezTo>
                  <a:lnTo>
                    <a:pt x="11788" y="45270"/>
                  </a:lnTo>
                  <a:cubicBezTo>
                    <a:pt x="11788" y="46941"/>
                    <a:pt x="11788" y="48628"/>
                    <a:pt x="11782" y="50345"/>
                  </a:cubicBezTo>
                  <a:cubicBezTo>
                    <a:pt x="11101" y="55239"/>
                    <a:pt x="9987" y="60612"/>
                    <a:pt x="9031" y="66031"/>
                  </a:cubicBezTo>
                  <a:cubicBezTo>
                    <a:pt x="8716" y="67837"/>
                    <a:pt x="8412" y="69643"/>
                    <a:pt x="8153" y="71437"/>
                  </a:cubicBezTo>
                  <a:cubicBezTo>
                    <a:pt x="6938" y="75325"/>
                    <a:pt x="6336" y="79371"/>
                    <a:pt x="6364" y="83444"/>
                  </a:cubicBezTo>
                  <a:cubicBezTo>
                    <a:pt x="6628" y="81497"/>
                    <a:pt x="7062" y="79584"/>
                    <a:pt x="7483" y="77851"/>
                  </a:cubicBezTo>
                  <a:cubicBezTo>
                    <a:pt x="7804" y="76445"/>
                    <a:pt x="8125" y="75066"/>
                    <a:pt x="8462" y="73699"/>
                  </a:cubicBezTo>
                  <a:cubicBezTo>
                    <a:pt x="10690" y="64230"/>
                    <a:pt x="13678" y="55318"/>
                    <a:pt x="12862" y="45270"/>
                  </a:cubicBezTo>
                  <a:lnTo>
                    <a:pt x="12862" y="31997"/>
                  </a:lnTo>
                  <a:cubicBezTo>
                    <a:pt x="12941" y="29657"/>
                    <a:pt x="12632" y="27440"/>
                    <a:pt x="11709" y="26557"/>
                  </a:cubicBezTo>
                  <a:cubicBezTo>
                    <a:pt x="3703" y="19918"/>
                    <a:pt x="2470" y="10184"/>
                    <a:pt x="8631" y="439"/>
                  </a:cubicBezTo>
                  <a:cubicBezTo>
                    <a:pt x="8322" y="439"/>
                    <a:pt x="7709" y="0"/>
                    <a:pt x="77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4518350" y="3629675"/>
              <a:ext cx="362350" cy="680100"/>
            </a:xfrm>
            <a:custGeom>
              <a:avLst/>
              <a:gdLst/>
              <a:ahLst/>
              <a:cxnLst/>
              <a:rect l="l" t="t" r="r" b="b"/>
              <a:pathLst>
                <a:path w="14494" h="27204" extrusionOk="0">
                  <a:moveTo>
                    <a:pt x="0" y="1"/>
                  </a:moveTo>
                  <a:lnTo>
                    <a:pt x="0" y="1"/>
                  </a:lnTo>
                  <a:cubicBezTo>
                    <a:pt x="2228" y="5363"/>
                    <a:pt x="6251" y="9054"/>
                    <a:pt x="11979" y="9296"/>
                  </a:cubicBezTo>
                  <a:cubicBezTo>
                    <a:pt x="13081" y="9296"/>
                    <a:pt x="13813" y="11394"/>
                    <a:pt x="13419" y="13245"/>
                  </a:cubicBezTo>
                  <a:cubicBezTo>
                    <a:pt x="13363" y="14477"/>
                    <a:pt x="13098" y="15743"/>
                    <a:pt x="12710" y="17004"/>
                  </a:cubicBezTo>
                  <a:cubicBezTo>
                    <a:pt x="11951" y="19518"/>
                    <a:pt x="10735" y="22011"/>
                    <a:pt x="9846" y="24121"/>
                  </a:cubicBezTo>
                  <a:cubicBezTo>
                    <a:pt x="8963" y="26231"/>
                    <a:pt x="8614" y="27204"/>
                    <a:pt x="8614" y="27204"/>
                  </a:cubicBezTo>
                  <a:cubicBezTo>
                    <a:pt x="10623" y="23817"/>
                    <a:pt x="13616" y="18551"/>
                    <a:pt x="14297" y="13842"/>
                  </a:cubicBezTo>
                  <a:cubicBezTo>
                    <a:pt x="14465" y="12671"/>
                    <a:pt x="14494" y="11529"/>
                    <a:pt x="14308" y="10460"/>
                  </a:cubicBezTo>
                  <a:cubicBezTo>
                    <a:pt x="14179" y="8238"/>
                    <a:pt x="13081" y="7191"/>
                    <a:pt x="11979" y="6662"/>
                  </a:cubicBezTo>
                  <a:cubicBezTo>
                    <a:pt x="7961" y="5335"/>
                    <a:pt x="3168" y="4378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4479100" y="2770975"/>
              <a:ext cx="481775" cy="1588600"/>
            </a:xfrm>
            <a:custGeom>
              <a:avLst/>
              <a:gdLst/>
              <a:ahLst/>
              <a:cxnLst/>
              <a:rect l="l" t="t" r="r" b="b"/>
              <a:pathLst>
                <a:path w="19271" h="63544" extrusionOk="0">
                  <a:moveTo>
                    <a:pt x="7275" y="0"/>
                  </a:moveTo>
                  <a:cubicBezTo>
                    <a:pt x="6521" y="3196"/>
                    <a:pt x="5424" y="6437"/>
                    <a:pt x="4417" y="9683"/>
                  </a:cubicBezTo>
                  <a:cubicBezTo>
                    <a:pt x="3928" y="11253"/>
                    <a:pt x="3455" y="12823"/>
                    <a:pt x="3044" y="14392"/>
                  </a:cubicBezTo>
                  <a:cubicBezTo>
                    <a:pt x="1829" y="19439"/>
                    <a:pt x="366" y="25229"/>
                    <a:pt x="2195" y="30489"/>
                  </a:cubicBezTo>
                  <a:cubicBezTo>
                    <a:pt x="4400" y="36808"/>
                    <a:pt x="9160" y="35750"/>
                    <a:pt x="13183" y="37117"/>
                  </a:cubicBezTo>
                  <a:cubicBezTo>
                    <a:pt x="13976" y="37365"/>
                    <a:pt x="14741" y="37708"/>
                    <a:pt x="15462" y="38135"/>
                  </a:cubicBezTo>
                  <a:cubicBezTo>
                    <a:pt x="16261" y="38625"/>
                    <a:pt x="16975" y="39238"/>
                    <a:pt x="17577" y="39958"/>
                  </a:cubicBezTo>
                  <a:cubicBezTo>
                    <a:pt x="18309" y="41010"/>
                    <a:pt x="18680" y="42068"/>
                    <a:pt x="18511" y="43182"/>
                  </a:cubicBezTo>
                  <a:cubicBezTo>
                    <a:pt x="18550" y="44364"/>
                    <a:pt x="18393" y="45540"/>
                    <a:pt x="18112" y="46721"/>
                  </a:cubicBezTo>
                  <a:cubicBezTo>
                    <a:pt x="16986" y="51425"/>
                    <a:pt x="13886" y="56106"/>
                    <a:pt x="12812" y="60680"/>
                  </a:cubicBezTo>
                  <a:cubicBezTo>
                    <a:pt x="12198" y="62340"/>
                    <a:pt x="11889" y="63201"/>
                    <a:pt x="11889" y="63201"/>
                  </a:cubicBezTo>
                  <a:cubicBezTo>
                    <a:pt x="11927" y="63190"/>
                    <a:pt x="11962" y="63185"/>
                    <a:pt x="11993" y="63185"/>
                  </a:cubicBezTo>
                  <a:cubicBezTo>
                    <a:pt x="12269" y="63185"/>
                    <a:pt x="12298" y="63544"/>
                    <a:pt x="12575" y="63544"/>
                  </a:cubicBezTo>
                  <a:cubicBezTo>
                    <a:pt x="14021" y="57940"/>
                    <a:pt x="17375" y="52336"/>
                    <a:pt x="18719" y="46727"/>
                  </a:cubicBezTo>
                  <a:cubicBezTo>
                    <a:pt x="19057" y="45320"/>
                    <a:pt x="19265" y="43925"/>
                    <a:pt x="19271" y="42524"/>
                  </a:cubicBezTo>
                  <a:cubicBezTo>
                    <a:pt x="19046" y="40482"/>
                    <a:pt x="19046" y="37854"/>
                    <a:pt x="17577" y="37854"/>
                  </a:cubicBezTo>
                  <a:cubicBezTo>
                    <a:pt x="16362" y="37415"/>
                    <a:pt x="15062" y="36993"/>
                    <a:pt x="13746" y="36521"/>
                  </a:cubicBezTo>
                  <a:cubicBezTo>
                    <a:pt x="12429" y="36054"/>
                    <a:pt x="11073" y="35587"/>
                    <a:pt x="9762" y="35024"/>
                  </a:cubicBezTo>
                  <a:cubicBezTo>
                    <a:pt x="4766" y="34174"/>
                    <a:pt x="0" y="27333"/>
                    <a:pt x="2853" y="19490"/>
                  </a:cubicBezTo>
                  <a:cubicBezTo>
                    <a:pt x="3219" y="17886"/>
                    <a:pt x="3584" y="16300"/>
                    <a:pt x="3956" y="14736"/>
                  </a:cubicBezTo>
                  <a:cubicBezTo>
                    <a:pt x="5070" y="9784"/>
                    <a:pt x="6251" y="4901"/>
                    <a:pt x="72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4477700" y="1272400"/>
              <a:ext cx="260800" cy="1420250"/>
            </a:xfrm>
            <a:custGeom>
              <a:avLst/>
              <a:gdLst/>
              <a:ahLst/>
              <a:cxnLst/>
              <a:rect l="l" t="t" r="r" b="b"/>
              <a:pathLst>
                <a:path w="10432" h="56810" extrusionOk="0">
                  <a:moveTo>
                    <a:pt x="5852" y="1"/>
                  </a:moveTo>
                  <a:cubicBezTo>
                    <a:pt x="2470" y="1773"/>
                    <a:pt x="0" y="11073"/>
                    <a:pt x="2161" y="15496"/>
                  </a:cubicBezTo>
                  <a:cubicBezTo>
                    <a:pt x="4316" y="20362"/>
                    <a:pt x="9244" y="22135"/>
                    <a:pt x="8693" y="28661"/>
                  </a:cubicBezTo>
                  <a:cubicBezTo>
                    <a:pt x="8710" y="29753"/>
                    <a:pt x="8710" y="30872"/>
                    <a:pt x="8710" y="32003"/>
                  </a:cubicBezTo>
                  <a:lnTo>
                    <a:pt x="8710" y="36701"/>
                  </a:lnTo>
                  <a:cubicBezTo>
                    <a:pt x="8845" y="43081"/>
                    <a:pt x="8473" y="49394"/>
                    <a:pt x="8113" y="55712"/>
                  </a:cubicBezTo>
                  <a:cubicBezTo>
                    <a:pt x="8068" y="56078"/>
                    <a:pt x="8018" y="56444"/>
                    <a:pt x="7956" y="56809"/>
                  </a:cubicBezTo>
                  <a:cubicBezTo>
                    <a:pt x="9481" y="48820"/>
                    <a:pt x="10431" y="40696"/>
                    <a:pt x="9784" y="32003"/>
                  </a:cubicBezTo>
                  <a:lnTo>
                    <a:pt x="9784" y="28650"/>
                  </a:lnTo>
                  <a:cubicBezTo>
                    <a:pt x="10173" y="23024"/>
                    <a:pt x="7089" y="19479"/>
                    <a:pt x="4625" y="15496"/>
                  </a:cubicBezTo>
                  <a:cubicBezTo>
                    <a:pt x="1232" y="11518"/>
                    <a:pt x="4316" y="4879"/>
                    <a:pt x="58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4660975" y="2692625"/>
              <a:ext cx="15625" cy="78375"/>
            </a:xfrm>
            <a:custGeom>
              <a:avLst/>
              <a:gdLst/>
              <a:ahLst/>
              <a:cxnLst/>
              <a:rect l="l" t="t" r="r" b="b"/>
              <a:pathLst>
                <a:path w="625" h="3135" extrusionOk="0">
                  <a:moveTo>
                    <a:pt x="625" y="0"/>
                  </a:moveTo>
                  <a:lnTo>
                    <a:pt x="625" y="0"/>
                  </a:lnTo>
                  <a:cubicBezTo>
                    <a:pt x="428" y="1047"/>
                    <a:pt x="220" y="2093"/>
                    <a:pt x="0" y="3134"/>
                  </a:cubicBezTo>
                  <a:cubicBezTo>
                    <a:pt x="253" y="2082"/>
                    <a:pt x="462" y="1041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4561375" y="2775475"/>
              <a:ext cx="494450" cy="1617300"/>
            </a:xfrm>
            <a:custGeom>
              <a:avLst/>
              <a:gdLst/>
              <a:ahLst/>
              <a:cxnLst/>
              <a:rect l="l" t="t" r="r" b="b"/>
              <a:pathLst>
                <a:path w="19778" h="64692" extrusionOk="0">
                  <a:moveTo>
                    <a:pt x="6516" y="0"/>
                  </a:moveTo>
                  <a:cubicBezTo>
                    <a:pt x="5599" y="3269"/>
                    <a:pt x="4164" y="6814"/>
                    <a:pt x="2949" y="10381"/>
                  </a:cubicBezTo>
                  <a:cubicBezTo>
                    <a:pt x="2465" y="11787"/>
                    <a:pt x="2021" y="13194"/>
                    <a:pt x="1655" y="14589"/>
                  </a:cubicBezTo>
                  <a:cubicBezTo>
                    <a:pt x="367" y="17684"/>
                    <a:pt x="367" y="21363"/>
                    <a:pt x="1109" y="24520"/>
                  </a:cubicBezTo>
                  <a:cubicBezTo>
                    <a:pt x="1841" y="30309"/>
                    <a:pt x="6601" y="31885"/>
                    <a:pt x="10308" y="32745"/>
                  </a:cubicBezTo>
                  <a:cubicBezTo>
                    <a:pt x="11422" y="32903"/>
                    <a:pt x="12564" y="33027"/>
                    <a:pt x="13667" y="33263"/>
                  </a:cubicBezTo>
                  <a:cubicBezTo>
                    <a:pt x="14770" y="33505"/>
                    <a:pt x="15850" y="33859"/>
                    <a:pt x="16852" y="34518"/>
                  </a:cubicBezTo>
                  <a:cubicBezTo>
                    <a:pt x="19046" y="36099"/>
                    <a:pt x="18315" y="39778"/>
                    <a:pt x="18174" y="43053"/>
                  </a:cubicBezTo>
                  <a:cubicBezTo>
                    <a:pt x="17859" y="44600"/>
                    <a:pt x="17375" y="46175"/>
                    <a:pt x="16795" y="47756"/>
                  </a:cubicBezTo>
                  <a:cubicBezTo>
                    <a:pt x="15063" y="52511"/>
                    <a:pt x="12514" y="57377"/>
                    <a:pt x="11422" y="62008"/>
                  </a:cubicBezTo>
                  <a:cubicBezTo>
                    <a:pt x="10933" y="63611"/>
                    <a:pt x="10691" y="64433"/>
                    <a:pt x="10691" y="64433"/>
                  </a:cubicBezTo>
                  <a:cubicBezTo>
                    <a:pt x="10767" y="64402"/>
                    <a:pt x="10829" y="64389"/>
                    <a:pt x="10883" y="64389"/>
                  </a:cubicBezTo>
                  <a:cubicBezTo>
                    <a:pt x="11144" y="64389"/>
                    <a:pt x="11188" y="64692"/>
                    <a:pt x="11445" y="64692"/>
                  </a:cubicBezTo>
                  <a:cubicBezTo>
                    <a:pt x="12598" y="57782"/>
                    <a:pt x="16880" y="50513"/>
                    <a:pt x="18652" y="43773"/>
                  </a:cubicBezTo>
                  <a:cubicBezTo>
                    <a:pt x="19012" y="42468"/>
                    <a:pt x="19249" y="41140"/>
                    <a:pt x="19372" y="39795"/>
                  </a:cubicBezTo>
                  <a:cubicBezTo>
                    <a:pt x="19777" y="37145"/>
                    <a:pt x="18680" y="33994"/>
                    <a:pt x="17217" y="33466"/>
                  </a:cubicBezTo>
                  <a:cubicBezTo>
                    <a:pt x="16177" y="33027"/>
                    <a:pt x="15006" y="32695"/>
                    <a:pt x="13768" y="32380"/>
                  </a:cubicBezTo>
                  <a:cubicBezTo>
                    <a:pt x="12531" y="32059"/>
                    <a:pt x="11242" y="31772"/>
                    <a:pt x="9988" y="31423"/>
                  </a:cubicBezTo>
                  <a:cubicBezTo>
                    <a:pt x="5498" y="31367"/>
                    <a:pt x="1" y="26624"/>
                    <a:pt x="2184" y="19276"/>
                  </a:cubicBezTo>
                  <a:cubicBezTo>
                    <a:pt x="2527" y="17684"/>
                    <a:pt x="2882" y="16108"/>
                    <a:pt x="3247" y="14527"/>
                  </a:cubicBezTo>
                  <a:cubicBezTo>
                    <a:pt x="4328" y="9706"/>
                    <a:pt x="5475" y="4873"/>
                    <a:pt x="65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4662650" y="1228375"/>
              <a:ext cx="174725" cy="1445150"/>
            </a:xfrm>
            <a:custGeom>
              <a:avLst/>
              <a:gdLst/>
              <a:ahLst/>
              <a:cxnLst/>
              <a:rect l="l" t="t" r="r" b="b"/>
              <a:pathLst>
                <a:path w="6989" h="57806" extrusionOk="0">
                  <a:moveTo>
                    <a:pt x="3388" y="1"/>
                  </a:moveTo>
                  <a:lnTo>
                    <a:pt x="3388" y="1"/>
                  </a:lnTo>
                  <a:cubicBezTo>
                    <a:pt x="305" y="1323"/>
                    <a:pt x="1" y="8406"/>
                    <a:pt x="614" y="12390"/>
                  </a:cubicBezTo>
                  <a:cubicBezTo>
                    <a:pt x="1233" y="14826"/>
                    <a:pt x="2386" y="17037"/>
                    <a:pt x="3354" y="19383"/>
                  </a:cubicBezTo>
                  <a:cubicBezTo>
                    <a:pt x="3844" y="20559"/>
                    <a:pt x="4282" y="21758"/>
                    <a:pt x="4586" y="23040"/>
                  </a:cubicBezTo>
                  <a:cubicBezTo>
                    <a:pt x="5419" y="34597"/>
                    <a:pt x="5149" y="46401"/>
                    <a:pt x="3309" y="57805"/>
                  </a:cubicBezTo>
                  <a:cubicBezTo>
                    <a:pt x="5560" y="46423"/>
                    <a:pt x="6989" y="34799"/>
                    <a:pt x="5458" y="22540"/>
                  </a:cubicBezTo>
                  <a:cubicBezTo>
                    <a:pt x="5155" y="21026"/>
                    <a:pt x="4778" y="19552"/>
                    <a:pt x="4389" y="18072"/>
                  </a:cubicBezTo>
                  <a:cubicBezTo>
                    <a:pt x="2836" y="12193"/>
                    <a:pt x="1126" y="6494"/>
                    <a:pt x="33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4724275" y="2673500"/>
              <a:ext cx="21125" cy="102000"/>
            </a:xfrm>
            <a:custGeom>
              <a:avLst/>
              <a:gdLst/>
              <a:ahLst/>
              <a:cxnLst/>
              <a:rect l="l" t="t" r="r" b="b"/>
              <a:pathLst>
                <a:path w="845" h="4080" extrusionOk="0">
                  <a:moveTo>
                    <a:pt x="844" y="0"/>
                  </a:moveTo>
                  <a:cubicBezTo>
                    <a:pt x="568" y="1362"/>
                    <a:pt x="287" y="2723"/>
                    <a:pt x="0" y="4079"/>
                  </a:cubicBezTo>
                  <a:cubicBezTo>
                    <a:pt x="169" y="3472"/>
                    <a:pt x="321" y="2881"/>
                    <a:pt x="450" y="2296"/>
                  </a:cubicBezTo>
                  <a:cubicBezTo>
                    <a:pt x="591" y="1531"/>
                    <a:pt x="715" y="765"/>
                    <a:pt x="8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625675" y="1195050"/>
              <a:ext cx="520175" cy="3216850"/>
            </a:xfrm>
            <a:custGeom>
              <a:avLst/>
              <a:gdLst/>
              <a:ahLst/>
              <a:cxnLst/>
              <a:rect l="l" t="t" r="r" b="b"/>
              <a:pathLst>
                <a:path w="20807" h="128674" extrusionOk="0">
                  <a:moveTo>
                    <a:pt x="10105" y="0"/>
                  </a:moveTo>
                  <a:cubicBezTo>
                    <a:pt x="9492" y="0"/>
                    <a:pt x="8873" y="0"/>
                    <a:pt x="8563" y="445"/>
                  </a:cubicBezTo>
                  <a:cubicBezTo>
                    <a:pt x="7539" y="5458"/>
                    <a:pt x="8158" y="10280"/>
                    <a:pt x="8952" y="15163"/>
                  </a:cubicBezTo>
                  <a:cubicBezTo>
                    <a:pt x="9154" y="16384"/>
                    <a:pt x="9368" y="17611"/>
                    <a:pt x="9565" y="18843"/>
                  </a:cubicBezTo>
                  <a:cubicBezTo>
                    <a:pt x="11202" y="38591"/>
                    <a:pt x="7950" y="57929"/>
                    <a:pt x="2605" y="76411"/>
                  </a:cubicBezTo>
                  <a:cubicBezTo>
                    <a:pt x="2116" y="78088"/>
                    <a:pt x="1615" y="79753"/>
                    <a:pt x="1097" y="81424"/>
                  </a:cubicBezTo>
                  <a:cubicBezTo>
                    <a:pt x="0" y="84580"/>
                    <a:pt x="1097" y="87737"/>
                    <a:pt x="2881" y="89869"/>
                  </a:cubicBezTo>
                  <a:cubicBezTo>
                    <a:pt x="3815" y="90651"/>
                    <a:pt x="4940" y="91107"/>
                    <a:pt x="6178" y="91394"/>
                  </a:cubicBezTo>
                  <a:cubicBezTo>
                    <a:pt x="12265" y="92885"/>
                    <a:pt x="20806" y="90145"/>
                    <a:pt x="18657" y="102185"/>
                  </a:cubicBezTo>
                  <a:cubicBezTo>
                    <a:pt x="18432" y="103541"/>
                    <a:pt x="18134" y="104886"/>
                    <a:pt x="17762" y="106214"/>
                  </a:cubicBezTo>
                  <a:cubicBezTo>
                    <a:pt x="15939" y="112881"/>
                    <a:pt x="12631" y="119373"/>
                    <a:pt x="11196" y="126524"/>
                  </a:cubicBezTo>
                  <a:cubicBezTo>
                    <a:pt x="10876" y="127948"/>
                    <a:pt x="10746" y="128674"/>
                    <a:pt x="10746" y="128674"/>
                  </a:cubicBezTo>
                  <a:cubicBezTo>
                    <a:pt x="12845" y="121005"/>
                    <a:pt x="17250" y="112768"/>
                    <a:pt x="19051" y="104863"/>
                  </a:cubicBezTo>
                  <a:cubicBezTo>
                    <a:pt x="19411" y="103316"/>
                    <a:pt x="19653" y="101746"/>
                    <a:pt x="19777" y="100165"/>
                  </a:cubicBezTo>
                  <a:cubicBezTo>
                    <a:pt x="20142" y="97211"/>
                    <a:pt x="19411" y="93526"/>
                    <a:pt x="17582" y="92474"/>
                  </a:cubicBezTo>
                  <a:cubicBezTo>
                    <a:pt x="14465" y="90893"/>
                    <a:pt x="9520" y="90629"/>
                    <a:pt x="5998" y="88918"/>
                  </a:cubicBezTo>
                  <a:cubicBezTo>
                    <a:pt x="4816" y="88356"/>
                    <a:pt x="3798" y="87624"/>
                    <a:pt x="3050" y="86634"/>
                  </a:cubicBezTo>
                  <a:cubicBezTo>
                    <a:pt x="1097" y="83534"/>
                    <a:pt x="2194" y="79849"/>
                    <a:pt x="2926" y="76687"/>
                  </a:cubicBezTo>
                  <a:cubicBezTo>
                    <a:pt x="3505" y="75111"/>
                    <a:pt x="4051" y="73519"/>
                    <a:pt x="4563" y="71899"/>
                  </a:cubicBezTo>
                  <a:cubicBezTo>
                    <a:pt x="10167" y="54153"/>
                    <a:pt x="11602" y="34416"/>
                    <a:pt x="10358" y="14983"/>
                  </a:cubicBezTo>
                  <a:cubicBezTo>
                    <a:pt x="10229" y="13745"/>
                    <a:pt x="10105" y="12508"/>
                    <a:pt x="10015" y="11264"/>
                  </a:cubicBezTo>
                  <a:cubicBezTo>
                    <a:pt x="9717" y="7528"/>
                    <a:pt x="9638" y="3764"/>
                    <a:pt x="101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4710400" y="1172975"/>
              <a:ext cx="528700" cy="2543250"/>
            </a:xfrm>
            <a:custGeom>
              <a:avLst/>
              <a:gdLst/>
              <a:ahLst/>
              <a:cxnLst/>
              <a:rect l="l" t="t" r="r" b="b"/>
              <a:pathLst>
                <a:path w="21148" h="101730" extrusionOk="0">
                  <a:moveTo>
                    <a:pt x="11335" y="0"/>
                  </a:moveTo>
                  <a:cubicBezTo>
                    <a:pt x="9484" y="1992"/>
                    <a:pt x="9411" y="5536"/>
                    <a:pt x="9726" y="9345"/>
                  </a:cubicBezTo>
                  <a:cubicBezTo>
                    <a:pt x="9822" y="10634"/>
                    <a:pt x="9974" y="11956"/>
                    <a:pt x="10097" y="13284"/>
                  </a:cubicBezTo>
                  <a:cubicBezTo>
                    <a:pt x="10525" y="36008"/>
                    <a:pt x="6497" y="58103"/>
                    <a:pt x="1737" y="80203"/>
                  </a:cubicBezTo>
                  <a:cubicBezTo>
                    <a:pt x="0" y="87372"/>
                    <a:pt x="3790" y="87893"/>
                    <a:pt x="8235" y="87893"/>
                  </a:cubicBezTo>
                  <a:cubicBezTo>
                    <a:pt x="8991" y="87893"/>
                    <a:pt x="9767" y="87878"/>
                    <a:pt x="10538" y="87878"/>
                  </a:cubicBezTo>
                  <a:cubicBezTo>
                    <a:pt x="12882" y="87878"/>
                    <a:pt x="15179" y="88018"/>
                    <a:pt x="16753" y="89149"/>
                  </a:cubicBezTo>
                  <a:cubicBezTo>
                    <a:pt x="18582" y="90724"/>
                    <a:pt x="18948" y="94409"/>
                    <a:pt x="18908" y="97605"/>
                  </a:cubicBezTo>
                  <a:cubicBezTo>
                    <a:pt x="18773" y="98989"/>
                    <a:pt x="18543" y="100373"/>
                    <a:pt x="18227" y="101729"/>
                  </a:cubicBezTo>
                  <a:cubicBezTo>
                    <a:pt x="18588" y="100294"/>
                    <a:pt x="18919" y="98848"/>
                    <a:pt x="19206" y="97363"/>
                  </a:cubicBezTo>
                  <a:cubicBezTo>
                    <a:pt x="19685" y="94409"/>
                    <a:pt x="21148" y="90195"/>
                    <a:pt x="19319" y="88091"/>
                  </a:cubicBezTo>
                  <a:cubicBezTo>
                    <a:pt x="17934" y="86671"/>
                    <a:pt x="16040" y="86288"/>
                    <a:pt x="14035" y="86288"/>
                  </a:cubicBezTo>
                  <a:cubicBezTo>
                    <a:pt x="11688" y="86288"/>
                    <a:pt x="9189" y="86812"/>
                    <a:pt x="7176" y="86812"/>
                  </a:cubicBezTo>
                  <a:cubicBezTo>
                    <a:pt x="4546" y="86812"/>
                    <a:pt x="2746" y="85917"/>
                    <a:pt x="3200" y="81784"/>
                  </a:cubicBezTo>
                  <a:cubicBezTo>
                    <a:pt x="6131" y="57056"/>
                    <a:pt x="11622" y="33375"/>
                    <a:pt x="11240" y="8873"/>
                  </a:cubicBezTo>
                  <a:cubicBezTo>
                    <a:pt x="11251" y="7370"/>
                    <a:pt x="11268" y="5874"/>
                    <a:pt x="11296" y="4383"/>
                  </a:cubicBezTo>
                  <a:cubicBezTo>
                    <a:pt x="11318" y="2892"/>
                    <a:pt x="11330" y="1429"/>
                    <a:pt x="11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5147075" y="3716200"/>
              <a:ext cx="19025" cy="72025"/>
            </a:xfrm>
            <a:custGeom>
              <a:avLst/>
              <a:gdLst/>
              <a:ahLst/>
              <a:cxnLst/>
              <a:rect l="l" t="t" r="r" b="b"/>
              <a:pathLst>
                <a:path w="761" h="2881" extrusionOk="0">
                  <a:moveTo>
                    <a:pt x="760" y="0"/>
                  </a:moveTo>
                  <a:lnTo>
                    <a:pt x="676" y="321"/>
                  </a:lnTo>
                  <a:cubicBezTo>
                    <a:pt x="457" y="1176"/>
                    <a:pt x="232" y="2026"/>
                    <a:pt x="1" y="2881"/>
                  </a:cubicBezTo>
                  <a:cubicBezTo>
                    <a:pt x="203" y="2183"/>
                    <a:pt x="395" y="1485"/>
                    <a:pt x="569" y="799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4974075" y="3788200"/>
              <a:ext cx="173025" cy="637900"/>
            </a:xfrm>
            <a:custGeom>
              <a:avLst/>
              <a:gdLst/>
              <a:ahLst/>
              <a:cxnLst/>
              <a:rect l="l" t="t" r="r" b="b"/>
              <a:pathLst>
                <a:path w="6921" h="25516" extrusionOk="0">
                  <a:moveTo>
                    <a:pt x="6921" y="1"/>
                  </a:moveTo>
                  <a:cubicBezTo>
                    <a:pt x="4670" y="7641"/>
                    <a:pt x="704" y="15574"/>
                    <a:pt x="175" y="23614"/>
                  </a:cubicBezTo>
                  <a:cubicBezTo>
                    <a:pt x="46" y="24830"/>
                    <a:pt x="1" y="25448"/>
                    <a:pt x="1" y="25448"/>
                  </a:cubicBezTo>
                  <a:cubicBezTo>
                    <a:pt x="175" y="25516"/>
                    <a:pt x="1098" y="25516"/>
                    <a:pt x="1098" y="25516"/>
                  </a:cubicBezTo>
                  <a:cubicBezTo>
                    <a:pt x="1722" y="16176"/>
                    <a:pt x="4637" y="8277"/>
                    <a:pt x="69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4854525" y="1178725"/>
              <a:ext cx="476150" cy="3247375"/>
            </a:xfrm>
            <a:custGeom>
              <a:avLst/>
              <a:gdLst/>
              <a:ahLst/>
              <a:cxnLst/>
              <a:rect l="l" t="t" r="r" b="b"/>
              <a:pathLst>
                <a:path w="19046" h="129895" extrusionOk="0">
                  <a:moveTo>
                    <a:pt x="8428" y="1"/>
                  </a:moveTo>
                  <a:cubicBezTo>
                    <a:pt x="8428" y="26838"/>
                    <a:pt x="4029" y="51566"/>
                    <a:pt x="0" y="78397"/>
                  </a:cubicBezTo>
                  <a:cubicBezTo>
                    <a:pt x="0" y="79444"/>
                    <a:pt x="732" y="81554"/>
                    <a:pt x="1097" y="81554"/>
                  </a:cubicBezTo>
                  <a:cubicBezTo>
                    <a:pt x="6589" y="83658"/>
                    <a:pt x="17211" y="78926"/>
                    <a:pt x="16193" y="91310"/>
                  </a:cubicBezTo>
                  <a:cubicBezTo>
                    <a:pt x="16120" y="92790"/>
                    <a:pt x="15956" y="94264"/>
                    <a:pt x="15698" y="95726"/>
                  </a:cubicBezTo>
                  <a:cubicBezTo>
                    <a:pt x="13942" y="106068"/>
                    <a:pt x="8372" y="116673"/>
                    <a:pt x="8423" y="128156"/>
                  </a:cubicBezTo>
                  <a:lnTo>
                    <a:pt x="8423" y="129895"/>
                  </a:lnTo>
                  <a:lnTo>
                    <a:pt x="9503" y="129895"/>
                  </a:lnTo>
                  <a:lnTo>
                    <a:pt x="9503" y="128156"/>
                  </a:lnTo>
                  <a:cubicBezTo>
                    <a:pt x="9559" y="116983"/>
                    <a:pt x="13340" y="106900"/>
                    <a:pt x="15720" y="96396"/>
                  </a:cubicBezTo>
                  <a:cubicBezTo>
                    <a:pt x="16058" y="94899"/>
                    <a:pt x="16373" y="93386"/>
                    <a:pt x="16632" y="91867"/>
                  </a:cubicBezTo>
                  <a:cubicBezTo>
                    <a:pt x="16845" y="88390"/>
                    <a:pt x="19045" y="83658"/>
                    <a:pt x="16845" y="81554"/>
                  </a:cubicBezTo>
                  <a:cubicBezTo>
                    <a:pt x="15708" y="80600"/>
                    <a:pt x="14153" y="80351"/>
                    <a:pt x="12480" y="80351"/>
                  </a:cubicBezTo>
                  <a:cubicBezTo>
                    <a:pt x="10652" y="80351"/>
                    <a:pt x="8684" y="80648"/>
                    <a:pt x="6962" y="80648"/>
                  </a:cubicBezTo>
                  <a:cubicBezTo>
                    <a:pt x="4169" y="80648"/>
                    <a:pt x="2027" y="79867"/>
                    <a:pt x="2194" y="75770"/>
                  </a:cubicBezTo>
                  <a:cubicBezTo>
                    <a:pt x="3292" y="50514"/>
                    <a:pt x="9891" y="25786"/>
                    <a:pt x="95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4991800" y="1178725"/>
              <a:ext cx="384575" cy="3247375"/>
            </a:xfrm>
            <a:custGeom>
              <a:avLst/>
              <a:gdLst/>
              <a:ahLst/>
              <a:cxnLst/>
              <a:rect l="l" t="t" r="r" b="b"/>
              <a:pathLst>
                <a:path w="15383" h="129895" extrusionOk="0">
                  <a:moveTo>
                    <a:pt x="6594" y="1"/>
                  </a:moveTo>
                  <a:cubicBezTo>
                    <a:pt x="6960" y="23682"/>
                    <a:pt x="366" y="46305"/>
                    <a:pt x="0" y="69452"/>
                  </a:cubicBezTo>
                  <a:cubicBezTo>
                    <a:pt x="0" y="75449"/>
                    <a:pt x="2699" y="76176"/>
                    <a:pt x="5928" y="76176"/>
                  </a:cubicBezTo>
                  <a:cubicBezTo>
                    <a:pt x="6960" y="76176"/>
                    <a:pt x="8047" y="76102"/>
                    <a:pt x="9118" y="76102"/>
                  </a:cubicBezTo>
                  <a:cubicBezTo>
                    <a:pt x="10866" y="76102"/>
                    <a:pt x="12570" y="76300"/>
                    <a:pt x="13920" y="77345"/>
                  </a:cubicBezTo>
                  <a:cubicBezTo>
                    <a:pt x="15017" y="78397"/>
                    <a:pt x="14286" y="81031"/>
                    <a:pt x="14252" y="82977"/>
                  </a:cubicBezTo>
                  <a:cubicBezTo>
                    <a:pt x="14061" y="84806"/>
                    <a:pt x="13802" y="86595"/>
                    <a:pt x="13492" y="88379"/>
                  </a:cubicBezTo>
                  <a:cubicBezTo>
                    <a:pt x="11337" y="100818"/>
                    <a:pt x="6831" y="112257"/>
                    <a:pt x="6628" y="125096"/>
                  </a:cubicBezTo>
                  <a:lnTo>
                    <a:pt x="6628" y="129895"/>
                  </a:lnTo>
                  <a:lnTo>
                    <a:pt x="7708" y="129895"/>
                  </a:lnTo>
                  <a:lnTo>
                    <a:pt x="7708" y="125096"/>
                  </a:lnTo>
                  <a:cubicBezTo>
                    <a:pt x="7708" y="124072"/>
                    <a:pt x="7708" y="122901"/>
                    <a:pt x="7737" y="121557"/>
                  </a:cubicBezTo>
                  <a:cubicBezTo>
                    <a:pt x="7557" y="109730"/>
                    <a:pt x="13543" y="98163"/>
                    <a:pt x="14927" y="87276"/>
                  </a:cubicBezTo>
                  <a:cubicBezTo>
                    <a:pt x="15130" y="85740"/>
                    <a:pt x="15220" y="84193"/>
                    <a:pt x="15208" y="82645"/>
                  </a:cubicBezTo>
                  <a:cubicBezTo>
                    <a:pt x="15383" y="73660"/>
                    <a:pt x="8429" y="72608"/>
                    <a:pt x="3669" y="72608"/>
                  </a:cubicBezTo>
                  <a:cubicBezTo>
                    <a:pt x="1829" y="72608"/>
                    <a:pt x="1463" y="69452"/>
                    <a:pt x="1463" y="67347"/>
                  </a:cubicBezTo>
                  <a:cubicBezTo>
                    <a:pt x="1098" y="44724"/>
                    <a:pt x="8429" y="23153"/>
                    <a:pt x="76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5101800" y="1178725"/>
              <a:ext cx="357000" cy="3247250"/>
            </a:xfrm>
            <a:custGeom>
              <a:avLst/>
              <a:gdLst/>
              <a:ahLst/>
              <a:cxnLst/>
              <a:rect l="l" t="t" r="r" b="b"/>
              <a:pathLst>
                <a:path w="14280" h="129890" extrusionOk="0">
                  <a:moveTo>
                    <a:pt x="5857" y="1"/>
                  </a:moveTo>
                  <a:cubicBezTo>
                    <a:pt x="6589" y="20525"/>
                    <a:pt x="366" y="39992"/>
                    <a:pt x="0" y="60506"/>
                  </a:cubicBezTo>
                  <a:cubicBezTo>
                    <a:pt x="0" y="69452"/>
                    <a:pt x="6223" y="65243"/>
                    <a:pt x="10251" y="67876"/>
                  </a:cubicBezTo>
                  <a:cubicBezTo>
                    <a:pt x="12446" y="69452"/>
                    <a:pt x="12446" y="73137"/>
                    <a:pt x="12755" y="76085"/>
                  </a:cubicBezTo>
                  <a:cubicBezTo>
                    <a:pt x="12823" y="77599"/>
                    <a:pt x="12806" y="79112"/>
                    <a:pt x="12716" y="80625"/>
                  </a:cubicBezTo>
                  <a:cubicBezTo>
                    <a:pt x="11967" y="92705"/>
                    <a:pt x="6864" y="104335"/>
                    <a:pt x="5998" y="117202"/>
                  </a:cubicBezTo>
                  <a:cubicBezTo>
                    <a:pt x="5936" y="118851"/>
                    <a:pt x="5925" y="120291"/>
                    <a:pt x="5925" y="121602"/>
                  </a:cubicBezTo>
                  <a:lnTo>
                    <a:pt x="5925" y="129889"/>
                  </a:lnTo>
                  <a:lnTo>
                    <a:pt x="7005" y="129889"/>
                  </a:lnTo>
                  <a:lnTo>
                    <a:pt x="7005" y="121602"/>
                  </a:lnTo>
                  <a:cubicBezTo>
                    <a:pt x="7005" y="120291"/>
                    <a:pt x="7005" y="118856"/>
                    <a:pt x="7022" y="117275"/>
                  </a:cubicBezTo>
                  <a:cubicBezTo>
                    <a:pt x="6341" y="106304"/>
                    <a:pt x="11399" y="94055"/>
                    <a:pt x="13290" y="82673"/>
                  </a:cubicBezTo>
                  <a:cubicBezTo>
                    <a:pt x="13560" y="81042"/>
                    <a:pt x="13768" y="79438"/>
                    <a:pt x="13880" y="77857"/>
                  </a:cubicBezTo>
                  <a:cubicBezTo>
                    <a:pt x="13914" y="73655"/>
                    <a:pt x="14280" y="67876"/>
                    <a:pt x="11349" y="66295"/>
                  </a:cubicBezTo>
                  <a:cubicBezTo>
                    <a:pt x="7320" y="64191"/>
                    <a:pt x="1463" y="66295"/>
                    <a:pt x="1463" y="57878"/>
                  </a:cubicBezTo>
                  <a:cubicBezTo>
                    <a:pt x="1463" y="38406"/>
                    <a:pt x="7686" y="19997"/>
                    <a:pt x="69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5156650" y="1178725"/>
              <a:ext cx="399500" cy="3247375"/>
            </a:xfrm>
            <a:custGeom>
              <a:avLst/>
              <a:gdLst/>
              <a:ahLst/>
              <a:cxnLst/>
              <a:rect l="l" t="t" r="r" b="b"/>
              <a:pathLst>
                <a:path w="15980" h="129895" extrusionOk="0">
                  <a:moveTo>
                    <a:pt x="7326" y="1"/>
                  </a:moveTo>
                  <a:cubicBezTo>
                    <a:pt x="6960" y="3157"/>
                    <a:pt x="7326" y="5790"/>
                    <a:pt x="7326" y="8946"/>
                  </a:cubicBezTo>
                  <a:cubicBezTo>
                    <a:pt x="6595" y="24728"/>
                    <a:pt x="366" y="41039"/>
                    <a:pt x="4395" y="55774"/>
                  </a:cubicBezTo>
                  <a:cubicBezTo>
                    <a:pt x="5492" y="60506"/>
                    <a:pt x="13549" y="57349"/>
                    <a:pt x="14758" y="64979"/>
                  </a:cubicBezTo>
                  <a:cubicBezTo>
                    <a:pt x="14927" y="66307"/>
                    <a:pt x="14882" y="67736"/>
                    <a:pt x="14713" y="69198"/>
                  </a:cubicBezTo>
                  <a:cubicBezTo>
                    <a:pt x="14359" y="72130"/>
                    <a:pt x="13515" y="75235"/>
                    <a:pt x="12896" y="78111"/>
                  </a:cubicBezTo>
                  <a:cubicBezTo>
                    <a:pt x="11045" y="89616"/>
                    <a:pt x="8277" y="100678"/>
                    <a:pt x="7472" y="112228"/>
                  </a:cubicBezTo>
                  <a:cubicBezTo>
                    <a:pt x="7433" y="114074"/>
                    <a:pt x="7433" y="115750"/>
                    <a:pt x="7433" y="117303"/>
                  </a:cubicBezTo>
                  <a:lnTo>
                    <a:pt x="7433" y="129895"/>
                  </a:lnTo>
                  <a:lnTo>
                    <a:pt x="8507" y="129895"/>
                  </a:lnTo>
                  <a:lnTo>
                    <a:pt x="8507" y="117303"/>
                  </a:lnTo>
                  <a:cubicBezTo>
                    <a:pt x="8507" y="115745"/>
                    <a:pt x="8507" y="114074"/>
                    <a:pt x="8513" y="112290"/>
                  </a:cubicBezTo>
                  <a:cubicBezTo>
                    <a:pt x="8896" y="96255"/>
                    <a:pt x="14128" y="81649"/>
                    <a:pt x="15670" y="65277"/>
                  </a:cubicBezTo>
                  <a:cubicBezTo>
                    <a:pt x="15979" y="63505"/>
                    <a:pt x="15670" y="61288"/>
                    <a:pt x="15051" y="60421"/>
                  </a:cubicBezTo>
                  <a:cubicBezTo>
                    <a:pt x="12817" y="56303"/>
                    <a:pt x="7692" y="56303"/>
                    <a:pt x="6595" y="54199"/>
                  </a:cubicBezTo>
                  <a:cubicBezTo>
                    <a:pt x="0" y="37888"/>
                    <a:pt x="9886" y="18950"/>
                    <a:pt x="84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5330650" y="1178725"/>
              <a:ext cx="369675" cy="3247250"/>
            </a:xfrm>
            <a:custGeom>
              <a:avLst/>
              <a:gdLst/>
              <a:ahLst/>
              <a:cxnLst/>
              <a:rect l="l" t="t" r="r" b="b"/>
              <a:pathLst>
                <a:path w="14787" h="129890" extrusionOk="0">
                  <a:moveTo>
                    <a:pt x="4029" y="1"/>
                  </a:moveTo>
                  <a:cubicBezTo>
                    <a:pt x="4394" y="12108"/>
                    <a:pt x="2560" y="23682"/>
                    <a:pt x="1829" y="35778"/>
                  </a:cubicBezTo>
                  <a:cubicBezTo>
                    <a:pt x="1463" y="39992"/>
                    <a:pt x="0" y="44724"/>
                    <a:pt x="2195" y="47357"/>
                  </a:cubicBezTo>
                  <a:cubicBezTo>
                    <a:pt x="4394" y="51042"/>
                    <a:pt x="9154" y="48938"/>
                    <a:pt x="10364" y="55375"/>
                  </a:cubicBezTo>
                  <a:cubicBezTo>
                    <a:pt x="10640" y="56438"/>
                    <a:pt x="10831" y="57518"/>
                    <a:pt x="10943" y="58615"/>
                  </a:cubicBezTo>
                  <a:cubicBezTo>
                    <a:pt x="11174" y="60843"/>
                    <a:pt x="11067" y="63206"/>
                    <a:pt x="10555" y="65716"/>
                  </a:cubicBezTo>
                  <a:cubicBezTo>
                    <a:pt x="8097" y="80316"/>
                    <a:pt x="4085" y="94483"/>
                    <a:pt x="4164" y="109562"/>
                  </a:cubicBezTo>
                  <a:lnTo>
                    <a:pt x="4164" y="129889"/>
                  </a:lnTo>
                  <a:lnTo>
                    <a:pt x="5250" y="129889"/>
                  </a:lnTo>
                  <a:lnTo>
                    <a:pt x="5250" y="106670"/>
                  </a:lnTo>
                  <a:cubicBezTo>
                    <a:pt x="5013" y="103778"/>
                    <a:pt x="5627" y="101122"/>
                    <a:pt x="5627" y="98028"/>
                  </a:cubicBezTo>
                  <a:cubicBezTo>
                    <a:pt x="6465" y="83686"/>
                    <a:pt x="14786" y="67910"/>
                    <a:pt x="11495" y="54896"/>
                  </a:cubicBezTo>
                  <a:cubicBezTo>
                    <a:pt x="11135" y="53445"/>
                    <a:pt x="10612" y="52044"/>
                    <a:pt x="9925" y="50722"/>
                  </a:cubicBezTo>
                  <a:cubicBezTo>
                    <a:pt x="4760" y="45782"/>
                    <a:pt x="2195" y="38411"/>
                    <a:pt x="3292" y="29471"/>
                  </a:cubicBezTo>
                  <a:cubicBezTo>
                    <a:pt x="4760" y="19468"/>
                    <a:pt x="5492" y="10004"/>
                    <a:pt x="5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5422075" y="1178725"/>
              <a:ext cx="302150" cy="3247250"/>
            </a:xfrm>
            <a:custGeom>
              <a:avLst/>
              <a:gdLst/>
              <a:ahLst/>
              <a:cxnLst/>
              <a:rect l="l" t="t" r="r" b="b"/>
              <a:pathLst>
                <a:path w="12086" h="129890" extrusionOk="0">
                  <a:moveTo>
                    <a:pt x="4029" y="1"/>
                  </a:moveTo>
                  <a:cubicBezTo>
                    <a:pt x="4395" y="16317"/>
                    <a:pt x="0" y="34732"/>
                    <a:pt x="9981" y="47132"/>
                  </a:cubicBezTo>
                  <a:cubicBezTo>
                    <a:pt x="10600" y="48235"/>
                    <a:pt x="10752" y="49563"/>
                    <a:pt x="10752" y="50941"/>
                  </a:cubicBezTo>
                  <a:cubicBezTo>
                    <a:pt x="10752" y="52320"/>
                    <a:pt x="10600" y="53771"/>
                    <a:pt x="10600" y="55093"/>
                  </a:cubicBezTo>
                  <a:cubicBezTo>
                    <a:pt x="9059" y="71916"/>
                    <a:pt x="3821" y="86955"/>
                    <a:pt x="4214" y="103648"/>
                  </a:cubicBezTo>
                  <a:cubicBezTo>
                    <a:pt x="4209" y="104678"/>
                    <a:pt x="4209" y="105685"/>
                    <a:pt x="4209" y="106675"/>
                  </a:cubicBezTo>
                  <a:lnTo>
                    <a:pt x="4209" y="129889"/>
                  </a:lnTo>
                  <a:lnTo>
                    <a:pt x="5283" y="129889"/>
                  </a:lnTo>
                  <a:lnTo>
                    <a:pt x="5283" y="103654"/>
                  </a:lnTo>
                  <a:cubicBezTo>
                    <a:pt x="5283" y="102624"/>
                    <a:pt x="5289" y="101578"/>
                    <a:pt x="5289" y="100503"/>
                  </a:cubicBezTo>
                  <a:cubicBezTo>
                    <a:pt x="5053" y="97139"/>
                    <a:pt x="5362" y="94039"/>
                    <a:pt x="5672" y="90500"/>
                  </a:cubicBezTo>
                  <a:cubicBezTo>
                    <a:pt x="7056" y="75894"/>
                    <a:pt x="12086" y="61288"/>
                    <a:pt x="10865" y="46688"/>
                  </a:cubicBezTo>
                  <a:cubicBezTo>
                    <a:pt x="10735" y="45062"/>
                    <a:pt x="10516" y="43447"/>
                    <a:pt x="10207" y="41849"/>
                  </a:cubicBezTo>
                  <a:cubicBezTo>
                    <a:pt x="2566" y="30000"/>
                    <a:pt x="4760" y="14736"/>
                    <a:pt x="5503" y="12"/>
                  </a:cubicBezTo>
                  <a:cubicBezTo>
                    <a:pt x="5492" y="12"/>
                    <a:pt x="5492" y="12"/>
                    <a:pt x="54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577775" y="1200675"/>
              <a:ext cx="209475" cy="3225425"/>
            </a:xfrm>
            <a:custGeom>
              <a:avLst/>
              <a:gdLst/>
              <a:ahLst/>
              <a:cxnLst/>
              <a:rect l="l" t="t" r="r" b="b"/>
              <a:pathLst>
                <a:path w="8379" h="129017" extrusionOk="0">
                  <a:moveTo>
                    <a:pt x="1964" y="0"/>
                  </a:moveTo>
                  <a:cubicBezTo>
                    <a:pt x="1931" y="186"/>
                    <a:pt x="1902" y="360"/>
                    <a:pt x="1869" y="546"/>
                  </a:cubicBezTo>
                  <a:cubicBezTo>
                    <a:pt x="1632" y="2009"/>
                    <a:pt x="1475" y="3489"/>
                    <a:pt x="1396" y="4968"/>
                  </a:cubicBezTo>
                  <a:cubicBezTo>
                    <a:pt x="1" y="16485"/>
                    <a:pt x="4766" y="26483"/>
                    <a:pt x="6156" y="37567"/>
                  </a:cubicBezTo>
                  <a:cubicBezTo>
                    <a:pt x="6313" y="39238"/>
                    <a:pt x="6409" y="40926"/>
                    <a:pt x="6460" y="42608"/>
                  </a:cubicBezTo>
                  <a:cubicBezTo>
                    <a:pt x="6870" y="56083"/>
                    <a:pt x="4265" y="69558"/>
                    <a:pt x="2212" y="83427"/>
                  </a:cubicBezTo>
                  <a:cubicBezTo>
                    <a:pt x="1599" y="87849"/>
                    <a:pt x="1289" y="91833"/>
                    <a:pt x="1677" y="96384"/>
                  </a:cubicBezTo>
                  <a:lnTo>
                    <a:pt x="1677" y="129017"/>
                  </a:lnTo>
                  <a:lnTo>
                    <a:pt x="2752" y="129017"/>
                  </a:lnTo>
                  <a:lnTo>
                    <a:pt x="2752" y="93037"/>
                  </a:lnTo>
                  <a:cubicBezTo>
                    <a:pt x="2831" y="77233"/>
                    <a:pt x="6831" y="62182"/>
                    <a:pt x="8069" y="46249"/>
                  </a:cubicBezTo>
                  <a:cubicBezTo>
                    <a:pt x="8378" y="43002"/>
                    <a:pt x="8170" y="40009"/>
                    <a:pt x="7714" y="37100"/>
                  </a:cubicBezTo>
                  <a:cubicBezTo>
                    <a:pt x="7489" y="35654"/>
                    <a:pt x="7197" y="34225"/>
                    <a:pt x="6870" y="32824"/>
                  </a:cubicBezTo>
                  <a:cubicBezTo>
                    <a:pt x="4035" y="23850"/>
                    <a:pt x="2932" y="13858"/>
                    <a:pt x="3016" y="4231"/>
                  </a:cubicBezTo>
                  <a:cubicBezTo>
                    <a:pt x="2994" y="2965"/>
                    <a:pt x="2971" y="1700"/>
                    <a:pt x="2943" y="445"/>
                  </a:cubicBezTo>
                  <a:cubicBezTo>
                    <a:pt x="2943" y="377"/>
                    <a:pt x="2938" y="304"/>
                    <a:pt x="2938" y="242"/>
                  </a:cubicBezTo>
                  <a:lnTo>
                    <a:pt x="19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5711975" y="1219800"/>
              <a:ext cx="167675" cy="3206300"/>
            </a:xfrm>
            <a:custGeom>
              <a:avLst/>
              <a:gdLst/>
              <a:ahLst/>
              <a:cxnLst/>
              <a:rect l="l" t="t" r="r" b="b"/>
              <a:pathLst>
                <a:path w="6707" h="128252" extrusionOk="0">
                  <a:moveTo>
                    <a:pt x="563" y="1"/>
                  </a:moveTo>
                  <a:cubicBezTo>
                    <a:pt x="563" y="2032"/>
                    <a:pt x="664" y="4068"/>
                    <a:pt x="867" y="6094"/>
                  </a:cubicBezTo>
                  <a:cubicBezTo>
                    <a:pt x="1041" y="7906"/>
                    <a:pt x="1277" y="9734"/>
                    <a:pt x="1542" y="11574"/>
                  </a:cubicBezTo>
                  <a:cubicBezTo>
                    <a:pt x="1958" y="15197"/>
                    <a:pt x="2690" y="18882"/>
                    <a:pt x="3337" y="22658"/>
                  </a:cubicBezTo>
                  <a:cubicBezTo>
                    <a:pt x="3624" y="24503"/>
                    <a:pt x="3894" y="26337"/>
                    <a:pt x="4102" y="28149"/>
                  </a:cubicBezTo>
                  <a:cubicBezTo>
                    <a:pt x="4316" y="29966"/>
                    <a:pt x="4473" y="31767"/>
                    <a:pt x="4552" y="33533"/>
                  </a:cubicBezTo>
                  <a:cubicBezTo>
                    <a:pt x="5165" y="51239"/>
                    <a:pt x="546" y="67612"/>
                    <a:pt x="23" y="85273"/>
                  </a:cubicBezTo>
                  <a:cubicBezTo>
                    <a:pt x="11" y="86488"/>
                    <a:pt x="11" y="87664"/>
                    <a:pt x="0" y="88823"/>
                  </a:cubicBezTo>
                  <a:lnTo>
                    <a:pt x="0" y="128252"/>
                  </a:lnTo>
                  <a:lnTo>
                    <a:pt x="1086" y="128252"/>
                  </a:lnTo>
                  <a:lnTo>
                    <a:pt x="1086" y="85306"/>
                  </a:lnTo>
                  <a:cubicBezTo>
                    <a:pt x="1165" y="65839"/>
                    <a:pt x="6707" y="47250"/>
                    <a:pt x="4856" y="27778"/>
                  </a:cubicBezTo>
                  <a:cubicBezTo>
                    <a:pt x="4175" y="18579"/>
                    <a:pt x="2808" y="9380"/>
                    <a:pt x="2149" y="175"/>
                  </a:cubicBezTo>
                  <a:cubicBezTo>
                    <a:pt x="1621" y="124"/>
                    <a:pt x="1092" y="68"/>
                    <a:pt x="5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550531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07805" y="-2987499"/>
            <a:ext cx="850707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9"/>
          <p:cNvSpPr txBox="1">
            <a:spLocks noGrp="1"/>
          </p:cNvSpPr>
          <p:nvPr>
            <p:ph type="title"/>
          </p:nvPr>
        </p:nvSpPr>
        <p:spPr>
          <a:xfrm>
            <a:off x="2656000" y="2153867"/>
            <a:ext cx="6880000" cy="10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133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42" name="Google Shape;142;p9"/>
          <p:cNvSpPr txBox="1">
            <a:spLocks noGrp="1"/>
          </p:cNvSpPr>
          <p:nvPr>
            <p:ph type="subTitle" idx="1"/>
          </p:nvPr>
        </p:nvSpPr>
        <p:spPr>
          <a:xfrm>
            <a:off x="2656000" y="3199437"/>
            <a:ext cx="6880000" cy="1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pic>
        <p:nvPicPr>
          <p:cNvPr id="143" name="Google Shape;143;p9"/>
          <p:cNvPicPr preferRelativeResize="0"/>
          <p:nvPr/>
        </p:nvPicPr>
        <p:blipFill rotWithShape="1">
          <a:blip r:embed="rId3">
            <a:alphaModFix/>
          </a:blip>
          <a:srcRect b="9771"/>
          <a:stretch/>
        </p:blipFill>
        <p:spPr>
          <a:xfrm flipH="1">
            <a:off x="-1610899" y="5125733"/>
            <a:ext cx="7161965" cy="173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7942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07805" y="-2987499"/>
            <a:ext cx="8507077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4895328" y="2988801"/>
            <a:ext cx="850707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0"/>
          <p:cNvSpPr txBox="1">
            <a:spLocks noGrp="1"/>
          </p:cNvSpPr>
          <p:nvPr>
            <p:ph type="title"/>
          </p:nvPr>
        </p:nvSpPr>
        <p:spPr>
          <a:xfrm>
            <a:off x="1189800" y="1322400"/>
            <a:ext cx="3864800" cy="30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48" name="Google Shape;148;p10"/>
          <p:cNvGrpSpPr/>
          <p:nvPr/>
        </p:nvGrpSpPr>
        <p:grpSpPr>
          <a:xfrm>
            <a:off x="-13559090" y="15"/>
            <a:ext cx="16868035" cy="14064297"/>
            <a:chOff x="672550" y="236425"/>
            <a:chExt cx="6278425" cy="5234850"/>
          </a:xfrm>
        </p:grpSpPr>
        <p:sp>
          <p:nvSpPr>
            <p:cNvPr id="149" name="Google Shape;149;p10"/>
            <p:cNvSpPr/>
            <p:nvPr/>
          </p:nvSpPr>
          <p:spPr>
            <a:xfrm>
              <a:off x="1487425" y="236425"/>
              <a:ext cx="5463550" cy="4415875"/>
            </a:xfrm>
            <a:custGeom>
              <a:avLst/>
              <a:gdLst/>
              <a:ahLst/>
              <a:cxnLst/>
              <a:rect l="l" t="t" r="r" b="b"/>
              <a:pathLst>
                <a:path w="218542" h="176635" extrusionOk="0">
                  <a:moveTo>
                    <a:pt x="2495" y="262"/>
                  </a:moveTo>
                  <a:cubicBezTo>
                    <a:pt x="1838" y="2241"/>
                    <a:pt x="1188" y="4287"/>
                    <a:pt x="725" y="6654"/>
                  </a:cubicBezTo>
                  <a:cubicBezTo>
                    <a:pt x="486" y="7879"/>
                    <a:pt x="1" y="10478"/>
                    <a:pt x="427" y="12188"/>
                  </a:cubicBezTo>
                  <a:cubicBezTo>
                    <a:pt x="651" y="13106"/>
                    <a:pt x="1002" y="12695"/>
                    <a:pt x="1226" y="13442"/>
                  </a:cubicBezTo>
                  <a:cubicBezTo>
                    <a:pt x="1450" y="14189"/>
                    <a:pt x="815" y="15817"/>
                    <a:pt x="1689" y="15996"/>
                  </a:cubicBezTo>
                  <a:cubicBezTo>
                    <a:pt x="1718" y="16003"/>
                    <a:pt x="1748" y="16078"/>
                    <a:pt x="1748" y="16130"/>
                  </a:cubicBezTo>
                  <a:cubicBezTo>
                    <a:pt x="1054" y="21828"/>
                    <a:pt x="1420" y="27735"/>
                    <a:pt x="1636" y="33514"/>
                  </a:cubicBezTo>
                  <a:cubicBezTo>
                    <a:pt x="1681" y="34762"/>
                    <a:pt x="1711" y="36009"/>
                    <a:pt x="1696" y="37218"/>
                  </a:cubicBezTo>
                  <a:cubicBezTo>
                    <a:pt x="1696" y="37412"/>
                    <a:pt x="1606" y="39384"/>
                    <a:pt x="1621" y="39421"/>
                  </a:cubicBezTo>
                  <a:cubicBezTo>
                    <a:pt x="1786" y="39690"/>
                    <a:pt x="3511" y="37726"/>
                    <a:pt x="3667" y="37562"/>
                  </a:cubicBezTo>
                  <a:cubicBezTo>
                    <a:pt x="3824" y="37405"/>
                    <a:pt x="3742" y="37577"/>
                    <a:pt x="3750" y="37651"/>
                  </a:cubicBezTo>
                  <a:cubicBezTo>
                    <a:pt x="6057" y="53042"/>
                    <a:pt x="12113" y="64736"/>
                    <a:pt x="21074" y="71486"/>
                  </a:cubicBezTo>
                  <a:cubicBezTo>
                    <a:pt x="25435" y="74817"/>
                    <a:pt x="30363" y="77064"/>
                    <a:pt x="35598" y="78618"/>
                  </a:cubicBezTo>
                  <a:cubicBezTo>
                    <a:pt x="38129" y="79357"/>
                    <a:pt x="40698" y="79962"/>
                    <a:pt x="43289" y="80417"/>
                  </a:cubicBezTo>
                  <a:cubicBezTo>
                    <a:pt x="44589" y="80649"/>
                    <a:pt x="45903" y="80858"/>
                    <a:pt x="47232" y="81044"/>
                  </a:cubicBezTo>
                  <a:cubicBezTo>
                    <a:pt x="48882" y="81268"/>
                    <a:pt x="50331" y="81037"/>
                    <a:pt x="52161" y="80679"/>
                  </a:cubicBezTo>
                  <a:cubicBezTo>
                    <a:pt x="57806" y="79581"/>
                    <a:pt x="63391" y="79006"/>
                    <a:pt x="69089" y="78169"/>
                  </a:cubicBezTo>
                  <a:cubicBezTo>
                    <a:pt x="72173" y="77721"/>
                    <a:pt x="75302" y="77161"/>
                    <a:pt x="78483" y="76377"/>
                  </a:cubicBezTo>
                  <a:cubicBezTo>
                    <a:pt x="80111" y="75974"/>
                    <a:pt x="81754" y="75526"/>
                    <a:pt x="83411" y="75003"/>
                  </a:cubicBezTo>
                  <a:cubicBezTo>
                    <a:pt x="84464" y="74675"/>
                    <a:pt x="85562" y="74115"/>
                    <a:pt x="86391" y="74331"/>
                  </a:cubicBezTo>
                  <a:cubicBezTo>
                    <a:pt x="87063" y="74510"/>
                    <a:pt x="87421" y="74996"/>
                    <a:pt x="87825" y="75384"/>
                  </a:cubicBezTo>
                  <a:cubicBezTo>
                    <a:pt x="88228" y="75780"/>
                    <a:pt x="88415" y="76056"/>
                    <a:pt x="88893" y="76198"/>
                  </a:cubicBezTo>
                  <a:cubicBezTo>
                    <a:pt x="89721" y="76452"/>
                    <a:pt x="90782" y="76101"/>
                    <a:pt x="91857" y="75899"/>
                  </a:cubicBezTo>
                  <a:cubicBezTo>
                    <a:pt x="94851" y="75309"/>
                    <a:pt x="97644" y="75168"/>
                    <a:pt x="100407" y="75041"/>
                  </a:cubicBezTo>
                  <a:cubicBezTo>
                    <a:pt x="103529" y="74899"/>
                    <a:pt x="106672" y="74742"/>
                    <a:pt x="110100" y="73973"/>
                  </a:cubicBezTo>
                  <a:cubicBezTo>
                    <a:pt x="111466" y="73659"/>
                    <a:pt x="112527" y="73435"/>
                    <a:pt x="113781" y="73368"/>
                  </a:cubicBezTo>
                  <a:cubicBezTo>
                    <a:pt x="115043" y="73301"/>
                    <a:pt x="116074" y="73248"/>
                    <a:pt x="117201" y="73211"/>
                  </a:cubicBezTo>
                  <a:cubicBezTo>
                    <a:pt x="122466" y="73032"/>
                    <a:pt x="127693" y="73069"/>
                    <a:pt x="133413" y="72031"/>
                  </a:cubicBezTo>
                  <a:cubicBezTo>
                    <a:pt x="136564" y="71464"/>
                    <a:pt x="139641" y="70568"/>
                    <a:pt x="142598" y="69343"/>
                  </a:cubicBezTo>
                  <a:cubicBezTo>
                    <a:pt x="144196" y="68686"/>
                    <a:pt x="146003" y="67924"/>
                    <a:pt x="147384" y="66894"/>
                  </a:cubicBezTo>
                  <a:cubicBezTo>
                    <a:pt x="148169" y="66296"/>
                    <a:pt x="148631" y="65296"/>
                    <a:pt x="149475" y="64766"/>
                  </a:cubicBezTo>
                  <a:cubicBezTo>
                    <a:pt x="149505" y="64743"/>
                    <a:pt x="149543" y="64736"/>
                    <a:pt x="149572" y="64751"/>
                  </a:cubicBezTo>
                  <a:cubicBezTo>
                    <a:pt x="149677" y="64810"/>
                    <a:pt x="149513" y="64922"/>
                    <a:pt x="149505" y="65027"/>
                  </a:cubicBezTo>
                  <a:cubicBezTo>
                    <a:pt x="149498" y="65124"/>
                    <a:pt x="149042" y="65647"/>
                    <a:pt x="148945" y="65796"/>
                  </a:cubicBezTo>
                  <a:cubicBezTo>
                    <a:pt x="148714" y="66192"/>
                    <a:pt x="148609" y="66095"/>
                    <a:pt x="148669" y="66520"/>
                  </a:cubicBezTo>
                  <a:cubicBezTo>
                    <a:pt x="148721" y="66939"/>
                    <a:pt x="148669" y="66804"/>
                    <a:pt x="149080" y="66528"/>
                  </a:cubicBezTo>
                  <a:cubicBezTo>
                    <a:pt x="149490" y="66244"/>
                    <a:pt x="149572" y="65930"/>
                    <a:pt x="149983" y="65833"/>
                  </a:cubicBezTo>
                  <a:cubicBezTo>
                    <a:pt x="150073" y="65811"/>
                    <a:pt x="149901" y="66207"/>
                    <a:pt x="149946" y="66207"/>
                  </a:cubicBezTo>
                  <a:cubicBezTo>
                    <a:pt x="150319" y="66184"/>
                    <a:pt x="151663" y="64698"/>
                    <a:pt x="151895" y="64467"/>
                  </a:cubicBezTo>
                  <a:cubicBezTo>
                    <a:pt x="153209" y="63108"/>
                    <a:pt x="154389" y="61719"/>
                    <a:pt x="155688" y="60375"/>
                  </a:cubicBezTo>
                  <a:cubicBezTo>
                    <a:pt x="156375" y="59665"/>
                    <a:pt x="157085" y="58911"/>
                    <a:pt x="158048" y="58433"/>
                  </a:cubicBezTo>
                  <a:cubicBezTo>
                    <a:pt x="159773" y="57567"/>
                    <a:pt x="161528" y="56551"/>
                    <a:pt x="163320" y="55782"/>
                  </a:cubicBezTo>
                  <a:cubicBezTo>
                    <a:pt x="167382" y="54035"/>
                    <a:pt x="171571" y="53228"/>
                    <a:pt x="175327" y="53423"/>
                  </a:cubicBezTo>
                  <a:cubicBezTo>
                    <a:pt x="177090" y="53497"/>
                    <a:pt x="178830" y="53848"/>
                    <a:pt x="180487" y="54453"/>
                  </a:cubicBezTo>
                  <a:cubicBezTo>
                    <a:pt x="181234" y="54722"/>
                    <a:pt x="181951" y="55065"/>
                    <a:pt x="182630" y="55476"/>
                  </a:cubicBezTo>
                  <a:cubicBezTo>
                    <a:pt x="183138" y="55775"/>
                    <a:pt x="184124" y="56215"/>
                    <a:pt x="184340" y="56731"/>
                  </a:cubicBezTo>
                  <a:cubicBezTo>
                    <a:pt x="184557" y="57238"/>
                    <a:pt x="184333" y="58747"/>
                    <a:pt x="184370" y="59359"/>
                  </a:cubicBezTo>
                  <a:cubicBezTo>
                    <a:pt x="184415" y="60367"/>
                    <a:pt x="184557" y="61360"/>
                    <a:pt x="184796" y="62339"/>
                  </a:cubicBezTo>
                  <a:cubicBezTo>
                    <a:pt x="185281" y="64205"/>
                    <a:pt x="186289" y="65789"/>
                    <a:pt x="188037" y="66871"/>
                  </a:cubicBezTo>
                  <a:cubicBezTo>
                    <a:pt x="191950" y="69291"/>
                    <a:pt x="195579" y="72285"/>
                    <a:pt x="198573" y="76191"/>
                  </a:cubicBezTo>
                  <a:cubicBezTo>
                    <a:pt x="200291" y="78431"/>
                    <a:pt x="201747" y="80858"/>
                    <a:pt x="202904" y="83434"/>
                  </a:cubicBezTo>
                  <a:cubicBezTo>
                    <a:pt x="204114" y="86077"/>
                    <a:pt x="204950" y="88960"/>
                    <a:pt x="206056" y="91835"/>
                  </a:cubicBezTo>
                  <a:cubicBezTo>
                    <a:pt x="208341" y="97801"/>
                    <a:pt x="211066" y="103932"/>
                    <a:pt x="212926" y="111138"/>
                  </a:cubicBezTo>
                  <a:cubicBezTo>
                    <a:pt x="213359" y="112856"/>
                    <a:pt x="213762" y="114625"/>
                    <a:pt x="214098" y="116447"/>
                  </a:cubicBezTo>
                  <a:cubicBezTo>
                    <a:pt x="214217" y="117082"/>
                    <a:pt x="214695" y="119128"/>
                    <a:pt x="214621" y="119740"/>
                  </a:cubicBezTo>
                  <a:cubicBezTo>
                    <a:pt x="214546" y="120360"/>
                    <a:pt x="214195" y="120368"/>
                    <a:pt x="214688" y="120256"/>
                  </a:cubicBezTo>
                  <a:cubicBezTo>
                    <a:pt x="215427" y="120091"/>
                    <a:pt x="216159" y="119031"/>
                    <a:pt x="216771" y="118456"/>
                  </a:cubicBezTo>
                  <a:cubicBezTo>
                    <a:pt x="216809" y="118419"/>
                    <a:pt x="216846" y="118493"/>
                    <a:pt x="216846" y="118568"/>
                  </a:cubicBezTo>
                  <a:cubicBezTo>
                    <a:pt x="216980" y="127447"/>
                    <a:pt x="217421" y="136968"/>
                    <a:pt x="217787" y="147482"/>
                  </a:cubicBezTo>
                  <a:cubicBezTo>
                    <a:pt x="218100" y="156495"/>
                    <a:pt x="218317" y="166218"/>
                    <a:pt x="218048" y="176478"/>
                  </a:cubicBezTo>
                  <a:cubicBezTo>
                    <a:pt x="218041" y="176635"/>
                    <a:pt x="217974" y="176560"/>
                    <a:pt x="217981" y="176403"/>
                  </a:cubicBezTo>
                  <a:cubicBezTo>
                    <a:pt x="218541" y="156204"/>
                    <a:pt x="217264" y="138663"/>
                    <a:pt x="216853" y="123302"/>
                  </a:cubicBezTo>
                  <a:cubicBezTo>
                    <a:pt x="216824" y="122235"/>
                    <a:pt x="216809" y="121174"/>
                    <a:pt x="216786" y="120129"/>
                  </a:cubicBezTo>
                  <a:cubicBezTo>
                    <a:pt x="216771" y="119083"/>
                    <a:pt x="216674" y="118971"/>
                    <a:pt x="216249" y="119165"/>
                  </a:cubicBezTo>
                  <a:cubicBezTo>
                    <a:pt x="215815" y="119360"/>
                    <a:pt x="215278" y="120151"/>
                    <a:pt x="214733" y="120435"/>
                  </a:cubicBezTo>
                  <a:cubicBezTo>
                    <a:pt x="214434" y="120592"/>
                    <a:pt x="214427" y="120651"/>
                    <a:pt x="214270" y="120293"/>
                  </a:cubicBezTo>
                  <a:cubicBezTo>
                    <a:pt x="214247" y="120256"/>
                    <a:pt x="214344" y="120062"/>
                    <a:pt x="214329" y="120054"/>
                  </a:cubicBezTo>
                  <a:cubicBezTo>
                    <a:pt x="214322" y="120039"/>
                    <a:pt x="214427" y="119890"/>
                    <a:pt x="214434" y="119808"/>
                  </a:cubicBezTo>
                  <a:cubicBezTo>
                    <a:pt x="214501" y="119270"/>
                    <a:pt x="214397" y="118822"/>
                    <a:pt x="214315" y="118232"/>
                  </a:cubicBezTo>
                  <a:cubicBezTo>
                    <a:pt x="214031" y="116156"/>
                    <a:pt x="213560" y="114080"/>
                    <a:pt x="213082" y="112139"/>
                  </a:cubicBezTo>
                  <a:cubicBezTo>
                    <a:pt x="212186" y="108517"/>
                    <a:pt x="211066" y="105142"/>
                    <a:pt x="209871" y="101946"/>
                  </a:cubicBezTo>
                  <a:cubicBezTo>
                    <a:pt x="208677" y="98742"/>
                    <a:pt x="207437" y="95718"/>
                    <a:pt x="206287" y="92738"/>
                  </a:cubicBezTo>
                  <a:cubicBezTo>
                    <a:pt x="205018" y="89475"/>
                    <a:pt x="204062" y="86197"/>
                    <a:pt x="202695" y="83225"/>
                  </a:cubicBezTo>
                  <a:cubicBezTo>
                    <a:pt x="199873" y="77161"/>
                    <a:pt x="195773" y="72539"/>
                    <a:pt x="191061" y="69067"/>
                  </a:cubicBezTo>
                  <a:cubicBezTo>
                    <a:pt x="189456" y="67872"/>
                    <a:pt x="187424" y="66968"/>
                    <a:pt x="186177" y="65475"/>
                  </a:cubicBezTo>
                  <a:cubicBezTo>
                    <a:pt x="185087" y="64176"/>
                    <a:pt x="184594" y="62518"/>
                    <a:pt x="184370" y="60875"/>
                  </a:cubicBezTo>
                  <a:cubicBezTo>
                    <a:pt x="184228" y="59844"/>
                    <a:pt x="184258" y="58799"/>
                    <a:pt x="184191" y="57761"/>
                  </a:cubicBezTo>
                  <a:cubicBezTo>
                    <a:pt x="184109" y="56365"/>
                    <a:pt x="183064" y="55812"/>
                    <a:pt x="181816" y="55185"/>
                  </a:cubicBezTo>
                  <a:cubicBezTo>
                    <a:pt x="180017" y="54266"/>
                    <a:pt x="177919" y="53729"/>
                    <a:pt x="175678" y="53564"/>
                  </a:cubicBezTo>
                  <a:cubicBezTo>
                    <a:pt x="172990" y="53378"/>
                    <a:pt x="170085" y="53706"/>
                    <a:pt x="167143" y="54535"/>
                  </a:cubicBezTo>
                  <a:cubicBezTo>
                    <a:pt x="165538" y="54991"/>
                    <a:pt x="163962" y="55581"/>
                    <a:pt x="162439" y="56290"/>
                  </a:cubicBezTo>
                  <a:cubicBezTo>
                    <a:pt x="161087" y="56917"/>
                    <a:pt x="159803" y="57851"/>
                    <a:pt x="158459" y="58463"/>
                  </a:cubicBezTo>
                  <a:cubicBezTo>
                    <a:pt x="157622" y="58859"/>
                    <a:pt x="157174" y="59060"/>
                    <a:pt x="156465" y="59740"/>
                  </a:cubicBezTo>
                  <a:cubicBezTo>
                    <a:pt x="155755" y="60427"/>
                    <a:pt x="154912" y="61345"/>
                    <a:pt x="154165" y="62167"/>
                  </a:cubicBezTo>
                  <a:cubicBezTo>
                    <a:pt x="152880" y="63578"/>
                    <a:pt x="151559" y="65258"/>
                    <a:pt x="149804" y="66423"/>
                  </a:cubicBezTo>
                  <a:cubicBezTo>
                    <a:pt x="149744" y="66461"/>
                    <a:pt x="149684" y="66438"/>
                    <a:pt x="149699" y="66386"/>
                  </a:cubicBezTo>
                  <a:cubicBezTo>
                    <a:pt x="150065" y="65482"/>
                    <a:pt x="149147" y="66744"/>
                    <a:pt x="148751" y="66939"/>
                  </a:cubicBezTo>
                  <a:cubicBezTo>
                    <a:pt x="148348" y="67133"/>
                    <a:pt x="148385" y="67118"/>
                    <a:pt x="148176" y="66961"/>
                  </a:cubicBezTo>
                  <a:cubicBezTo>
                    <a:pt x="148124" y="66901"/>
                    <a:pt x="148139" y="66662"/>
                    <a:pt x="148161" y="66595"/>
                  </a:cubicBezTo>
                  <a:cubicBezTo>
                    <a:pt x="148213" y="66349"/>
                    <a:pt x="148870" y="65744"/>
                    <a:pt x="149065" y="65475"/>
                  </a:cubicBezTo>
                  <a:cubicBezTo>
                    <a:pt x="149259" y="65206"/>
                    <a:pt x="149625" y="64855"/>
                    <a:pt x="149363" y="64990"/>
                  </a:cubicBezTo>
                  <a:cubicBezTo>
                    <a:pt x="148751" y="65281"/>
                    <a:pt x="148266" y="66498"/>
                    <a:pt x="147803" y="66894"/>
                  </a:cubicBezTo>
                  <a:cubicBezTo>
                    <a:pt x="147347" y="67282"/>
                    <a:pt x="146518" y="67611"/>
                    <a:pt x="146010" y="67864"/>
                  </a:cubicBezTo>
                  <a:cubicBezTo>
                    <a:pt x="139267" y="71337"/>
                    <a:pt x="132472" y="72576"/>
                    <a:pt x="126125" y="72995"/>
                  </a:cubicBezTo>
                  <a:cubicBezTo>
                    <a:pt x="123071" y="73196"/>
                    <a:pt x="120099" y="73234"/>
                    <a:pt x="117112" y="73331"/>
                  </a:cubicBezTo>
                  <a:cubicBezTo>
                    <a:pt x="115282" y="73398"/>
                    <a:pt x="113363" y="73346"/>
                    <a:pt x="111354" y="73771"/>
                  </a:cubicBezTo>
                  <a:cubicBezTo>
                    <a:pt x="109062" y="74264"/>
                    <a:pt x="106881" y="74705"/>
                    <a:pt x="104716" y="74899"/>
                  </a:cubicBezTo>
                  <a:cubicBezTo>
                    <a:pt x="100601" y="75265"/>
                    <a:pt x="96748" y="75145"/>
                    <a:pt x="92425" y="75899"/>
                  </a:cubicBezTo>
                  <a:cubicBezTo>
                    <a:pt x="90827" y="76183"/>
                    <a:pt x="89385" y="76743"/>
                    <a:pt x="88415" y="76123"/>
                  </a:cubicBezTo>
                  <a:cubicBezTo>
                    <a:pt x="87989" y="75870"/>
                    <a:pt x="87720" y="75511"/>
                    <a:pt x="87392" y="75190"/>
                  </a:cubicBezTo>
                  <a:cubicBezTo>
                    <a:pt x="87265" y="75056"/>
                    <a:pt x="87130" y="74929"/>
                    <a:pt x="86981" y="74817"/>
                  </a:cubicBezTo>
                  <a:cubicBezTo>
                    <a:pt x="86286" y="74294"/>
                    <a:pt x="85667" y="74428"/>
                    <a:pt x="84367" y="74809"/>
                  </a:cubicBezTo>
                  <a:cubicBezTo>
                    <a:pt x="80051" y="76079"/>
                    <a:pt x="75869" y="77169"/>
                    <a:pt x="71703" y="77871"/>
                  </a:cubicBezTo>
                  <a:cubicBezTo>
                    <a:pt x="67543" y="78573"/>
                    <a:pt x="63451" y="79006"/>
                    <a:pt x="59352" y="79596"/>
                  </a:cubicBezTo>
                  <a:cubicBezTo>
                    <a:pt x="57335" y="79880"/>
                    <a:pt x="55319" y="80201"/>
                    <a:pt x="53303" y="80574"/>
                  </a:cubicBezTo>
                  <a:cubicBezTo>
                    <a:pt x="52325" y="80753"/>
                    <a:pt x="51354" y="80947"/>
                    <a:pt x="50383" y="81156"/>
                  </a:cubicBezTo>
                  <a:cubicBezTo>
                    <a:pt x="49099" y="81425"/>
                    <a:pt x="48337" y="81321"/>
                    <a:pt x="47180" y="81156"/>
                  </a:cubicBezTo>
                  <a:cubicBezTo>
                    <a:pt x="43521" y="80649"/>
                    <a:pt x="39936" y="79969"/>
                    <a:pt x="36487" y="79006"/>
                  </a:cubicBezTo>
                  <a:cubicBezTo>
                    <a:pt x="22515" y="75302"/>
                    <a:pt x="10724" y="65803"/>
                    <a:pt x="5684" y="47307"/>
                  </a:cubicBezTo>
                  <a:cubicBezTo>
                    <a:pt x="5318" y="46000"/>
                    <a:pt x="4989" y="44678"/>
                    <a:pt x="4690" y="43327"/>
                  </a:cubicBezTo>
                  <a:cubicBezTo>
                    <a:pt x="4392" y="41968"/>
                    <a:pt x="4257" y="40399"/>
                    <a:pt x="3884" y="39108"/>
                  </a:cubicBezTo>
                  <a:cubicBezTo>
                    <a:pt x="3593" y="38077"/>
                    <a:pt x="3712" y="38032"/>
                    <a:pt x="3152" y="38286"/>
                  </a:cubicBezTo>
                  <a:cubicBezTo>
                    <a:pt x="2921" y="38398"/>
                    <a:pt x="2704" y="38734"/>
                    <a:pt x="2503" y="38928"/>
                  </a:cubicBezTo>
                  <a:cubicBezTo>
                    <a:pt x="2293" y="39122"/>
                    <a:pt x="1995" y="39608"/>
                    <a:pt x="1763" y="39578"/>
                  </a:cubicBezTo>
                  <a:cubicBezTo>
                    <a:pt x="1532" y="39556"/>
                    <a:pt x="1629" y="39720"/>
                    <a:pt x="1517" y="39533"/>
                  </a:cubicBezTo>
                  <a:cubicBezTo>
                    <a:pt x="1405" y="39346"/>
                    <a:pt x="1606" y="36330"/>
                    <a:pt x="1606" y="35904"/>
                  </a:cubicBezTo>
                  <a:cubicBezTo>
                    <a:pt x="1539" y="31244"/>
                    <a:pt x="1031" y="26211"/>
                    <a:pt x="1218" y="21320"/>
                  </a:cubicBezTo>
                  <a:cubicBezTo>
                    <a:pt x="1278" y="19886"/>
                    <a:pt x="1472" y="18542"/>
                    <a:pt x="1539" y="17101"/>
                  </a:cubicBezTo>
                  <a:cubicBezTo>
                    <a:pt x="1584" y="15899"/>
                    <a:pt x="1420" y="16519"/>
                    <a:pt x="1278" y="15921"/>
                  </a:cubicBezTo>
                  <a:cubicBezTo>
                    <a:pt x="1061" y="15010"/>
                    <a:pt x="1360" y="13143"/>
                    <a:pt x="576" y="13128"/>
                  </a:cubicBezTo>
                  <a:cubicBezTo>
                    <a:pt x="561" y="13128"/>
                    <a:pt x="539" y="13106"/>
                    <a:pt x="531" y="13061"/>
                  </a:cubicBezTo>
                  <a:cubicBezTo>
                    <a:pt x="83" y="11291"/>
                    <a:pt x="195" y="9499"/>
                    <a:pt x="412" y="7939"/>
                  </a:cubicBezTo>
                  <a:cubicBezTo>
                    <a:pt x="830" y="4914"/>
                    <a:pt x="1651" y="2443"/>
                    <a:pt x="2435" y="98"/>
                  </a:cubicBezTo>
                  <a:cubicBezTo>
                    <a:pt x="2465" y="1"/>
                    <a:pt x="2525" y="180"/>
                    <a:pt x="2495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" name="Google Shape;150;p10"/>
            <p:cNvSpPr/>
            <p:nvPr/>
          </p:nvSpPr>
          <p:spPr>
            <a:xfrm>
              <a:off x="1470825" y="254350"/>
              <a:ext cx="5464450" cy="4412875"/>
            </a:xfrm>
            <a:custGeom>
              <a:avLst/>
              <a:gdLst/>
              <a:ahLst/>
              <a:cxnLst/>
              <a:rect l="l" t="t" r="r" b="b"/>
              <a:pathLst>
                <a:path w="218578" h="176515" extrusionOk="0">
                  <a:moveTo>
                    <a:pt x="2502" y="269"/>
                  </a:moveTo>
                  <a:cubicBezTo>
                    <a:pt x="1852" y="2233"/>
                    <a:pt x="1195" y="4287"/>
                    <a:pt x="732" y="6662"/>
                  </a:cubicBezTo>
                  <a:cubicBezTo>
                    <a:pt x="486" y="7894"/>
                    <a:pt x="0" y="10500"/>
                    <a:pt x="419" y="12202"/>
                  </a:cubicBezTo>
                  <a:cubicBezTo>
                    <a:pt x="657" y="13136"/>
                    <a:pt x="1001" y="12725"/>
                    <a:pt x="1218" y="13472"/>
                  </a:cubicBezTo>
                  <a:cubicBezTo>
                    <a:pt x="1427" y="14219"/>
                    <a:pt x="807" y="15846"/>
                    <a:pt x="1680" y="16041"/>
                  </a:cubicBezTo>
                  <a:cubicBezTo>
                    <a:pt x="1710" y="16041"/>
                    <a:pt x="1740" y="16115"/>
                    <a:pt x="1725" y="16175"/>
                  </a:cubicBezTo>
                  <a:cubicBezTo>
                    <a:pt x="1038" y="21873"/>
                    <a:pt x="1404" y="27809"/>
                    <a:pt x="1598" y="33611"/>
                  </a:cubicBezTo>
                  <a:cubicBezTo>
                    <a:pt x="1643" y="34858"/>
                    <a:pt x="1673" y="36098"/>
                    <a:pt x="1666" y="37323"/>
                  </a:cubicBezTo>
                  <a:cubicBezTo>
                    <a:pt x="1666" y="37517"/>
                    <a:pt x="1568" y="39488"/>
                    <a:pt x="1591" y="39526"/>
                  </a:cubicBezTo>
                  <a:cubicBezTo>
                    <a:pt x="1748" y="39809"/>
                    <a:pt x="3465" y="37838"/>
                    <a:pt x="3622" y="37681"/>
                  </a:cubicBezTo>
                  <a:cubicBezTo>
                    <a:pt x="3779" y="37517"/>
                    <a:pt x="3697" y="37696"/>
                    <a:pt x="3704" y="37763"/>
                  </a:cubicBezTo>
                  <a:cubicBezTo>
                    <a:pt x="5997" y="53213"/>
                    <a:pt x="12023" y="64974"/>
                    <a:pt x="20954" y="71770"/>
                  </a:cubicBezTo>
                  <a:cubicBezTo>
                    <a:pt x="25307" y="75130"/>
                    <a:pt x="30213" y="77408"/>
                    <a:pt x="35440" y="78976"/>
                  </a:cubicBezTo>
                  <a:cubicBezTo>
                    <a:pt x="37964" y="79723"/>
                    <a:pt x="40533" y="80335"/>
                    <a:pt x="43124" y="80790"/>
                  </a:cubicBezTo>
                  <a:cubicBezTo>
                    <a:pt x="44424" y="81037"/>
                    <a:pt x="45738" y="81253"/>
                    <a:pt x="47067" y="81440"/>
                  </a:cubicBezTo>
                  <a:cubicBezTo>
                    <a:pt x="48717" y="81672"/>
                    <a:pt x="50151" y="81440"/>
                    <a:pt x="51996" y="81089"/>
                  </a:cubicBezTo>
                  <a:cubicBezTo>
                    <a:pt x="57634" y="79999"/>
                    <a:pt x="63204" y="79446"/>
                    <a:pt x="68894" y="78617"/>
                  </a:cubicBezTo>
                  <a:cubicBezTo>
                    <a:pt x="71978" y="78169"/>
                    <a:pt x="75107" y="77617"/>
                    <a:pt x="78288" y="76833"/>
                  </a:cubicBezTo>
                  <a:cubicBezTo>
                    <a:pt x="79924" y="76444"/>
                    <a:pt x="81566" y="75989"/>
                    <a:pt x="83217" y="75474"/>
                  </a:cubicBezTo>
                  <a:cubicBezTo>
                    <a:pt x="84270" y="75145"/>
                    <a:pt x="85360" y="74585"/>
                    <a:pt x="86181" y="74802"/>
                  </a:cubicBezTo>
                  <a:cubicBezTo>
                    <a:pt x="87003" y="75011"/>
                    <a:pt x="87219" y="75459"/>
                    <a:pt x="87622" y="75854"/>
                  </a:cubicBezTo>
                  <a:cubicBezTo>
                    <a:pt x="88026" y="76243"/>
                    <a:pt x="88205" y="76534"/>
                    <a:pt x="88690" y="76676"/>
                  </a:cubicBezTo>
                  <a:cubicBezTo>
                    <a:pt x="89512" y="76915"/>
                    <a:pt x="90580" y="76571"/>
                    <a:pt x="91662" y="76370"/>
                  </a:cubicBezTo>
                  <a:cubicBezTo>
                    <a:pt x="94649" y="75787"/>
                    <a:pt x="97442" y="75645"/>
                    <a:pt x="100205" y="75518"/>
                  </a:cubicBezTo>
                  <a:cubicBezTo>
                    <a:pt x="103311" y="75377"/>
                    <a:pt x="106455" y="75227"/>
                    <a:pt x="109890" y="74451"/>
                  </a:cubicBezTo>
                  <a:cubicBezTo>
                    <a:pt x="111264" y="74144"/>
                    <a:pt x="112317" y="73920"/>
                    <a:pt x="113579" y="73846"/>
                  </a:cubicBezTo>
                  <a:cubicBezTo>
                    <a:pt x="114841" y="73771"/>
                    <a:pt x="115864" y="73734"/>
                    <a:pt x="116992" y="73689"/>
                  </a:cubicBezTo>
                  <a:cubicBezTo>
                    <a:pt x="122249" y="73510"/>
                    <a:pt x="127483" y="73540"/>
                    <a:pt x="133218" y="72494"/>
                  </a:cubicBezTo>
                  <a:cubicBezTo>
                    <a:pt x="136369" y="71927"/>
                    <a:pt x="139446" y="71023"/>
                    <a:pt x="142403" y="69798"/>
                  </a:cubicBezTo>
                  <a:cubicBezTo>
                    <a:pt x="144001" y="69134"/>
                    <a:pt x="145816" y="68380"/>
                    <a:pt x="147190" y="67334"/>
                  </a:cubicBezTo>
                  <a:cubicBezTo>
                    <a:pt x="147974" y="66744"/>
                    <a:pt x="148444" y="65744"/>
                    <a:pt x="149281" y="65213"/>
                  </a:cubicBezTo>
                  <a:cubicBezTo>
                    <a:pt x="149310" y="65198"/>
                    <a:pt x="149340" y="65191"/>
                    <a:pt x="149378" y="65191"/>
                  </a:cubicBezTo>
                  <a:cubicBezTo>
                    <a:pt x="149490" y="65251"/>
                    <a:pt x="149318" y="65370"/>
                    <a:pt x="149318" y="65467"/>
                  </a:cubicBezTo>
                  <a:cubicBezTo>
                    <a:pt x="149318" y="65557"/>
                    <a:pt x="148855" y="66102"/>
                    <a:pt x="148758" y="66251"/>
                  </a:cubicBezTo>
                  <a:cubicBezTo>
                    <a:pt x="148519" y="66632"/>
                    <a:pt x="148414" y="66550"/>
                    <a:pt x="148482" y="66968"/>
                  </a:cubicBezTo>
                  <a:cubicBezTo>
                    <a:pt x="148549" y="67386"/>
                    <a:pt x="148482" y="67259"/>
                    <a:pt x="148877" y="66976"/>
                  </a:cubicBezTo>
                  <a:cubicBezTo>
                    <a:pt x="149281" y="66699"/>
                    <a:pt x="149378" y="66378"/>
                    <a:pt x="149796" y="66274"/>
                  </a:cubicBezTo>
                  <a:cubicBezTo>
                    <a:pt x="149878" y="66259"/>
                    <a:pt x="149699" y="66662"/>
                    <a:pt x="149758" y="66647"/>
                  </a:cubicBezTo>
                  <a:cubicBezTo>
                    <a:pt x="150124" y="66632"/>
                    <a:pt x="151476" y="65139"/>
                    <a:pt x="151707" y="64907"/>
                  </a:cubicBezTo>
                  <a:cubicBezTo>
                    <a:pt x="153022" y="63548"/>
                    <a:pt x="154194" y="62152"/>
                    <a:pt x="155501" y="60808"/>
                  </a:cubicBezTo>
                  <a:cubicBezTo>
                    <a:pt x="156180" y="60098"/>
                    <a:pt x="156897" y="59352"/>
                    <a:pt x="157861" y="58866"/>
                  </a:cubicBezTo>
                  <a:cubicBezTo>
                    <a:pt x="159586" y="58000"/>
                    <a:pt x="161340" y="56977"/>
                    <a:pt x="163133" y="56208"/>
                  </a:cubicBezTo>
                  <a:cubicBezTo>
                    <a:pt x="167195" y="54460"/>
                    <a:pt x="171391" y="53631"/>
                    <a:pt x="175155" y="53818"/>
                  </a:cubicBezTo>
                  <a:cubicBezTo>
                    <a:pt x="176992" y="53908"/>
                    <a:pt x="178739" y="54244"/>
                    <a:pt x="180322" y="54834"/>
                  </a:cubicBezTo>
                  <a:cubicBezTo>
                    <a:pt x="181069" y="55103"/>
                    <a:pt x="181786" y="55446"/>
                    <a:pt x="182473" y="55849"/>
                  </a:cubicBezTo>
                  <a:cubicBezTo>
                    <a:pt x="182981" y="56148"/>
                    <a:pt x="183974" y="56581"/>
                    <a:pt x="184183" y="57081"/>
                  </a:cubicBezTo>
                  <a:cubicBezTo>
                    <a:pt x="184392" y="57589"/>
                    <a:pt x="184176" y="59098"/>
                    <a:pt x="184213" y="59717"/>
                  </a:cubicBezTo>
                  <a:cubicBezTo>
                    <a:pt x="184250" y="60718"/>
                    <a:pt x="184400" y="61719"/>
                    <a:pt x="184654" y="62689"/>
                  </a:cubicBezTo>
                  <a:cubicBezTo>
                    <a:pt x="185139" y="64549"/>
                    <a:pt x="186147" y="66139"/>
                    <a:pt x="187902" y="67207"/>
                  </a:cubicBezTo>
                  <a:cubicBezTo>
                    <a:pt x="191822" y="69612"/>
                    <a:pt x="195459" y="72584"/>
                    <a:pt x="198468" y="76459"/>
                  </a:cubicBezTo>
                  <a:cubicBezTo>
                    <a:pt x="200186" y="78692"/>
                    <a:pt x="201642" y="81104"/>
                    <a:pt x="202814" y="83665"/>
                  </a:cubicBezTo>
                  <a:cubicBezTo>
                    <a:pt x="204016" y="86301"/>
                    <a:pt x="204868" y="89176"/>
                    <a:pt x="205973" y="92036"/>
                  </a:cubicBezTo>
                  <a:cubicBezTo>
                    <a:pt x="208265" y="97965"/>
                    <a:pt x="210998" y="104081"/>
                    <a:pt x="212880" y="111250"/>
                  </a:cubicBezTo>
                  <a:cubicBezTo>
                    <a:pt x="213328" y="112960"/>
                    <a:pt x="213724" y="114722"/>
                    <a:pt x="214060" y="116529"/>
                  </a:cubicBezTo>
                  <a:cubicBezTo>
                    <a:pt x="214194" y="117164"/>
                    <a:pt x="214672" y="119203"/>
                    <a:pt x="214598" y="119815"/>
                  </a:cubicBezTo>
                  <a:cubicBezTo>
                    <a:pt x="214516" y="120435"/>
                    <a:pt x="214165" y="120450"/>
                    <a:pt x="214657" y="120330"/>
                  </a:cubicBezTo>
                  <a:cubicBezTo>
                    <a:pt x="215397" y="120151"/>
                    <a:pt x="216136" y="119113"/>
                    <a:pt x="216748" y="118523"/>
                  </a:cubicBezTo>
                  <a:cubicBezTo>
                    <a:pt x="216778" y="118493"/>
                    <a:pt x="216823" y="118560"/>
                    <a:pt x="216823" y="118635"/>
                  </a:cubicBezTo>
                  <a:cubicBezTo>
                    <a:pt x="216972" y="127491"/>
                    <a:pt x="217420" y="136975"/>
                    <a:pt x="217809" y="147459"/>
                  </a:cubicBezTo>
                  <a:cubicBezTo>
                    <a:pt x="218145" y="156435"/>
                    <a:pt x="218369" y="166128"/>
                    <a:pt x="218107" y="176358"/>
                  </a:cubicBezTo>
                  <a:cubicBezTo>
                    <a:pt x="218107" y="176515"/>
                    <a:pt x="218040" y="176440"/>
                    <a:pt x="218040" y="176283"/>
                  </a:cubicBezTo>
                  <a:cubicBezTo>
                    <a:pt x="218578" y="156144"/>
                    <a:pt x="217264" y="138678"/>
                    <a:pt x="216838" y="123355"/>
                  </a:cubicBezTo>
                  <a:cubicBezTo>
                    <a:pt x="216808" y="122294"/>
                    <a:pt x="216778" y="121234"/>
                    <a:pt x="216756" y="120188"/>
                  </a:cubicBezTo>
                  <a:cubicBezTo>
                    <a:pt x="216741" y="119143"/>
                    <a:pt x="216651" y="119046"/>
                    <a:pt x="216226" y="119240"/>
                  </a:cubicBezTo>
                  <a:cubicBezTo>
                    <a:pt x="215807" y="119434"/>
                    <a:pt x="215247" y="120226"/>
                    <a:pt x="214702" y="120509"/>
                  </a:cubicBezTo>
                  <a:cubicBezTo>
                    <a:pt x="214411" y="120666"/>
                    <a:pt x="214396" y="120726"/>
                    <a:pt x="214239" y="120368"/>
                  </a:cubicBezTo>
                  <a:cubicBezTo>
                    <a:pt x="214224" y="120338"/>
                    <a:pt x="214306" y="120136"/>
                    <a:pt x="214306" y="120129"/>
                  </a:cubicBezTo>
                  <a:cubicBezTo>
                    <a:pt x="214306" y="120114"/>
                    <a:pt x="214396" y="119964"/>
                    <a:pt x="214404" y="119890"/>
                  </a:cubicBezTo>
                  <a:cubicBezTo>
                    <a:pt x="214471" y="119352"/>
                    <a:pt x="214366" y="118904"/>
                    <a:pt x="214284" y="118314"/>
                  </a:cubicBezTo>
                  <a:cubicBezTo>
                    <a:pt x="213993" y="116253"/>
                    <a:pt x="213522" y="114177"/>
                    <a:pt x="213037" y="112251"/>
                  </a:cubicBezTo>
                  <a:cubicBezTo>
                    <a:pt x="212141" y="108636"/>
                    <a:pt x="211006" y="105276"/>
                    <a:pt x="209811" y="102102"/>
                  </a:cubicBezTo>
                  <a:cubicBezTo>
                    <a:pt x="208616" y="98929"/>
                    <a:pt x="207362" y="95904"/>
                    <a:pt x="206204" y="92932"/>
                  </a:cubicBezTo>
                  <a:cubicBezTo>
                    <a:pt x="204935" y="89677"/>
                    <a:pt x="203972" y="86413"/>
                    <a:pt x="202590" y="83464"/>
                  </a:cubicBezTo>
                  <a:cubicBezTo>
                    <a:pt x="199760" y="77423"/>
                    <a:pt x="195653" y="72838"/>
                    <a:pt x="190919" y="69388"/>
                  </a:cubicBezTo>
                  <a:cubicBezTo>
                    <a:pt x="189313" y="68200"/>
                    <a:pt x="187282" y="67304"/>
                    <a:pt x="186027" y="65818"/>
                  </a:cubicBezTo>
                  <a:cubicBezTo>
                    <a:pt x="184937" y="64519"/>
                    <a:pt x="184444" y="62869"/>
                    <a:pt x="184220" y="61226"/>
                  </a:cubicBezTo>
                  <a:cubicBezTo>
                    <a:pt x="184071" y="60203"/>
                    <a:pt x="184108" y="59157"/>
                    <a:pt x="184041" y="58127"/>
                  </a:cubicBezTo>
                  <a:cubicBezTo>
                    <a:pt x="183952" y="56730"/>
                    <a:pt x="182906" y="56185"/>
                    <a:pt x="181659" y="55551"/>
                  </a:cubicBezTo>
                  <a:cubicBezTo>
                    <a:pt x="179852" y="54640"/>
                    <a:pt x="177754" y="54117"/>
                    <a:pt x="175499" y="53968"/>
                  </a:cubicBezTo>
                  <a:cubicBezTo>
                    <a:pt x="172825" y="53781"/>
                    <a:pt x="169913" y="54117"/>
                    <a:pt x="166971" y="54953"/>
                  </a:cubicBezTo>
                  <a:cubicBezTo>
                    <a:pt x="165358" y="55416"/>
                    <a:pt x="163782" y="56006"/>
                    <a:pt x="162259" y="56708"/>
                  </a:cubicBezTo>
                  <a:cubicBezTo>
                    <a:pt x="160900" y="57343"/>
                    <a:pt x="159615" y="58276"/>
                    <a:pt x="158271" y="58903"/>
                  </a:cubicBezTo>
                  <a:cubicBezTo>
                    <a:pt x="157442" y="59284"/>
                    <a:pt x="156994" y="59501"/>
                    <a:pt x="156285" y="60173"/>
                  </a:cubicBezTo>
                  <a:cubicBezTo>
                    <a:pt x="155576" y="60845"/>
                    <a:pt x="154724" y="61786"/>
                    <a:pt x="153978" y="62607"/>
                  </a:cubicBezTo>
                  <a:cubicBezTo>
                    <a:pt x="152701" y="64019"/>
                    <a:pt x="151371" y="65699"/>
                    <a:pt x="149617" y="66864"/>
                  </a:cubicBezTo>
                  <a:cubicBezTo>
                    <a:pt x="149564" y="66901"/>
                    <a:pt x="149497" y="66886"/>
                    <a:pt x="149512" y="66826"/>
                  </a:cubicBezTo>
                  <a:cubicBezTo>
                    <a:pt x="149878" y="65930"/>
                    <a:pt x="148967" y="67192"/>
                    <a:pt x="148564" y="67379"/>
                  </a:cubicBezTo>
                  <a:cubicBezTo>
                    <a:pt x="148160" y="67566"/>
                    <a:pt x="148190" y="67558"/>
                    <a:pt x="147996" y="67409"/>
                  </a:cubicBezTo>
                  <a:cubicBezTo>
                    <a:pt x="147795" y="67259"/>
                    <a:pt x="147944" y="67110"/>
                    <a:pt x="147966" y="67043"/>
                  </a:cubicBezTo>
                  <a:cubicBezTo>
                    <a:pt x="148034" y="66797"/>
                    <a:pt x="148676" y="66184"/>
                    <a:pt x="148870" y="65915"/>
                  </a:cubicBezTo>
                  <a:cubicBezTo>
                    <a:pt x="148974" y="65781"/>
                    <a:pt x="149430" y="65303"/>
                    <a:pt x="149169" y="65430"/>
                  </a:cubicBezTo>
                  <a:cubicBezTo>
                    <a:pt x="148556" y="65714"/>
                    <a:pt x="148071" y="66946"/>
                    <a:pt x="147608" y="67342"/>
                  </a:cubicBezTo>
                  <a:cubicBezTo>
                    <a:pt x="147152" y="67730"/>
                    <a:pt x="146331" y="68051"/>
                    <a:pt x="145831" y="68312"/>
                  </a:cubicBezTo>
                  <a:cubicBezTo>
                    <a:pt x="139058" y="71792"/>
                    <a:pt x="132262" y="73047"/>
                    <a:pt x="125915" y="73465"/>
                  </a:cubicBezTo>
                  <a:cubicBezTo>
                    <a:pt x="122868" y="73667"/>
                    <a:pt x="119896" y="73704"/>
                    <a:pt x="116910" y="73808"/>
                  </a:cubicBezTo>
                  <a:cubicBezTo>
                    <a:pt x="115080" y="73876"/>
                    <a:pt x="113161" y="73816"/>
                    <a:pt x="111152" y="74256"/>
                  </a:cubicBezTo>
                  <a:cubicBezTo>
                    <a:pt x="108852" y="74749"/>
                    <a:pt x="106679" y="75182"/>
                    <a:pt x="104506" y="75377"/>
                  </a:cubicBezTo>
                  <a:cubicBezTo>
                    <a:pt x="100392" y="75742"/>
                    <a:pt x="96546" y="75623"/>
                    <a:pt x="92222" y="76377"/>
                  </a:cubicBezTo>
                  <a:cubicBezTo>
                    <a:pt x="90624" y="76653"/>
                    <a:pt x="89191" y="77206"/>
                    <a:pt x="88205" y="76601"/>
                  </a:cubicBezTo>
                  <a:cubicBezTo>
                    <a:pt x="87794" y="76340"/>
                    <a:pt x="87518" y="75974"/>
                    <a:pt x="87189" y="75660"/>
                  </a:cubicBezTo>
                  <a:cubicBezTo>
                    <a:pt x="87070" y="75526"/>
                    <a:pt x="86935" y="75399"/>
                    <a:pt x="86786" y="75287"/>
                  </a:cubicBezTo>
                  <a:cubicBezTo>
                    <a:pt x="86077" y="74764"/>
                    <a:pt x="85472" y="74891"/>
                    <a:pt x="84173" y="75272"/>
                  </a:cubicBezTo>
                  <a:cubicBezTo>
                    <a:pt x="79856" y="76534"/>
                    <a:pt x="75675" y="77624"/>
                    <a:pt x="71508" y="78319"/>
                  </a:cubicBezTo>
                  <a:cubicBezTo>
                    <a:pt x="67349" y="79006"/>
                    <a:pt x="63264" y="79446"/>
                    <a:pt x="59179" y="80014"/>
                  </a:cubicBezTo>
                  <a:cubicBezTo>
                    <a:pt x="57156" y="80298"/>
                    <a:pt x="55139" y="80611"/>
                    <a:pt x="53131" y="80985"/>
                  </a:cubicBezTo>
                  <a:cubicBezTo>
                    <a:pt x="52152" y="81164"/>
                    <a:pt x="51182" y="81350"/>
                    <a:pt x="50211" y="81560"/>
                  </a:cubicBezTo>
                  <a:cubicBezTo>
                    <a:pt x="48919" y="81828"/>
                    <a:pt x="48172" y="81716"/>
                    <a:pt x="47007" y="81560"/>
                  </a:cubicBezTo>
                  <a:cubicBezTo>
                    <a:pt x="43356" y="81037"/>
                    <a:pt x="39779" y="80342"/>
                    <a:pt x="36337" y="79364"/>
                  </a:cubicBezTo>
                  <a:cubicBezTo>
                    <a:pt x="22395" y="75601"/>
                    <a:pt x="10634" y="66027"/>
                    <a:pt x="5631" y="47456"/>
                  </a:cubicBezTo>
                  <a:cubicBezTo>
                    <a:pt x="5265" y="46149"/>
                    <a:pt x="4936" y="44820"/>
                    <a:pt x="4638" y="43453"/>
                  </a:cubicBezTo>
                  <a:cubicBezTo>
                    <a:pt x="4339" y="42094"/>
                    <a:pt x="4212" y="40526"/>
                    <a:pt x="3839" y="39227"/>
                  </a:cubicBezTo>
                  <a:cubicBezTo>
                    <a:pt x="3547" y="38196"/>
                    <a:pt x="3667" y="38144"/>
                    <a:pt x="3114" y="38398"/>
                  </a:cubicBezTo>
                  <a:cubicBezTo>
                    <a:pt x="2883" y="38510"/>
                    <a:pt x="2666" y="38831"/>
                    <a:pt x="2457" y="39040"/>
                  </a:cubicBezTo>
                  <a:cubicBezTo>
                    <a:pt x="2241" y="39242"/>
                    <a:pt x="1957" y="39712"/>
                    <a:pt x="1725" y="39690"/>
                  </a:cubicBezTo>
                  <a:cubicBezTo>
                    <a:pt x="1494" y="39675"/>
                    <a:pt x="1598" y="39832"/>
                    <a:pt x="1486" y="39645"/>
                  </a:cubicBezTo>
                  <a:cubicBezTo>
                    <a:pt x="1374" y="39458"/>
                    <a:pt x="1568" y="36427"/>
                    <a:pt x="1568" y="35994"/>
                  </a:cubicBezTo>
                  <a:cubicBezTo>
                    <a:pt x="1509" y="31326"/>
                    <a:pt x="1016" y="26278"/>
                    <a:pt x="1203" y="21372"/>
                  </a:cubicBezTo>
                  <a:cubicBezTo>
                    <a:pt x="1262" y="19931"/>
                    <a:pt x="1456" y="18587"/>
                    <a:pt x="1524" y="17138"/>
                  </a:cubicBezTo>
                  <a:cubicBezTo>
                    <a:pt x="1576" y="15936"/>
                    <a:pt x="1412" y="16563"/>
                    <a:pt x="1270" y="15958"/>
                  </a:cubicBezTo>
                  <a:cubicBezTo>
                    <a:pt x="1053" y="15040"/>
                    <a:pt x="1352" y="13173"/>
                    <a:pt x="568" y="13158"/>
                  </a:cubicBezTo>
                  <a:cubicBezTo>
                    <a:pt x="560" y="13158"/>
                    <a:pt x="531" y="13136"/>
                    <a:pt x="523" y="13091"/>
                  </a:cubicBezTo>
                  <a:cubicBezTo>
                    <a:pt x="82" y="11299"/>
                    <a:pt x="194" y="9507"/>
                    <a:pt x="411" y="7946"/>
                  </a:cubicBezTo>
                  <a:cubicBezTo>
                    <a:pt x="837" y="4914"/>
                    <a:pt x="1658" y="2443"/>
                    <a:pt x="2442" y="90"/>
                  </a:cubicBezTo>
                  <a:cubicBezTo>
                    <a:pt x="2472" y="1"/>
                    <a:pt x="2532" y="172"/>
                    <a:pt x="250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10"/>
            <p:cNvSpPr/>
            <p:nvPr/>
          </p:nvSpPr>
          <p:spPr>
            <a:xfrm>
              <a:off x="1454200" y="272100"/>
              <a:ext cx="5465225" cy="4409875"/>
            </a:xfrm>
            <a:custGeom>
              <a:avLst/>
              <a:gdLst/>
              <a:ahLst/>
              <a:cxnLst/>
              <a:rect l="l" t="t" r="r" b="b"/>
              <a:pathLst>
                <a:path w="218609" h="176395" extrusionOk="0">
                  <a:moveTo>
                    <a:pt x="2517" y="261"/>
                  </a:moveTo>
                  <a:cubicBezTo>
                    <a:pt x="1853" y="2240"/>
                    <a:pt x="1196" y="4301"/>
                    <a:pt x="740" y="6676"/>
                  </a:cubicBezTo>
                  <a:cubicBezTo>
                    <a:pt x="501" y="7901"/>
                    <a:pt x="1" y="10514"/>
                    <a:pt x="426" y="12232"/>
                  </a:cubicBezTo>
                  <a:cubicBezTo>
                    <a:pt x="650" y="13165"/>
                    <a:pt x="994" y="12754"/>
                    <a:pt x="1210" y="13509"/>
                  </a:cubicBezTo>
                  <a:cubicBezTo>
                    <a:pt x="1420" y="14263"/>
                    <a:pt x="807" y="15891"/>
                    <a:pt x="1673" y="16085"/>
                  </a:cubicBezTo>
                  <a:cubicBezTo>
                    <a:pt x="1703" y="16085"/>
                    <a:pt x="1733" y="16160"/>
                    <a:pt x="1718" y="16219"/>
                  </a:cubicBezTo>
                  <a:cubicBezTo>
                    <a:pt x="1024" y="21939"/>
                    <a:pt x="1375" y="27883"/>
                    <a:pt x="1569" y="33700"/>
                  </a:cubicBezTo>
                  <a:cubicBezTo>
                    <a:pt x="1606" y="34962"/>
                    <a:pt x="1636" y="36202"/>
                    <a:pt x="1629" y="37427"/>
                  </a:cubicBezTo>
                  <a:cubicBezTo>
                    <a:pt x="1629" y="37628"/>
                    <a:pt x="1524" y="39600"/>
                    <a:pt x="1554" y="39637"/>
                  </a:cubicBezTo>
                  <a:cubicBezTo>
                    <a:pt x="1703" y="39921"/>
                    <a:pt x="3428" y="37957"/>
                    <a:pt x="3585" y="37800"/>
                  </a:cubicBezTo>
                  <a:cubicBezTo>
                    <a:pt x="3749" y="37643"/>
                    <a:pt x="3652" y="37807"/>
                    <a:pt x="3660" y="37882"/>
                  </a:cubicBezTo>
                  <a:cubicBezTo>
                    <a:pt x="5922" y="53384"/>
                    <a:pt x="11926" y="65205"/>
                    <a:pt x="20835" y="72060"/>
                  </a:cubicBezTo>
                  <a:cubicBezTo>
                    <a:pt x="25173" y="75443"/>
                    <a:pt x="30079" y="77736"/>
                    <a:pt x="35299" y="79334"/>
                  </a:cubicBezTo>
                  <a:cubicBezTo>
                    <a:pt x="37816" y="80095"/>
                    <a:pt x="40377" y="80708"/>
                    <a:pt x="42968" y="81186"/>
                  </a:cubicBezTo>
                  <a:cubicBezTo>
                    <a:pt x="44267" y="81425"/>
                    <a:pt x="45574" y="81641"/>
                    <a:pt x="46888" y="81835"/>
                  </a:cubicBezTo>
                  <a:cubicBezTo>
                    <a:pt x="48554" y="82082"/>
                    <a:pt x="49987" y="81858"/>
                    <a:pt x="51817" y="81499"/>
                  </a:cubicBezTo>
                  <a:cubicBezTo>
                    <a:pt x="57447" y="80424"/>
                    <a:pt x="63018" y="79886"/>
                    <a:pt x="68708" y="79065"/>
                  </a:cubicBezTo>
                  <a:cubicBezTo>
                    <a:pt x="71785" y="78624"/>
                    <a:pt x="74898" y="78072"/>
                    <a:pt x="78095" y="77303"/>
                  </a:cubicBezTo>
                  <a:cubicBezTo>
                    <a:pt x="79715" y="76907"/>
                    <a:pt x="81358" y="76451"/>
                    <a:pt x="83008" y="75943"/>
                  </a:cubicBezTo>
                  <a:cubicBezTo>
                    <a:pt x="84068" y="75622"/>
                    <a:pt x="85166" y="75047"/>
                    <a:pt x="85988" y="75271"/>
                  </a:cubicBezTo>
                  <a:cubicBezTo>
                    <a:pt x="86660" y="75451"/>
                    <a:pt x="87025" y="75936"/>
                    <a:pt x="87414" y="76332"/>
                  </a:cubicBezTo>
                  <a:cubicBezTo>
                    <a:pt x="87810" y="76720"/>
                    <a:pt x="88004" y="77011"/>
                    <a:pt x="88489" y="77153"/>
                  </a:cubicBezTo>
                  <a:cubicBezTo>
                    <a:pt x="89311" y="77400"/>
                    <a:pt x="90378" y="77056"/>
                    <a:pt x="91461" y="76854"/>
                  </a:cubicBezTo>
                  <a:cubicBezTo>
                    <a:pt x="94448" y="76272"/>
                    <a:pt x="97241" y="76130"/>
                    <a:pt x="99989" y="76003"/>
                  </a:cubicBezTo>
                  <a:cubicBezTo>
                    <a:pt x="103110" y="75861"/>
                    <a:pt x="106254" y="75712"/>
                    <a:pt x="109681" y="74935"/>
                  </a:cubicBezTo>
                  <a:cubicBezTo>
                    <a:pt x="111063" y="74629"/>
                    <a:pt x="112116" y="74405"/>
                    <a:pt x="113370" y="74331"/>
                  </a:cubicBezTo>
                  <a:cubicBezTo>
                    <a:pt x="114617" y="74256"/>
                    <a:pt x="115655" y="74218"/>
                    <a:pt x="116790" y="74174"/>
                  </a:cubicBezTo>
                  <a:cubicBezTo>
                    <a:pt x="122047" y="73994"/>
                    <a:pt x="127297" y="74024"/>
                    <a:pt x="133017" y="72971"/>
                  </a:cubicBezTo>
                  <a:cubicBezTo>
                    <a:pt x="136168" y="72396"/>
                    <a:pt x="139252" y="71493"/>
                    <a:pt x="142209" y="70261"/>
                  </a:cubicBezTo>
                  <a:cubicBezTo>
                    <a:pt x="143807" y="69589"/>
                    <a:pt x="145622" y="68835"/>
                    <a:pt x="146996" y="67789"/>
                  </a:cubicBezTo>
                  <a:cubicBezTo>
                    <a:pt x="147795" y="67192"/>
                    <a:pt x="148250" y="66191"/>
                    <a:pt x="149102" y="65668"/>
                  </a:cubicBezTo>
                  <a:cubicBezTo>
                    <a:pt x="149124" y="65653"/>
                    <a:pt x="149154" y="65646"/>
                    <a:pt x="149184" y="65653"/>
                  </a:cubicBezTo>
                  <a:cubicBezTo>
                    <a:pt x="149296" y="65706"/>
                    <a:pt x="149139" y="65818"/>
                    <a:pt x="149124" y="65922"/>
                  </a:cubicBezTo>
                  <a:cubicBezTo>
                    <a:pt x="149117" y="66027"/>
                    <a:pt x="148661" y="66549"/>
                    <a:pt x="148564" y="66706"/>
                  </a:cubicBezTo>
                  <a:cubicBezTo>
                    <a:pt x="148333" y="67087"/>
                    <a:pt x="148221" y="66998"/>
                    <a:pt x="148288" y="67416"/>
                  </a:cubicBezTo>
                  <a:cubicBezTo>
                    <a:pt x="148355" y="67834"/>
                    <a:pt x="148288" y="67714"/>
                    <a:pt x="148691" y="67423"/>
                  </a:cubicBezTo>
                  <a:cubicBezTo>
                    <a:pt x="149087" y="67132"/>
                    <a:pt x="149191" y="66826"/>
                    <a:pt x="149602" y="66721"/>
                  </a:cubicBezTo>
                  <a:cubicBezTo>
                    <a:pt x="149699" y="66706"/>
                    <a:pt x="149520" y="67110"/>
                    <a:pt x="149565" y="67110"/>
                  </a:cubicBezTo>
                  <a:cubicBezTo>
                    <a:pt x="149938" y="67080"/>
                    <a:pt x="151282" y="65594"/>
                    <a:pt x="151514" y="65355"/>
                  </a:cubicBezTo>
                  <a:cubicBezTo>
                    <a:pt x="152843" y="63996"/>
                    <a:pt x="154008" y="62599"/>
                    <a:pt x="155315" y="61255"/>
                  </a:cubicBezTo>
                  <a:cubicBezTo>
                    <a:pt x="155994" y="60546"/>
                    <a:pt x="156718" y="59791"/>
                    <a:pt x="157667" y="59314"/>
                  </a:cubicBezTo>
                  <a:cubicBezTo>
                    <a:pt x="159414" y="58432"/>
                    <a:pt x="161169" y="57417"/>
                    <a:pt x="162954" y="56640"/>
                  </a:cubicBezTo>
                  <a:cubicBezTo>
                    <a:pt x="167023" y="54885"/>
                    <a:pt x="171220" y="54049"/>
                    <a:pt x="174991" y="54228"/>
                  </a:cubicBezTo>
                  <a:cubicBezTo>
                    <a:pt x="176753" y="54295"/>
                    <a:pt x="178501" y="54624"/>
                    <a:pt x="180166" y="55214"/>
                  </a:cubicBezTo>
                  <a:cubicBezTo>
                    <a:pt x="180913" y="55490"/>
                    <a:pt x="181630" y="55826"/>
                    <a:pt x="182317" y="56230"/>
                  </a:cubicBezTo>
                  <a:cubicBezTo>
                    <a:pt x="182824" y="56521"/>
                    <a:pt x="183825" y="56954"/>
                    <a:pt x="184034" y="57454"/>
                  </a:cubicBezTo>
                  <a:cubicBezTo>
                    <a:pt x="184251" y="57962"/>
                    <a:pt x="184027" y="59470"/>
                    <a:pt x="184064" y="60090"/>
                  </a:cubicBezTo>
                  <a:cubicBezTo>
                    <a:pt x="184109" y="61083"/>
                    <a:pt x="184251" y="62077"/>
                    <a:pt x="184497" y="63047"/>
                  </a:cubicBezTo>
                  <a:cubicBezTo>
                    <a:pt x="184990" y="64907"/>
                    <a:pt x="185998" y="66490"/>
                    <a:pt x="187760" y="67558"/>
                  </a:cubicBezTo>
                  <a:cubicBezTo>
                    <a:pt x="191681" y="69932"/>
                    <a:pt x="195340" y="72882"/>
                    <a:pt x="198357" y="76742"/>
                  </a:cubicBezTo>
                  <a:cubicBezTo>
                    <a:pt x="200081" y="78960"/>
                    <a:pt x="201545" y="81365"/>
                    <a:pt x="202717" y="83919"/>
                  </a:cubicBezTo>
                  <a:cubicBezTo>
                    <a:pt x="203927" y="86532"/>
                    <a:pt x="204778" y="89385"/>
                    <a:pt x="205891" y="92245"/>
                  </a:cubicBezTo>
                  <a:cubicBezTo>
                    <a:pt x="208191" y="98151"/>
                    <a:pt x="210947" y="104230"/>
                    <a:pt x="212836" y="111369"/>
                  </a:cubicBezTo>
                  <a:cubicBezTo>
                    <a:pt x="213291" y="113079"/>
                    <a:pt x="213695" y="114834"/>
                    <a:pt x="214038" y="116633"/>
                  </a:cubicBezTo>
                  <a:cubicBezTo>
                    <a:pt x="214157" y="117268"/>
                    <a:pt x="214635" y="119292"/>
                    <a:pt x="214561" y="119911"/>
                  </a:cubicBezTo>
                  <a:cubicBezTo>
                    <a:pt x="214486" y="120524"/>
                    <a:pt x="214143" y="120539"/>
                    <a:pt x="214635" y="120412"/>
                  </a:cubicBezTo>
                  <a:cubicBezTo>
                    <a:pt x="215375" y="120240"/>
                    <a:pt x="216106" y="119180"/>
                    <a:pt x="216726" y="118597"/>
                  </a:cubicBezTo>
                  <a:cubicBezTo>
                    <a:pt x="216764" y="118567"/>
                    <a:pt x="216801" y="118635"/>
                    <a:pt x="216801" y="118717"/>
                  </a:cubicBezTo>
                  <a:cubicBezTo>
                    <a:pt x="216958" y="127536"/>
                    <a:pt x="217428" y="136989"/>
                    <a:pt x="217824" y="147444"/>
                  </a:cubicBezTo>
                  <a:cubicBezTo>
                    <a:pt x="218175" y="156390"/>
                    <a:pt x="218414" y="166045"/>
                    <a:pt x="218175" y="176245"/>
                  </a:cubicBezTo>
                  <a:cubicBezTo>
                    <a:pt x="218160" y="176395"/>
                    <a:pt x="218100" y="176328"/>
                    <a:pt x="218108" y="176171"/>
                  </a:cubicBezTo>
                  <a:cubicBezTo>
                    <a:pt x="218608" y="156098"/>
                    <a:pt x="217264" y="138685"/>
                    <a:pt x="216816" y="123421"/>
                  </a:cubicBezTo>
                  <a:cubicBezTo>
                    <a:pt x="216793" y="122353"/>
                    <a:pt x="216764" y="121300"/>
                    <a:pt x="216741" y="120262"/>
                  </a:cubicBezTo>
                  <a:cubicBezTo>
                    <a:pt x="216726" y="119232"/>
                    <a:pt x="216622" y="119120"/>
                    <a:pt x="216204" y="119314"/>
                  </a:cubicBezTo>
                  <a:cubicBezTo>
                    <a:pt x="215785" y="119508"/>
                    <a:pt x="215225" y="120315"/>
                    <a:pt x="214680" y="120591"/>
                  </a:cubicBezTo>
                  <a:cubicBezTo>
                    <a:pt x="214382" y="120748"/>
                    <a:pt x="214374" y="120808"/>
                    <a:pt x="214217" y="120464"/>
                  </a:cubicBezTo>
                  <a:cubicBezTo>
                    <a:pt x="214195" y="120427"/>
                    <a:pt x="214277" y="120225"/>
                    <a:pt x="214277" y="120218"/>
                  </a:cubicBezTo>
                  <a:cubicBezTo>
                    <a:pt x="214277" y="120210"/>
                    <a:pt x="214374" y="120061"/>
                    <a:pt x="214382" y="119979"/>
                  </a:cubicBezTo>
                  <a:cubicBezTo>
                    <a:pt x="214449" y="119441"/>
                    <a:pt x="214337" y="118993"/>
                    <a:pt x="214262" y="118411"/>
                  </a:cubicBezTo>
                  <a:cubicBezTo>
                    <a:pt x="213971" y="116357"/>
                    <a:pt x="213485" y="114281"/>
                    <a:pt x="212993" y="112362"/>
                  </a:cubicBezTo>
                  <a:cubicBezTo>
                    <a:pt x="212082" y="108770"/>
                    <a:pt x="210954" y="105425"/>
                    <a:pt x="209752" y="102259"/>
                  </a:cubicBezTo>
                  <a:cubicBezTo>
                    <a:pt x="208550" y="99092"/>
                    <a:pt x="207288" y="96098"/>
                    <a:pt x="206123" y="93141"/>
                  </a:cubicBezTo>
                  <a:cubicBezTo>
                    <a:pt x="204846" y="89900"/>
                    <a:pt x="203882" y="86652"/>
                    <a:pt x="202486" y="83702"/>
                  </a:cubicBezTo>
                  <a:cubicBezTo>
                    <a:pt x="199648" y="77691"/>
                    <a:pt x="195534" y="73136"/>
                    <a:pt x="190792" y="69708"/>
                  </a:cubicBezTo>
                  <a:cubicBezTo>
                    <a:pt x="189179" y="68536"/>
                    <a:pt x="187141" y="67647"/>
                    <a:pt x="185886" y="66176"/>
                  </a:cubicBezTo>
                  <a:cubicBezTo>
                    <a:pt x="184788" y="64877"/>
                    <a:pt x="184295" y="63234"/>
                    <a:pt x="184064" y="61591"/>
                  </a:cubicBezTo>
                  <a:cubicBezTo>
                    <a:pt x="183922" y="60561"/>
                    <a:pt x="183952" y="59530"/>
                    <a:pt x="183885" y="58500"/>
                  </a:cubicBezTo>
                  <a:cubicBezTo>
                    <a:pt x="183795" y="57103"/>
                    <a:pt x="182750" y="56558"/>
                    <a:pt x="181503" y="55931"/>
                  </a:cubicBezTo>
                  <a:cubicBezTo>
                    <a:pt x="179688" y="55027"/>
                    <a:pt x="177582" y="54512"/>
                    <a:pt x="175335" y="54363"/>
                  </a:cubicBezTo>
                  <a:cubicBezTo>
                    <a:pt x="172646" y="54191"/>
                    <a:pt x="169734" y="54534"/>
                    <a:pt x="166792" y="55371"/>
                  </a:cubicBezTo>
                  <a:cubicBezTo>
                    <a:pt x="165179" y="55841"/>
                    <a:pt x="163603" y="56431"/>
                    <a:pt x="162080" y="57148"/>
                  </a:cubicBezTo>
                  <a:cubicBezTo>
                    <a:pt x="160721" y="57783"/>
                    <a:pt x="159429" y="58716"/>
                    <a:pt x="158085" y="59343"/>
                  </a:cubicBezTo>
                  <a:cubicBezTo>
                    <a:pt x="157256" y="59732"/>
                    <a:pt x="156808" y="59941"/>
                    <a:pt x="156099" y="60620"/>
                  </a:cubicBezTo>
                  <a:cubicBezTo>
                    <a:pt x="155389" y="61300"/>
                    <a:pt x="154538" y="62233"/>
                    <a:pt x="153791" y="63055"/>
                  </a:cubicBezTo>
                  <a:cubicBezTo>
                    <a:pt x="152514" y="64466"/>
                    <a:pt x="151185" y="66146"/>
                    <a:pt x="149423" y="67311"/>
                  </a:cubicBezTo>
                  <a:cubicBezTo>
                    <a:pt x="149371" y="67363"/>
                    <a:pt x="149303" y="67334"/>
                    <a:pt x="149318" y="67289"/>
                  </a:cubicBezTo>
                  <a:cubicBezTo>
                    <a:pt x="149684" y="66378"/>
                    <a:pt x="148773" y="67640"/>
                    <a:pt x="148370" y="67834"/>
                  </a:cubicBezTo>
                  <a:cubicBezTo>
                    <a:pt x="147967" y="68035"/>
                    <a:pt x="147997" y="68013"/>
                    <a:pt x="147802" y="67856"/>
                  </a:cubicBezTo>
                  <a:cubicBezTo>
                    <a:pt x="147608" y="67699"/>
                    <a:pt x="147765" y="67565"/>
                    <a:pt x="147773" y="67498"/>
                  </a:cubicBezTo>
                  <a:cubicBezTo>
                    <a:pt x="147840" y="67251"/>
                    <a:pt x="148489" y="66639"/>
                    <a:pt x="148676" y="66370"/>
                  </a:cubicBezTo>
                  <a:cubicBezTo>
                    <a:pt x="148863" y="66101"/>
                    <a:pt x="149236" y="65765"/>
                    <a:pt x="148982" y="65885"/>
                  </a:cubicBezTo>
                  <a:cubicBezTo>
                    <a:pt x="148362" y="66176"/>
                    <a:pt x="147885" y="67408"/>
                    <a:pt x="147422" y="67789"/>
                  </a:cubicBezTo>
                  <a:cubicBezTo>
                    <a:pt x="146951" y="68170"/>
                    <a:pt x="146137" y="68506"/>
                    <a:pt x="145637" y="68767"/>
                  </a:cubicBezTo>
                  <a:cubicBezTo>
                    <a:pt x="138871" y="72262"/>
                    <a:pt x="132061" y="73524"/>
                    <a:pt x="125714" y="73950"/>
                  </a:cubicBezTo>
                  <a:cubicBezTo>
                    <a:pt x="122660" y="74159"/>
                    <a:pt x="119695" y="74196"/>
                    <a:pt x="116701" y="74293"/>
                  </a:cubicBezTo>
                  <a:cubicBezTo>
                    <a:pt x="114879" y="74360"/>
                    <a:pt x="112945" y="74308"/>
                    <a:pt x="110943" y="74741"/>
                  </a:cubicBezTo>
                  <a:cubicBezTo>
                    <a:pt x="108644" y="75234"/>
                    <a:pt x="106478" y="75667"/>
                    <a:pt x="104305" y="75861"/>
                  </a:cubicBezTo>
                  <a:cubicBezTo>
                    <a:pt x="100190" y="76235"/>
                    <a:pt x="96345" y="76100"/>
                    <a:pt x="92021" y="76854"/>
                  </a:cubicBezTo>
                  <a:cubicBezTo>
                    <a:pt x="90423" y="77131"/>
                    <a:pt x="88989" y="77683"/>
                    <a:pt x="88004" y="77079"/>
                  </a:cubicBezTo>
                  <a:cubicBezTo>
                    <a:pt x="87593" y="76817"/>
                    <a:pt x="87324" y="76451"/>
                    <a:pt x="86988" y="76138"/>
                  </a:cubicBezTo>
                  <a:cubicBezTo>
                    <a:pt x="86869" y="75996"/>
                    <a:pt x="86734" y="75876"/>
                    <a:pt x="86585" y="75764"/>
                  </a:cubicBezTo>
                  <a:cubicBezTo>
                    <a:pt x="85876" y="75234"/>
                    <a:pt x="85271" y="75368"/>
                    <a:pt x="83971" y="75749"/>
                  </a:cubicBezTo>
                  <a:cubicBezTo>
                    <a:pt x="79663" y="77004"/>
                    <a:pt x="75481" y="78094"/>
                    <a:pt x="71329" y="78774"/>
                  </a:cubicBezTo>
                  <a:cubicBezTo>
                    <a:pt x="67170" y="79453"/>
                    <a:pt x="63085" y="79886"/>
                    <a:pt x="58993" y="80454"/>
                  </a:cubicBezTo>
                  <a:cubicBezTo>
                    <a:pt x="56977" y="80723"/>
                    <a:pt x="54968" y="81044"/>
                    <a:pt x="52959" y="81410"/>
                  </a:cubicBezTo>
                  <a:cubicBezTo>
                    <a:pt x="51981" y="81581"/>
                    <a:pt x="51010" y="81768"/>
                    <a:pt x="50047" y="81970"/>
                  </a:cubicBezTo>
                  <a:cubicBezTo>
                    <a:pt x="48755" y="82238"/>
                    <a:pt x="48008" y="82126"/>
                    <a:pt x="46844" y="81955"/>
                  </a:cubicBezTo>
                  <a:cubicBezTo>
                    <a:pt x="43199" y="81425"/>
                    <a:pt x="39630" y="80715"/>
                    <a:pt x="36180" y="79729"/>
                  </a:cubicBezTo>
                  <a:cubicBezTo>
                    <a:pt x="22261" y="75921"/>
                    <a:pt x="10537" y="66258"/>
                    <a:pt x="5564" y="47620"/>
                  </a:cubicBezTo>
                  <a:cubicBezTo>
                    <a:pt x="5213" y="46298"/>
                    <a:pt x="4884" y="44969"/>
                    <a:pt x="4593" y="43595"/>
                  </a:cubicBezTo>
                  <a:cubicBezTo>
                    <a:pt x="4309" y="42221"/>
                    <a:pt x="4168" y="40653"/>
                    <a:pt x="3794" y="39346"/>
                  </a:cubicBezTo>
                  <a:cubicBezTo>
                    <a:pt x="3503" y="38323"/>
                    <a:pt x="3622" y="38270"/>
                    <a:pt x="3070" y="38517"/>
                  </a:cubicBezTo>
                  <a:cubicBezTo>
                    <a:pt x="2838" y="38621"/>
                    <a:pt x="2622" y="38957"/>
                    <a:pt x="2420" y="39152"/>
                  </a:cubicBezTo>
                  <a:cubicBezTo>
                    <a:pt x="2211" y="39346"/>
                    <a:pt x="1920" y="39831"/>
                    <a:pt x="1681" y="39801"/>
                  </a:cubicBezTo>
                  <a:cubicBezTo>
                    <a:pt x="1449" y="39779"/>
                    <a:pt x="1561" y="39943"/>
                    <a:pt x="1442" y="39756"/>
                  </a:cubicBezTo>
                  <a:cubicBezTo>
                    <a:pt x="1315" y="39570"/>
                    <a:pt x="1532" y="36531"/>
                    <a:pt x="1532" y="36097"/>
                  </a:cubicBezTo>
                  <a:cubicBezTo>
                    <a:pt x="1487" y="31423"/>
                    <a:pt x="994" y="26352"/>
                    <a:pt x="1196" y="21431"/>
                  </a:cubicBezTo>
                  <a:cubicBezTo>
                    <a:pt x="1255" y="19990"/>
                    <a:pt x="1449" y="18631"/>
                    <a:pt x="1517" y="17190"/>
                  </a:cubicBezTo>
                  <a:cubicBezTo>
                    <a:pt x="1569" y="15980"/>
                    <a:pt x="1405" y="16608"/>
                    <a:pt x="1263" y="15995"/>
                  </a:cubicBezTo>
                  <a:cubicBezTo>
                    <a:pt x="1046" y="15077"/>
                    <a:pt x="1345" y="13210"/>
                    <a:pt x="568" y="13180"/>
                  </a:cubicBezTo>
                  <a:cubicBezTo>
                    <a:pt x="553" y="13180"/>
                    <a:pt x="531" y="13165"/>
                    <a:pt x="523" y="13120"/>
                  </a:cubicBezTo>
                  <a:cubicBezTo>
                    <a:pt x="83" y="11313"/>
                    <a:pt x="195" y="9521"/>
                    <a:pt x="419" y="7953"/>
                  </a:cubicBezTo>
                  <a:cubicBezTo>
                    <a:pt x="852" y="4921"/>
                    <a:pt x="1673" y="2442"/>
                    <a:pt x="2450" y="97"/>
                  </a:cubicBezTo>
                  <a:cubicBezTo>
                    <a:pt x="2487" y="0"/>
                    <a:pt x="2540" y="179"/>
                    <a:pt x="2517" y="26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10"/>
            <p:cNvSpPr/>
            <p:nvPr/>
          </p:nvSpPr>
          <p:spPr>
            <a:xfrm>
              <a:off x="1437775" y="290000"/>
              <a:ext cx="5465775" cy="4406925"/>
            </a:xfrm>
            <a:custGeom>
              <a:avLst/>
              <a:gdLst/>
              <a:ahLst/>
              <a:cxnLst/>
              <a:rect l="l" t="t" r="r" b="b"/>
              <a:pathLst>
                <a:path w="218631" h="176277" extrusionOk="0">
                  <a:moveTo>
                    <a:pt x="2517" y="262"/>
                  </a:moveTo>
                  <a:cubicBezTo>
                    <a:pt x="1853" y="2241"/>
                    <a:pt x="1203" y="4295"/>
                    <a:pt x="732" y="6684"/>
                  </a:cubicBezTo>
                  <a:cubicBezTo>
                    <a:pt x="493" y="7916"/>
                    <a:pt x="1" y="10515"/>
                    <a:pt x="419" y="12255"/>
                  </a:cubicBezTo>
                  <a:cubicBezTo>
                    <a:pt x="643" y="13188"/>
                    <a:pt x="986" y="12785"/>
                    <a:pt x="1203" y="13532"/>
                  </a:cubicBezTo>
                  <a:cubicBezTo>
                    <a:pt x="1457" y="14420"/>
                    <a:pt x="792" y="15921"/>
                    <a:pt x="1658" y="16116"/>
                  </a:cubicBezTo>
                  <a:cubicBezTo>
                    <a:pt x="1688" y="16123"/>
                    <a:pt x="1718" y="16205"/>
                    <a:pt x="1703" y="16257"/>
                  </a:cubicBezTo>
                  <a:cubicBezTo>
                    <a:pt x="994" y="21985"/>
                    <a:pt x="1345" y="27959"/>
                    <a:pt x="1531" y="33791"/>
                  </a:cubicBezTo>
                  <a:cubicBezTo>
                    <a:pt x="1576" y="35060"/>
                    <a:pt x="1591" y="36300"/>
                    <a:pt x="1584" y="37525"/>
                  </a:cubicBezTo>
                  <a:cubicBezTo>
                    <a:pt x="1584" y="37726"/>
                    <a:pt x="1479" y="39705"/>
                    <a:pt x="1502" y="39742"/>
                  </a:cubicBezTo>
                  <a:cubicBezTo>
                    <a:pt x="1658" y="40026"/>
                    <a:pt x="3376" y="38070"/>
                    <a:pt x="3533" y="37913"/>
                  </a:cubicBezTo>
                  <a:cubicBezTo>
                    <a:pt x="3697" y="37756"/>
                    <a:pt x="3600" y="37920"/>
                    <a:pt x="3622" y="37988"/>
                  </a:cubicBezTo>
                  <a:cubicBezTo>
                    <a:pt x="5848" y="53557"/>
                    <a:pt x="11821" y="65438"/>
                    <a:pt x="20708" y="72345"/>
                  </a:cubicBezTo>
                  <a:cubicBezTo>
                    <a:pt x="25039" y="75758"/>
                    <a:pt x="29930" y="78065"/>
                    <a:pt x="35142" y="79685"/>
                  </a:cubicBezTo>
                  <a:cubicBezTo>
                    <a:pt x="37651" y="80462"/>
                    <a:pt x="40212" y="81089"/>
                    <a:pt x="42796" y="81567"/>
                  </a:cubicBezTo>
                  <a:cubicBezTo>
                    <a:pt x="44095" y="81814"/>
                    <a:pt x="45402" y="82038"/>
                    <a:pt x="46716" y="82232"/>
                  </a:cubicBezTo>
                  <a:cubicBezTo>
                    <a:pt x="48367" y="82478"/>
                    <a:pt x="49808" y="82262"/>
                    <a:pt x="51637" y="81918"/>
                  </a:cubicBezTo>
                  <a:cubicBezTo>
                    <a:pt x="57260" y="80850"/>
                    <a:pt x="62824" y="80320"/>
                    <a:pt x="68514" y="79514"/>
                  </a:cubicBezTo>
                  <a:cubicBezTo>
                    <a:pt x="71590" y="79081"/>
                    <a:pt x="74712" y="78536"/>
                    <a:pt x="77893" y="77759"/>
                  </a:cubicBezTo>
                  <a:cubicBezTo>
                    <a:pt x="79513" y="77371"/>
                    <a:pt x="81156" y="76915"/>
                    <a:pt x="82814" y="76407"/>
                  </a:cubicBezTo>
                  <a:cubicBezTo>
                    <a:pt x="83867" y="76094"/>
                    <a:pt x="84957" y="75519"/>
                    <a:pt x="85778" y="75743"/>
                  </a:cubicBezTo>
                  <a:cubicBezTo>
                    <a:pt x="86450" y="75922"/>
                    <a:pt x="86816" y="76407"/>
                    <a:pt x="87220" y="76811"/>
                  </a:cubicBezTo>
                  <a:cubicBezTo>
                    <a:pt x="87615" y="77214"/>
                    <a:pt x="87802" y="77483"/>
                    <a:pt x="88280" y="77632"/>
                  </a:cubicBezTo>
                  <a:cubicBezTo>
                    <a:pt x="89101" y="77871"/>
                    <a:pt x="90169" y="77527"/>
                    <a:pt x="91252" y="77326"/>
                  </a:cubicBezTo>
                  <a:cubicBezTo>
                    <a:pt x="94239" y="76751"/>
                    <a:pt x="97024" y="76616"/>
                    <a:pt x="99780" y="76482"/>
                  </a:cubicBezTo>
                  <a:cubicBezTo>
                    <a:pt x="102901" y="76340"/>
                    <a:pt x="106045" y="76191"/>
                    <a:pt x="109472" y="75422"/>
                  </a:cubicBezTo>
                  <a:cubicBezTo>
                    <a:pt x="110854" y="75108"/>
                    <a:pt x="111907" y="74884"/>
                    <a:pt x="113154" y="74809"/>
                  </a:cubicBezTo>
                  <a:cubicBezTo>
                    <a:pt x="114408" y="74735"/>
                    <a:pt x="115446" y="74697"/>
                    <a:pt x="116581" y="74660"/>
                  </a:cubicBezTo>
                  <a:cubicBezTo>
                    <a:pt x="121838" y="74473"/>
                    <a:pt x="127080" y="74496"/>
                    <a:pt x="132808" y="73443"/>
                  </a:cubicBezTo>
                  <a:cubicBezTo>
                    <a:pt x="135959" y="72860"/>
                    <a:pt x="139043" y="71949"/>
                    <a:pt x="142008" y="70717"/>
                  </a:cubicBezTo>
                  <a:cubicBezTo>
                    <a:pt x="143606" y="70053"/>
                    <a:pt x="145428" y="69283"/>
                    <a:pt x="146794" y="68238"/>
                  </a:cubicBezTo>
                  <a:cubicBezTo>
                    <a:pt x="147593" y="67641"/>
                    <a:pt x="148049" y="66647"/>
                    <a:pt x="148900" y="66110"/>
                  </a:cubicBezTo>
                  <a:cubicBezTo>
                    <a:pt x="148922" y="66087"/>
                    <a:pt x="148960" y="66087"/>
                    <a:pt x="148990" y="66102"/>
                  </a:cubicBezTo>
                  <a:cubicBezTo>
                    <a:pt x="149094" y="66162"/>
                    <a:pt x="148937" y="66274"/>
                    <a:pt x="148937" y="66371"/>
                  </a:cubicBezTo>
                  <a:cubicBezTo>
                    <a:pt x="148937" y="66476"/>
                    <a:pt x="148459" y="66998"/>
                    <a:pt x="148362" y="67155"/>
                  </a:cubicBezTo>
                  <a:cubicBezTo>
                    <a:pt x="148131" y="67544"/>
                    <a:pt x="148026" y="67446"/>
                    <a:pt x="148086" y="67865"/>
                  </a:cubicBezTo>
                  <a:cubicBezTo>
                    <a:pt x="148138" y="68290"/>
                    <a:pt x="148094" y="68156"/>
                    <a:pt x="148497" y="67880"/>
                  </a:cubicBezTo>
                  <a:cubicBezTo>
                    <a:pt x="148900" y="67596"/>
                    <a:pt x="148990" y="67282"/>
                    <a:pt x="149400" y="67178"/>
                  </a:cubicBezTo>
                  <a:cubicBezTo>
                    <a:pt x="149497" y="67155"/>
                    <a:pt x="149318" y="67558"/>
                    <a:pt x="149370" y="67551"/>
                  </a:cubicBezTo>
                  <a:cubicBezTo>
                    <a:pt x="149736" y="67521"/>
                    <a:pt x="151088" y="66035"/>
                    <a:pt x="151327" y="65796"/>
                  </a:cubicBezTo>
                  <a:cubicBezTo>
                    <a:pt x="152641" y="64452"/>
                    <a:pt x="153814" y="63041"/>
                    <a:pt x="155113" y="61697"/>
                  </a:cubicBezTo>
                  <a:cubicBezTo>
                    <a:pt x="155807" y="60987"/>
                    <a:pt x="156524" y="60233"/>
                    <a:pt x="157473" y="59748"/>
                  </a:cubicBezTo>
                  <a:cubicBezTo>
                    <a:pt x="159220" y="58881"/>
                    <a:pt x="160975" y="57851"/>
                    <a:pt x="162767" y="57067"/>
                  </a:cubicBezTo>
                  <a:cubicBezTo>
                    <a:pt x="166837" y="55304"/>
                    <a:pt x="171041" y="54453"/>
                    <a:pt x="174812" y="54625"/>
                  </a:cubicBezTo>
                  <a:cubicBezTo>
                    <a:pt x="176574" y="54685"/>
                    <a:pt x="178321" y="55021"/>
                    <a:pt x="179987" y="55603"/>
                  </a:cubicBezTo>
                  <a:cubicBezTo>
                    <a:pt x="180741" y="55865"/>
                    <a:pt x="181465" y="56201"/>
                    <a:pt x="182152" y="56604"/>
                  </a:cubicBezTo>
                  <a:cubicBezTo>
                    <a:pt x="182660" y="56902"/>
                    <a:pt x="183661" y="57321"/>
                    <a:pt x="183870" y="57821"/>
                  </a:cubicBezTo>
                  <a:cubicBezTo>
                    <a:pt x="184086" y="58329"/>
                    <a:pt x="183862" y="59837"/>
                    <a:pt x="183900" y="60457"/>
                  </a:cubicBezTo>
                  <a:cubicBezTo>
                    <a:pt x="183944" y="61450"/>
                    <a:pt x="184094" y="62436"/>
                    <a:pt x="184340" y="63407"/>
                  </a:cubicBezTo>
                  <a:cubicBezTo>
                    <a:pt x="184833" y="65266"/>
                    <a:pt x="185849" y="66834"/>
                    <a:pt x="187603" y="67887"/>
                  </a:cubicBezTo>
                  <a:cubicBezTo>
                    <a:pt x="191546" y="70247"/>
                    <a:pt x="195205" y="73189"/>
                    <a:pt x="198229" y="77012"/>
                  </a:cubicBezTo>
                  <a:cubicBezTo>
                    <a:pt x="199962" y="79215"/>
                    <a:pt x="201433" y="81612"/>
                    <a:pt x="202613" y="84158"/>
                  </a:cubicBezTo>
                  <a:cubicBezTo>
                    <a:pt x="203830" y="86757"/>
                    <a:pt x="204689" y="89617"/>
                    <a:pt x="205801" y="92455"/>
                  </a:cubicBezTo>
                  <a:cubicBezTo>
                    <a:pt x="208116" y="98332"/>
                    <a:pt x="210887" y="104380"/>
                    <a:pt x="212783" y="111489"/>
                  </a:cubicBezTo>
                  <a:cubicBezTo>
                    <a:pt x="213239" y="113184"/>
                    <a:pt x="213650" y="114939"/>
                    <a:pt x="213993" y="116731"/>
                  </a:cubicBezTo>
                  <a:cubicBezTo>
                    <a:pt x="214113" y="117366"/>
                    <a:pt x="214598" y="119382"/>
                    <a:pt x="214523" y="120002"/>
                  </a:cubicBezTo>
                  <a:cubicBezTo>
                    <a:pt x="214449" y="120614"/>
                    <a:pt x="214105" y="120622"/>
                    <a:pt x="214598" y="120502"/>
                  </a:cubicBezTo>
                  <a:cubicBezTo>
                    <a:pt x="215337" y="120316"/>
                    <a:pt x="216076" y="119263"/>
                    <a:pt x="216689" y="118673"/>
                  </a:cubicBezTo>
                  <a:cubicBezTo>
                    <a:pt x="216726" y="118643"/>
                    <a:pt x="216763" y="118710"/>
                    <a:pt x="216763" y="118785"/>
                  </a:cubicBezTo>
                  <a:cubicBezTo>
                    <a:pt x="216943" y="127589"/>
                    <a:pt x="217421" y="137013"/>
                    <a:pt x="217839" y="147422"/>
                  </a:cubicBezTo>
                  <a:cubicBezTo>
                    <a:pt x="218197" y="156338"/>
                    <a:pt x="218459" y="165964"/>
                    <a:pt x="218220" y="176127"/>
                  </a:cubicBezTo>
                  <a:cubicBezTo>
                    <a:pt x="218220" y="176276"/>
                    <a:pt x="218160" y="176209"/>
                    <a:pt x="218160" y="176052"/>
                  </a:cubicBezTo>
                  <a:cubicBezTo>
                    <a:pt x="218630" y="156047"/>
                    <a:pt x="217264" y="138693"/>
                    <a:pt x="216793" y="123482"/>
                  </a:cubicBezTo>
                  <a:cubicBezTo>
                    <a:pt x="216756" y="122414"/>
                    <a:pt x="216741" y="121368"/>
                    <a:pt x="216711" y="120338"/>
                  </a:cubicBezTo>
                  <a:cubicBezTo>
                    <a:pt x="216681" y="119300"/>
                    <a:pt x="216599" y="119188"/>
                    <a:pt x="216166" y="119390"/>
                  </a:cubicBezTo>
                  <a:cubicBezTo>
                    <a:pt x="215740" y="119599"/>
                    <a:pt x="215188" y="120390"/>
                    <a:pt x="214635" y="120681"/>
                  </a:cubicBezTo>
                  <a:cubicBezTo>
                    <a:pt x="214352" y="120838"/>
                    <a:pt x="214337" y="120898"/>
                    <a:pt x="214172" y="120547"/>
                  </a:cubicBezTo>
                  <a:cubicBezTo>
                    <a:pt x="214150" y="120510"/>
                    <a:pt x="214247" y="120316"/>
                    <a:pt x="214247" y="120308"/>
                  </a:cubicBezTo>
                  <a:cubicBezTo>
                    <a:pt x="214247" y="120301"/>
                    <a:pt x="214337" y="120151"/>
                    <a:pt x="214352" y="120062"/>
                  </a:cubicBezTo>
                  <a:cubicBezTo>
                    <a:pt x="214411" y="119532"/>
                    <a:pt x="214299" y="119083"/>
                    <a:pt x="214217" y="118508"/>
                  </a:cubicBezTo>
                  <a:cubicBezTo>
                    <a:pt x="213926" y="116455"/>
                    <a:pt x="213433" y="114401"/>
                    <a:pt x="212948" y="112475"/>
                  </a:cubicBezTo>
                  <a:cubicBezTo>
                    <a:pt x="212037" y="108898"/>
                    <a:pt x="210887" y="105575"/>
                    <a:pt x="209684" y="102424"/>
                  </a:cubicBezTo>
                  <a:cubicBezTo>
                    <a:pt x="208475" y="99265"/>
                    <a:pt x="207205" y="96278"/>
                    <a:pt x="206033" y="93343"/>
                  </a:cubicBezTo>
                  <a:cubicBezTo>
                    <a:pt x="204741" y="90117"/>
                    <a:pt x="203785" y="86884"/>
                    <a:pt x="202381" y="83949"/>
                  </a:cubicBezTo>
                  <a:cubicBezTo>
                    <a:pt x="199536" y="77968"/>
                    <a:pt x="195399" y="73428"/>
                    <a:pt x="190650" y="70030"/>
                  </a:cubicBezTo>
                  <a:cubicBezTo>
                    <a:pt x="189037" y="68865"/>
                    <a:pt x="186991" y="67992"/>
                    <a:pt x="185737" y="66520"/>
                  </a:cubicBezTo>
                  <a:cubicBezTo>
                    <a:pt x="184639" y="65236"/>
                    <a:pt x="184146" y="63593"/>
                    <a:pt x="183907" y="61950"/>
                  </a:cubicBezTo>
                  <a:cubicBezTo>
                    <a:pt x="183758" y="60935"/>
                    <a:pt x="183795" y="59897"/>
                    <a:pt x="183720" y="58866"/>
                  </a:cubicBezTo>
                  <a:cubicBezTo>
                    <a:pt x="183631" y="57470"/>
                    <a:pt x="182585" y="56940"/>
                    <a:pt x="181331" y="56320"/>
                  </a:cubicBezTo>
                  <a:cubicBezTo>
                    <a:pt x="179524" y="55416"/>
                    <a:pt x="177410" y="54909"/>
                    <a:pt x="175163" y="54759"/>
                  </a:cubicBezTo>
                  <a:cubicBezTo>
                    <a:pt x="172474" y="54595"/>
                    <a:pt x="169555" y="54946"/>
                    <a:pt x="166605" y="55797"/>
                  </a:cubicBezTo>
                  <a:cubicBezTo>
                    <a:pt x="164985" y="56268"/>
                    <a:pt x="163409" y="56865"/>
                    <a:pt x="161893" y="57582"/>
                  </a:cubicBezTo>
                  <a:cubicBezTo>
                    <a:pt x="160527" y="58217"/>
                    <a:pt x="159242" y="59150"/>
                    <a:pt x="157898" y="59777"/>
                  </a:cubicBezTo>
                  <a:cubicBezTo>
                    <a:pt x="157062" y="60166"/>
                    <a:pt x="156614" y="60382"/>
                    <a:pt x="155897" y="61062"/>
                  </a:cubicBezTo>
                  <a:cubicBezTo>
                    <a:pt x="155180" y="61741"/>
                    <a:pt x="154336" y="62675"/>
                    <a:pt x="153590" y="63496"/>
                  </a:cubicBezTo>
                  <a:cubicBezTo>
                    <a:pt x="152313" y="64908"/>
                    <a:pt x="150991" y="66588"/>
                    <a:pt x="149236" y="67768"/>
                  </a:cubicBezTo>
                  <a:cubicBezTo>
                    <a:pt x="149176" y="67805"/>
                    <a:pt x="149109" y="67782"/>
                    <a:pt x="149131" y="67730"/>
                  </a:cubicBezTo>
                  <a:cubicBezTo>
                    <a:pt x="149497" y="66834"/>
                    <a:pt x="148571" y="68089"/>
                    <a:pt x="148168" y="68275"/>
                  </a:cubicBezTo>
                  <a:cubicBezTo>
                    <a:pt x="147765" y="68462"/>
                    <a:pt x="147802" y="68462"/>
                    <a:pt x="147601" y="68305"/>
                  </a:cubicBezTo>
                  <a:cubicBezTo>
                    <a:pt x="147541" y="68260"/>
                    <a:pt x="147563" y="68014"/>
                    <a:pt x="147578" y="67939"/>
                  </a:cubicBezTo>
                  <a:cubicBezTo>
                    <a:pt x="147638" y="67700"/>
                    <a:pt x="148288" y="67095"/>
                    <a:pt x="148489" y="66819"/>
                  </a:cubicBezTo>
                  <a:cubicBezTo>
                    <a:pt x="148683" y="66550"/>
                    <a:pt x="149049" y="66207"/>
                    <a:pt x="148788" y="66334"/>
                  </a:cubicBezTo>
                  <a:cubicBezTo>
                    <a:pt x="148168" y="66625"/>
                    <a:pt x="147683" y="67857"/>
                    <a:pt x="147227" y="68238"/>
                  </a:cubicBezTo>
                  <a:cubicBezTo>
                    <a:pt x="146772" y="68626"/>
                    <a:pt x="145935" y="68970"/>
                    <a:pt x="145435" y="69224"/>
                  </a:cubicBezTo>
                  <a:cubicBezTo>
                    <a:pt x="138670" y="72718"/>
                    <a:pt x="131859" y="73988"/>
                    <a:pt x="125512" y="74421"/>
                  </a:cubicBezTo>
                  <a:cubicBezTo>
                    <a:pt x="122451" y="74623"/>
                    <a:pt x="119486" y="74675"/>
                    <a:pt x="116492" y="74772"/>
                  </a:cubicBezTo>
                  <a:cubicBezTo>
                    <a:pt x="114670" y="74839"/>
                    <a:pt x="112736" y="74794"/>
                    <a:pt x="110727" y="75220"/>
                  </a:cubicBezTo>
                  <a:cubicBezTo>
                    <a:pt x="108434" y="75720"/>
                    <a:pt x="106269" y="76153"/>
                    <a:pt x="104096" y="76340"/>
                  </a:cubicBezTo>
                  <a:cubicBezTo>
                    <a:pt x="99974" y="76713"/>
                    <a:pt x="96128" y="76579"/>
                    <a:pt x="91812" y="77333"/>
                  </a:cubicBezTo>
                  <a:cubicBezTo>
                    <a:pt x="90214" y="77610"/>
                    <a:pt x="88773" y="78162"/>
                    <a:pt x="87795" y="77550"/>
                  </a:cubicBezTo>
                  <a:cubicBezTo>
                    <a:pt x="87384" y="77288"/>
                    <a:pt x="87115" y="76923"/>
                    <a:pt x="86786" y="76601"/>
                  </a:cubicBezTo>
                  <a:cubicBezTo>
                    <a:pt x="86659" y="76467"/>
                    <a:pt x="86518" y="76348"/>
                    <a:pt x="86376" y="76228"/>
                  </a:cubicBezTo>
                  <a:cubicBezTo>
                    <a:pt x="85674" y="75698"/>
                    <a:pt x="85069" y="75840"/>
                    <a:pt x="83770" y="76213"/>
                  </a:cubicBezTo>
                  <a:cubicBezTo>
                    <a:pt x="79453" y="77475"/>
                    <a:pt x="75279" y="78543"/>
                    <a:pt x="71127" y="79230"/>
                  </a:cubicBezTo>
                  <a:cubicBezTo>
                    <a:pt x="66968" y="79910"/>
                    <a:pt x="62891" y="80320"/>
                    <a:pt x="58806" y="80880"/>
                  </a:cubicBezTo>
                  <a:cubicBezTo>
                    <a:pt x="56797" y="81149"/>
                    <a:pt x="54781" y="81455"/>
                    <a:pt x="52773" y="81821"/>
                  </a:cubicBezTo>
                  <a:cubicBezTo>
                    <a:pt x="51802" y="81993"/>
                    <a:pt x="50831" y="82180"/>
                    <a:pt x="49860" y="82374"/>
                  </a:cubicBezTo>
                  <a:cubicBezTo>
                    <a:pt x="48583" y="82635"/>
                    <a:pt x="47829" y="82523"/>
                    <a:pt x="46672" y="82351"/>
                  </a:cubicBezTo>
                  <a:cubicBezTo>
                    <a:pt x="43028" y="81806"/>
                    <a:pt x="39466" y="81097"/>
                    <a:pt x="36031" y="80089"/>
                  </a:cubicBezTo>
                  <a:cubicBezTo>
                    <a:pt x="22126" y="76221"/>
                    <a:pt x="10440" y="66483"/>
                    <a:pt x="5504" y="47762"/>
                  </a:cubicBezTo>
                  <a:cubicBezTo>
                    <a:pt x="5153" y="46441"/>
                    <a:pt x="4825" y="45104"/>
                    <a:pt x="4533" y="43730"/>
                  </a:cubicBezTo>
                  <a:cubicBezTo>
                    <a:pt x="4242" y="42356"/>
                    <a:pt x="4115" y="40780"/>
                    <a:pt x="3742" y="39466"/>
                  </a:cubicBezTo>
                  <a:cubicBezTo>
                    <a:pt x="3458" y="38428"/>
                    <a:pt x="3585" y="38383"/>
                    <a:pt x="3032" y="38630"/>
                  </a:cubicBezTo>
                  <a:cubicBezTo>
                    <a:pt x="2801" y="38734"/>
                    <a:pt x="2584" y="39063"/>
                    <a:pt x="2368" y="39264"/>
                  </a:cubicBezTo>
                  <a:cubicBezTo>
                    <a:pt x="2151" y="39474"/>
                    <a:pt x="1875" y="39937"/>
                    <a:pt x="1643" y="39914"/>
                  </a:cubicBezTo>
                  <a:cubicBezTo>
                    <a:pt x="1404" y="39884"/>
                    <a:pt x="1509" y="40049"/>
                    <a:pt x="1397" y="39862"/>
                  </a:cubicBezTo>
                  <a:cubicBezTo>
                    <a:pt x="1285" y="39675"/>
                    <a:pt x="1487" y="36629"/>
                    <a:pt x="1487" y="36195"/>
                  </a:cubicBezTo>
                  <a:cubicBezTo>
                    <a:pt x="1442" y="31498"/>
                    <a:pt x="964" y="26413"/>
                    <a:pt x="1173" y="21485"/>
                  </a:cubicBezTo>
                  <a:cubicBezTo>
                    <a:pt x="1233" y="20028"/>
                    <a:pt x="1427" y="18684"/>
                    <a:pt x="1502" y="17228"/>
                  </a:cubicBezTo>
                  <a:cubicBezTo>
                    <a:pt x="1554" y="16026"/>
                    <a:pt x="1390" y="16638"/>
                    <a:pt x="1248" y="16033"/>
                  </a:cubicBezTo>
                  <a:cubicBezTo>
                    <a:pt x="1031" y="15107"/>
                    <a:pt x="1345" y="13233"/>
                    <a:pt x="568" y="13203"/>
                  </a:cubicBezTo>
                  <a:cubicBezTo>
                    <a:pt x="546" y="13203"/>
                    <a:pt x="531" y="13188"/>
                    <a:pt x="523" y="13144"/>
                  </a:cubicBezTo>
                  <a:cubicBezTo>
                    <a:pt x="83" y="11336"/>
                    <a:pt x="202" y="9529"/>
                    <a:pt x="419" y="7969"/>
                  </a:cubicBezTo>
                  <a:cubicBezTo>
                    <a:pt x="844" y="4929"/>
                    <a:pt x="1681" y="2435"/>
                    <a:pt x="2450" y="91"/>
                  </a:cubicBezTo>
                  <a:cubicBezTo>
                    <a:pt x="2487" y="1"/>
                    <a:pt x="2547" y="173"/>
                    <a:pt x="2517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10"/>
            <p:cNvSpPr/>
            <p:nvPr/>
          </p:nvSpPr>
          <p:spPr>
            <a:xfrm>
              <a:off x="1421350" y="307750"/>
              <a:ext cx="5466325" cy="4404300"/>
            </a:xfrm>
            <a:custGeom>
              <a:avLst/>
              <a:gdLst/>
              <a:ahLst/>
              <a:cxnLst/>
              <a:rect l="l" t="t" r="r" b="b"/>
              <a:pathLst>
                <a:path w="218653" h="176172" extrusionOk="0">
                  <a:moveTo>
                    <a:pt x="2524" y="262"/>
                  </a:moveTo>
                  <a:cubicBezTo>
                    <a:pt x="1860" y="2248"/>
                    <a:pt x="1203" y="4302"/>
                    <a:pt x="740" y="6684"/>
                  </a:cubicBezTo>
                  <a:cubicBezTo>
                    <a:pt x="493" y="7923"/>
                    <a:pt x="0" y="10537"/>
                    <a:pt x="411" y="12269"/>
                  </a:cubicBezTo>
                  <a:cubicBezTo>
                    <a:pt x="635" y="13218"/>
                    <a:pt x="979" y="12814"/>
                    <a:pt x="1188" y="13569"/>
                  </a:cubicBezTo>
                  <a:cubicBezTo>
                    <a:pt x="1389" y="14323"/>
                    <a:pt x="777" y="15958"/>
                    <a:pt x="1643" y="16167"/>
                  </a:cubicBezTo>
                  <a:cubicBezTo>
                    <a:pt x="1673" y="16175"/>
                    <a:pt x="1703" y="16249"/>
                    <a:pt x="1688" y="16302"/>
                  </a:cubicBezTo>
                  <a:cubicBezTo>
                    <a:pt x="979" y="22044"/>
                    <a:pt x="1315" y="28040"/>
                    <a:pt x="1494" y="33880"/>
                  </a:cubicBezTo>
                  <a:cubicBezTo>
                    <a:pt x="1531" y="35149"/>
                    <a:pt x="1554" y="36404"/>
                    <a:pt x="1539" y="37621"/>
                  </a:cubicBezTo>
                  <a:cubicBezTo>
                    <a:pt x="1539" y="37830"/>
                    <a:pt x="1434" y="39816"/>
                    <a:pt x="1457" y="39854"/>
                  </a:cubicBezTo>
                  <a:cubicBezTo>
                    <a:pt x="1613" y="40138"/>
                    <a:pt x="3331" y="38181"/>
                    <a:pt x="3495" y="38024"/>
                  </a:cubicBezTo>
                  <a:cubicBezTo>
                    <a:pt x="3652" y="37867"/>
                    <a:pt x="3555" y="38047"/>
                    <a:pt x="3570" y="38106"/>
                  </a:cubicBezTo>
                  <a:cubicBezTo>
                    <a:pt x="5780" y="53728"/>
                    <a:pt x="11724" y="65676"/>
                    <a:pt x="20595" y="72636"/>
                  </a:cubicBezTo>
                  <a:cubicBezTo>
                    <a:pt x="24904" y="76071"/>
                    <a:pt x="29788" y="78415"/>
                    <a:pt x="34985" y="80051"/>
                  </a:cubicBezTo>
                  <a:cubicBezTo>
                    <a:pt x="37494" y="80827"/>
                    <a:pt x="40048" y="81470"/>
                    <a:pt x="42632" y="81962"/>
                  </a:cubicBezTo>
                  <a:cubicBezTo>
                    <a:pt x="43916" y="82216"/>
                    <a:pt x="45223" y="82425"/>
                    <a:pt x="46537" y="82635"/>
                  </a:cubicBezTo>
                  <a:cubicBezTo>
                    <a:pt x="48195" y="82888"/>
                    <a:pt x="49629" y="82672"/>
                    <a:pt x="51451" y="82328"/>
                  </a:cubicBezTo>
                  <a:cubicBezTo>
                    <a:pt x="57081" y="81283"/>
                    <a:pt x="62629" y="80760"/>
                    <a:pt x="68319" y="79961"/>
                  </a:cubicBezTo>
                  <a:cubicBezTo>
                    <a:pt x="71389" y="79536"/>
                    <a:pt x="74502" y="78990"/>
                    <a:pt x="77691" y="78229"/>
                  </a:cubicBezTo>
                  <a:cubicBezTo>
                    <a:pt x="79311" y="77833"/>
                    <a:pt x="80947" y="77385"/>
                    <a:pt x="82597" y="76885"/>
                  </a:cubicBezTo>
                  <a:cubicBezTo>
                    <a:pt x="83650" y="76556"/>
                    <a:pt x="84755" y="75996"/>
                    <a:pt x="85569" y="76213"/>
                  </a:cubicBezTo>
                  <a:cubicBezTo>
                    <a:pt x="86376" y="76429"/>
                    <a:pt x="86600" y="76885"/>
                    <a:pt x="87003" y="77288"/>
                  </a:cubicBezTo>
                  <a:cubicBezTo>
                    <a:pt x="87406" y="77684"/>
                    <a:pt x="87593" y="77960"/>
                    <a:pt x="88071" y="78109"/>
                  </a:cubicBezTo>
                  <a:cubicBezTo>
                    <a:pt x="88900" y="78348"/>
                    <a:pt x="89967" y="78012"/>
                    <a:pt x="91035" y="77811"/>
                  </a:cubicBezTo>
                  <a:cubicBezTo>
                    <a:pt x="94022" y="77236"/>
                    <a:pt x="96807" y="77101"/>
                    <a:pt x="99570" y="76974"/>
                  </a:cubicBezTo>
                  <a:cubicBezTo>
                    <a:pt x="102684" y="76825"/>
                    <a:pt x="105836" y="76690"/>
                    <a:pt x="109256" y="75914"/>
                  </a:cubicBezTo>
                  <a:cubicBezTo>
                    <a:pt x="110637" y="75593"/>
                    <a:pt x="111697" y="75369"/>
                    <a:pt x="112944" y="75294"/>
                  </a:cubicBezTo>
                  <a:cubicBezTo>
                    <a:pt x="114199" y="75219"/>
                    <a:pt x="115229" y="75182"/>
                    <a:pt x="116365" y="75145"/>
                  </a:cubicBezTo>
                  <a:cubicBezTo>
                    <a:pt x="121629" y="74958"/>
                    <a:pt x="126871" y="74980"/>
                    <a:pt x="132606" y="73913"/>
                  </a:cubicBezTo>
                  <a:cubicBezTo>
                    <a:pt x="135757" y="73330"/>
                    <a:pt x="138841" y="72412"/>
                    <a:pt x="141806" y="71180"/>
                  </a:cubicBezTo>
                  <a:cubicBezTo>
                    <a:pt x="143404" y="70507"/>
                    <a:pt x="145218" y="69746"/>
                    <a:pt x="146607" y="68700"/>
                  </a:cubicBezTo>
                  <a:cubicBezTo>
                    <a:pt x="147391" y="68103"/>
                    <a:pt x="147847" y="67102"/>
                    <a:pt x="148698" y="66572"/>
                  </a:cubicBezTo>
                  <a:cubicBezTo>
                    <a:pt x="148721" y="66550"/>
                    <a:pt x="148758" y="66542"/>
                    <a:pt x="148788" y="66550"/>
                  </a:cubicBezTo>
                  <a:cubicBezTo>
                    <a:pt x="148900" y="66617"/>
                    <a:pt x="148743" y="66729"/>
                    <a:pt x="148736" y="66834"/>
                  </a:cubicBezTo>
                  <a:cubicBezTo>
                    <a:pt x="148721" y="66931"/>
                    <a:pt x="148265" y="67453"/>
                    <a:pt x="148176" y="67603"/>
                  </a:cubicBezTo>
                  <a:cubicBezTo>
                    <a:pt x="147929" y="67998"/>
                    <a:pt x="147825" y="67901"/>
                    <a:pt x="147892" y="68327"/>
                  </a:cubicBezTo>
                  <a:cubicBezTo>
                    <a:pt x="147959" y="68745"/>
                    <a:pt x="147892" y="68611"/>
                    <a:pt x="148295" y="68334"/>
                  </a:cubicBezTo>
                  <a:cubicBezTo>
                    <a:pt x="148698" y="68051"/>
                    <a:pt x="148788" y="67737"/>
                    <a:pt x="149206" y="67633"/>
                  </a:cubicBezTo>
                  <a:cubicBezTo>
                    <a:pt x="149303" y="67603"/>
                    <a:pt x="149116" y="68006"/>
                    <a:pt x="149169" y="68006"/>
                  </a:cubicBezTo>
                  <a:cubicBezTo>
                    <a:pt x="149542" y="67976"/>
                    <a:pt x="150886" y="66483"/>
                    <a:pt x="151133" y="66251"/>
                  </a:cubicBezTo>
                  <a:cubicBezTo>
                    <a:pt x="152447" y="64899"/>
                    <a:pt x="153612" y="63496"/>
                    <a:pt x="154919" y="62144"/>
                  </a:cubicBezTo>
                  <a:cubicBezTo>
                    <a:pt x="155613" y="61435"/>
                    <a:pt x="156330" y="60680"/>
                    <a:pt x="157278" y="60195"/>
                  </a:cubicBezTo>
                  <a:cubicBezTo>
                    <a:pt x="159026" y="59314"/>
                    <a:pt x="160780" y="58291"/>
                    <a:pt x="162573" y="57507"/>
                  </a:cubicBezTo>
                  <a:cubicBezTo>
                    <a:pt x="166642" y="55730"/>
                    <a:pt x="170854" y="54871"/>
                    <a:pt x="174632" y="55035"/>
                  </a:cubicBezTo>
                  <a:cubicBezTo>
                    <a:pt x="176402" y="55087"/>
                    <a:pt x="178150" y="55416"/>
                    <a:pt x="179822" y="55991"/>
                  </a:cubicBezTo>
                  <a:cubicBezTo>
                    <a:pt x="180576" y="56260"/>
                    <a:pt x="181301" y="56588"/>
                    <a:pt x="181988" y="56984"/>
                  </a:cubicBezTo>
                  <a:cubicBezTo>
                    <a:pt x="182496" y="57275"/>
                    <a:pt x="183489" y="57701"/>
                    <a:pt x="183705" y="58194"/>
                  </a:cubicBezTo>
                  <a:cubicBezTo>
                    <a:pt x="183922" y="58694"/>
                    <a:pt x="183698" y="60202"/>
                    <a:pt x="183735" y="60822"/>
                  </a:cubicBezTo>
                  <a:cubicBezTo>
                    <a:pt x="183787" y="61815"/>
                    <a:pt x="183937" y="62801"/>
                    <a:pt x="184183" y="63772"/>
                  </a:cubicBezTo>
                  <a:cubicBezTo>
                    <a:pt x="184676" y="65616"/>
                    <a:pt x="185692" y="67184"/>
                    <a:pt x="187461" y="68230"/>
                  </a:cubicBezTo>
                  <a:cubicBezTo>
                    <a:pt x="191397" y="70575"/>
                    <a:pt x="195078" y="73487"/>
                    <a:pt x="198110" y="77303"/>
                  </a:cubicBezTo>
                  <a:cubicBezTo>
                    <a:pt x="199842" y="79491"/>
                    <a:pt x="201321" y="81880"/>
                    <a:pt x="202508" y="84404"/>
                  </a:cubicBezTo>
                  <a:cubicBezTo>
                    <a:pt x="203718" y="86995"/>
                    <a:pt x="204584" y="89841"/>
                    <a:pt x="205704" y="92671"/>
                  </a:cubicBezTo>
                  <a:cubicBezTo>
                    <a:pt x="208041" y="98518"/>
                    <a:pt x="210812" y="104544"/>
                    <a:pt x="212724" y="111615"/>
                  </a:cubicBezTo>
                  <a:cubicBezTo>
                    <a:pt x="213186" y="113311"/>
                    <a:pt x="213597" y="115050"/>
                    <a:pt x="213948" y="116843"/>
                  </a:cubicBezTo>
                  <a:cubicBezTo>
                    <a:pt x="214068" y="117470"/>
                    <a:pt x="214568" y="119479"/>
                    <a:pt x="214493" y="120084"/>
                  </a:cubicBezTo>
                  <a:cubicBezTo>
                    <a:pt x="214419" y="120688"/>
                    <a:pt x="214060" y="120718"/>
                    <a:pt x="214568" y="120584"/>
                  </a:cubicBezTo>
                  <a:cubicBezTo>
                    <a:pt x="215307" y="120412"/>
                    <a:pt x="216039" y="119344"/>
                    <a:pt x="216659" y="118754"/>
                  </a:cubicBezTo>
                  <a:cubicBezTo>
                    <a:pt x="216696" y="118732"/>
                    <a:pt x="216733" y="118792"/>
                    <a:pt x="216733" y="118866"/>
                  </a:cubicBezTo>
                  <a:cubicBezTo>
                    <a:pt x="216920" y="127641"/>
                    <a:pt x="217413" y="137042"/>
                    <a:pt x="217846" y="147414"/>
                  </a:cubicBezTo>
                  <a:cubicBezTo>
                    <a:pt x="218219" y="156300"/>
                    <a:pt x="218488" y="165888"/>
                    <a:pt x="218272" y="176014"/>
                  </a:cubicBezTo>
                  <a:cubicBezTo>
                    <a:pt x="218272" y="176171"/>
                    <a:pt x="218205" y="176096"/>
                    <a:pt x="218205" y="175947"/>
                  </a:cubicBezTo>
                  <a:cubicBezTo>
                    <a:pt x="218653" y="156002"/>
                    <a:pt x="217256" y="138722"/>
                    <a:pt x="216763" y="123548"/>
                  </a:cubicBezTo>
                  <a:cubicBezTo>
                    <a:pt x="216733" y="122488"/>
                    <a:pt x="216704" y="121443"/>
                    <a:pt x="216674" y="120412"/>
                  </a:cubicBezTo>
                  <a:cubicBezTo>
                    <a:pt x="216659" y="119352"/>
                    <a:pt x="216562" y="119270"/>
                    <a:pt x="216136" y="119479"/>
                  </a:cubicBezTo>
                  <a:cubicBezTo>
                    <a:pt x="215703" y="119680"/>
                    <a:pt x="215158" y="120472"/>
                    <a:pt x="214605" y="120771"/>
                  </a:cubicBezTo>
                  <a:cubicBezTo>
                    <a:pt x="214307" y="120935"/>
                    <a:pt x="214292" y="120987"/>
                    <a:pt x="214135" y="120644"/>
                  </a:cubicBezTo>
                  <a:cubicBezTo>
                    <a:pt x="214120" y="120606"/>
                    <a:pt x="214202" y="120412"/>
                    <a:pt x="214202" y="120397"/>
                  </a:cubicBezTo>
                  <a:cubicBezTo>
                    <a:pt x="214202" y="120390"/>
                    <a:pt x="214292" y="120240"/>
                    <a:pt x="214307" y="120158"/>
                  </a:cubicBezTo>
                  <a:cubicBezTo>
                    <a:pt x="214366" y="119628"/>
                    <a:pt x="214254" y="119180"/>
                    <a:pt x="214172" y="118597"/>
                  </a:cubicBezTo>
                  <a:cubicBezTo>
                    <a:pt x="213881" y="116551"/>
                    <a:pt x="213388" y="114513"/>
                    <a:pt x="212895" y="112609"/>
                  </a:cubicBezTo>
                  <a:cubicBezTo>
                    <a:pt x="211969" y="109039"/>
                    <a:pt x="210827" y="105724"/>
                    <a:pt x="209610" y="102587"/>
                  </a:cubicBezTo>
                  <a:cubicBezTo>
                    <a:pt x="208400" y="99451"/>
                    <a:pt x="207116" y="96487"/>
                    <a:pt x="205943" y="93552"/>
                  </a:cubicBezTo>
                  <a:cubicBezTo>
                    <a:pt x="204651" y="90341"/>
                    <a:pt x="203681" y="87115"/>
                    <a:pt x="202284" y="84203"/>
                  </a:cubicBezTo>
                  <a:cubicBezTo>
                    <a:pt x="199409" y="78244"/>
                    <a:pt x="195272" y="73741"/>
                    <a:pt x="190516" y="70366"/>
                  </a:cubicBezTo>
                  <a:cubicBezTo>
                    <a:pt x="188888" y="69201"/>
                    <a:pt x="186842" y="68334"/>
                    <a:pt x="185580" y="66878"/>
                  </a:cubicBezTo>
                  <a:cubicBezTo>
                    <a:pt x="184482" y="65586"/>
                    <a:pt x="183982" y="63959"/>
                    <a:pt x="183743" y="62323"/>
                  </a:cubicBezTo>
                  <a:cubicBezTo>
                    <a:pt x="183608" y="61308"/>
                    <a:pt x="183631" y="60270"/>
                    <a:pt x="183556" y="59239"/>
                  </a:cubicBezTo>
                  <a:cubicBezTo>
                    <a:pt x="183466" y="57843"/>
                    <a:pt x="182421" y="57320"/>
                    <a:pt x="181166" y="56700"/>
                  </a:cubicBezTo>
                  <a:cubicBezTo>
                    <a:pt x="179352" y="55804"/>
                    <a:pt x="177239" y="55304"/>
                    <a:pt x="174991" y="55169"/>
                  </a:cubicBezTo>
                  <a:cubicBezTo>
                    <a:pt x="172295" y="55005"/>
                    <a:pt x="169368" y="55371"/>
                    <a:pt x="166418" y="56230"/>
                  </a:cubicBezTo>
                  <a:cubicBezTo>
                    <a:pt x="164805" y="56700"/>
                    <a:pt x="163222" y="57298"/>
                    <a:pt x="161699" y="58007"/>
                  </a:cubicBezTo>
                  <a:cubicBezTo>
                    <a:pt x="160347" y="58657"/>
                    <a:pt x="159048" y="59590"/>
                    <a:pt x="157704" y="60225"/>
                  </a:cubicBezTo>
                  <a:cubicBezTo>
                    <a:pt x="156860" y="60613"/>
                    <a:pt x="156427" y="60830"/>
                    <a:pt x="155703" y="61502"/>
                  </a:cubicBezTo>
                  <a:cubicBezTo>
                    <a:pt x="154986" y="62174"/>
                    <a:pt x="154149" y="63122"/>
                    <a:pt x="153403" y="63944"/>
                  </a:cubicBezTo>
                  <a:cubicBezTo>
                    <a:pt x="152118" y="65355"/>
                    <a:pt x="150797" y="67043"/>
                    <a:pt x="149034" y="68222"/>
                  </a:cubicBezTo>
                  <a:cubicBezTo>
                    <a:pt x="148975" y="68260"/>
                    <a:pt x="148907" y="68230"/>
                    <a:pt x="148930" y="68185"/>
                  </a:cubicBezTo>
                  <a:cubicBezTo>
                    <a:pt x="149296" y="67282"/>
                    <a:pt x="148377" y="68551"/>
                    <a:pt x="147974" y="68738"/>
                  </a:cubicBezTo>
                  <a:cubicBezTo>
                    <a:pt x="147578" y="68924"/>
                    <a:pt x="147601" y="68924"/>
                    <a:pt x="147406" y="68760"/>
                  </a:cubicBezTo>
                  <a:cubicBezTo>
                    <a:pt x="147212" y="68603"/>
                    <a:pt x="147362" y="68476"/>
                    <a:pt x="147377" y="68402"/>
                  </a:cubicBezTo>
                  <a:cubicBezTo>
                    <a:pt x="147444" y="68155"/>
                    <a:pt x="148086" y="67550"/>
                    <a:pt x="148288" y="67267"/>
                  </a:cubicBezTo>
                  <a:cubicBezTo>
                    <a:pt x="148385" y="67140"/>
                    <a:pt x="148848" y="66662"/>
                    <a:pt x="148586" y="66781"/>
                  </a:cubicBezTo>
                  <a:cubicBezTo>
                    <a:pt x="147966" y="67080"/>
                    <a:pt x="147481" y="68312"/>
                    <a:pt x="147026" y="68700"/>
                  </a:cubicBezTo>
                  <a:cubicBezTo>
                    <a:pt x="146570" y="69081"/>
                    <a:pt x="145734" y="69425"/>
                    <a:pt x="145233" y="69686"/>
                  </a:cubicBezTo>
                  <a:cubicBezTo>
                    <a:pt x="138468" y="73188"/>
                    <a:pt x="131650" y="74465"/>
                    <a:pt x="125303" y="74906"/>
                  </a:cubicBezTo>
                  <a:cubicBezTo>
                    <a:pt x="122241" y="75107"/>
                    <a:pt x="119277" y="75160"/>
                    <a:pt x="116275" y="75272"/>
                  </a:cubicBezTo>
                  <a:cubicBezTo>
                    <a:pt x="114445" y="75324"/>
                    <a:pt x="112526" y="75279"/>
                    <a:pt x="110518" y="75705"/>
                  </a:cubicBezTo>
                  <a:cubicBezTo>
                    <a:pt x="108225" y="76205"/>
                    <a:pt x="106060" y="76638"/>
                    <a:pt x="103879" y="76840"/>
                  </a:cubicBezTo>
                  <a:cubicBezTo>
                    <a:pt x="99765" y="77198"/>
                    <a:pt x="95919" y="77064"/>
                    <a:pt x="91595" y="77811"/>
                  </a:cubicBezTo>
                  <a:cubicBezTo>
                    <a:pt x="90005" y="78087"/>
                    <a:pt x="88564" y="78639"/>
                    <a:pt x="87585" y="78020"/>
                  </a:cubicBezTo>
                  <a:cubicBezTo>
                    <a:pt x="87175" y="77773"/>
                    <a:pt x="86906" y="77400"/>
                    <a:pt x="86577" y="77079"/>
                  </a:cubicBezTo>
                  <a:cubicBezTo>
                    <a:pt x="86450" y="76944"/>
                    <a:pt x="86316" y="76817"/>
                    <a:pt x="86174" y="76705"/>
                  </a:cubicBezTo>
                  <a:cubicBezTo>
                    <a:pt x="85465" y="76175"/>
                    <a:pt x="84860" y="76317"/>
                    <a:pt x="83560" y="76690"/>
                  </a:cubicBezTo>
                  <a:cubicBezTo>
                    <a:pt x="79252" y="77938"/>
                    <a:pt x="75077" y="79013"/>
                    <a:pt x="70926" y="79685"/>
                  </a:cubicBezTo>
                  <a:cubicBezTo>
                    <a:pt x="66766" y="80357"/>
                    <a:pt x="62697" y="80768"/>
                    <a:pt x="58619" y="81305"/>
                  </a:cubicBezTo>
                  <a:cubicBezTo>
                    <a:pt x="56603" y="81582"/>
                    <a:pt x="54594" y="81880"/>
                    <a:pt x="52593" y="82231"/>
                  </a:cubicBezTo>
                  <a:cubicBezTo>
                    <a:pt x="51622" y="82410"/>
                    <a:pt x="50652" y="82582"/>
                    <a:pt x="49688" y="82784"/>
                  </a:cubicBezTo>
                  <a:cubicBezTo>
                    <a:pt x="48397" y="83045"/>
                    <a:pt x="47650" y="82933"/>
                    <a:pt x="46492" y="82754"/>
                  </a:cubicBezTo>
                  <a:cubicBezTo>
                    <a:pt x="42863" y="82194"/>
                    <a:pt x="39294" y="81470"/>
                    <a:pt x="35874" y="80447"/>
                  </a:cubicBezTo>
                  <a:cubicBezTo>
                    <a:pt x="21992" y="76526"/>
                    <a:pt x="10343" y="66714"/>
                    <a:pt x="5444" y="47919"/>
                  </a:cubicBezTo>
                  <a:cubicBezTo>
                    <a:pt x="5086" y="46589"/>
                    <a:pt x="4757" y="45245"/>
                    <a:pt x="4473" y="43864"/>
                  </a:cubicBezTo>
                  <a:cubicBezTo>
                    <a:pt x="4182" y="42490"/>
                    <a:pt x="4063" y="40907"/>
                    <a:pt x="3697" y="39585"/>
                  </a:cubicBezTo>
                  <a:cubicBezTo>
                    <a:pt x="3406" y="38547"/>
                    <a:pt x="3525" y="38502"/>
                    <a:pt x="2980" y="38741"/>
                  </a:cubicBezTo>
                  <a:cubicBezTo>
                    <a:pt x="2748" y="38846"/>
                    <a:pt x="2532" y="39182"/>
                    <a:pt x="2323" y="39376"/>
                  </a:cubicBezTo>
                  <a:cubicBezTo>
                    <a:pt x="2121" y="39578"/>
                    <a:pt x="1830" y="40048"/>
                    <a:pt x="1599" y="40026"/>
                  </a:cubicBezTo>
                  <a:cubicBezTo>
                    <a:pt x="1367" y="39996"/>
                    <a:pt x="1464" y="40160"/>
                    <a:pt x="1352" y="39966"/>
                  </a:cubicBezTo>
                  <a:cubicBezTo>
                    <a:pt x="1240" y="39772"/>
                    <a:pt x="1449" y="36725"/>
                    <a:pt x="1449" y="36299"/>
                  </a:cubicBezTo>
                  <a:cubicBezTo>
                    <a:pt x="1412" y="31580"/>
                    <a:pt x="941" y="26480"/>
                    <a:pt x="1150" y="21536"/>
                  </a:cubicBezTo>
                  <a:cubicBezTo>
                    <a:pt x="1210" y="20080"/>
                    <a:pt x="1412" y="18729"/>
                    <a:pt x="1486" y="17272"/>
                  </a:cubicBezTo>
                  <a:cubicBezTo>
                    <a:pt x="1539" y="16063"/>
                    <a:pt x="1374" y="16682"/>
                    <a:pt x="1233" y="16070"/>
                  </a:cubicBezTo>
                  <a:cubicBezTo>
                    <a:pt x="1031" y="15144"/>
                    <a:pt x="1330" y="13270"/>
                    <a:pt x="561" y="13233"/>
                  </a:cubicBezTo>
                  <a:cubicBezTo>
                    <a:pt x="546" y="13233"/>
                    <a:pt x="523" y="13210"/>
                    <a:pt x="501" y="13165"/>
                  </a:cubicBezTo>
                  <a:cubicBezTo>
                    <a:pt x="75" y="11343"/>
                    <a:pt x="195" y="9544"/>
                    <a:pt x="419" y="7968"/>
                  </a:cubicBezTo>
                  <a:cubicBezTo>
                    <a:pt x="852" y="4929"/>
                    <a:pt x="1681" y="2442"/>
                    <a:pt x="2465" y="90"/>
                  </a:cubicBezTo>
                  <a:cubicBezTo>
                    <a:pt x="2495" y="0"/>
                    <a:pt x="2547" y="172"/>
                    <a:pt x="2524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" name="Google Shape;154;p10"/>
            <p:cNvSpPr/>
            <p:nvPr/>
          </p:nvSpPr>
          <p:spPr>
            <a:xfrm>
              <a:off x="1404725" y="325300"/>
              <a:ext cx="5467075" cy="4401850"/>
            </a:xfrm>
            <a:custGeom>
              <a:avLst/>
              <a:gdLst/>
              <a:ahLst/>
              <a:cxnLst/>
              <a:rect l="l" t="t" r="r" b="b"/>
              <a:pathLst>
                <a:path w="218683" h="176074" extrusionOk="0">
                  <a:moveTo>
                    <a:pt x="2532" y="269"/>
                  </a:moveTo>
                  <a:cubicBezTo>
                    <a:pt x="1868" y="2248"/>
                    <a:pt x="1218" y="4309"/>
                    <a:pt x="748" y="6699"/>
                  </a:cubicBezTo>
                  <a:cubicBezTo>
                    <a:pt x="509" y="7931"/>
                    <a:pt x="1" y="10552"/>
                    <a:pt x="412" y="12299"/>
                  </a:cubicBezTo>
                  <a:cubicBezTo>
                    <a:pt x="636" y="13240"/>
                    <a:pt x="972" y="12837"/>
                    <a:pt x="1188" y="13606"/>
                  </a:cubicBezTo>
                  <a:cubicBezTo>
                    <a:pt x="1405" y="14368"/>
                    <a:pt x="777" y="15995"/>
                    <a:pt x="1636" y="16212"/>
                  </a:cubicBezTo>
                  <a:cubicBezTo>
                    <a:pt x="1666" y="16219"/>
                    <a:pt x="1696" y="16294"/>
                    <a:pt x="1681" y="16346"/>
                  </a:cubicBezTo>
                  <a:cubicBezTo>
                    <a:pt x="964" y="22096"/>
                    <a:pt x="1293" y="28108"/>
                    <a:pt x="1472" y="33984"/>
                  </a:cubicBezTo>
                  <a:cubicBezTo>
                    <a:pt x="1502" y="35254"/>
                    <a:pt x="1524" y="36508"/>
                    <a:pt x="1502" y="37733"/>
                  </a:cubicBezTo>
                  <a:cubicBezTo>
                    <a:pt x="1502" y="37942"/>
                    <a:pt x="1405" y="39928"/>
                    <a:pt x="1420" y="39966"/>
                  </a:cubicBezTo>
                  <a:cubicBezTo>
                    <a:pt x="1577" y="40257"/>
                    <a:pt x="3287" y="38301"/>
                    <a:pt x="3443" y="38151"/>
                  </a:cubicBezTo>
                  <a:cubicBezTo>
                    <a:pt x="3608" y="38002"/>
                    <a:pt x="3525" y="38166"/>
                    <a:pt x="3533" y="38226"/>
                  </a:cubicBezTo>
                  <a:cubicBezTo>
                    <a:pt x="5713" y="53907"/>
                    <a:pt x="11635" y="65915"/>
                    <a:pt x="20469" y="72927"/>
                  </a:cubicBezTo>
                  <a:cubicBezTo>
                    <a:pt x="24778" y="76384"/>
                    <a:pt x="29646" y="78759"/>
                    <a:pt x="34836" y="80409"/>
                  </a:cubicBezTo>
                  <a:cubicBezTo>
                    <a:pt x="37338" y="81201"/>
                    <a:pt x="39884" y="81850"/>
                    <a:pt x="42468" y="82351"/>
                  </a:cubicBezTo>
                  <a:cubicBezTo>
                    <a:pt x="43760" y="82605"/>
                    <a:pt x="45059" y="82836"/>
                    <a:pt x="46373" y="83045"/>
                  </a:cubicBezTo>
                  <a:cubicBezTo>
                    <a:pt x="48031" y="83292"/>
                    <a:pt x="49457" y="83082"/>
                    <a:pt x="51287" y="82754"/>
                  </a:cubicBezTo>
                  <a:cubicBezTo>
                    <a:pt x="56895" y="81716"/>
                    <a:pt x="62451" y="81216"/>
                    <a:pt x="68126" y="80417"/>
                  </a:cubicBezTo>
                  <a:cubicBezTo>
                    <a:pt x="71269" y="80006"/>
                    <a:pt x="74398" y="79431"/>
                    <a:pt x="77490" y="78699"/>
                  </a:cubicBezTo>
                  <a:cubicBezTo>
                    <a:pt x="79110" y="78311"/>
                    <a:pt x="80753" y="77863"/>
                    <a:pt x="82403" y="77355"/>
                  </a:cubicBezTo>
                  <a:cubicBezTo>
                    <a:pt x="83464" y="77041"/>
                    <a:pt x="84554" y="76481"/>
                    <a:pt x="85375" y="76698"/>
                  </a:cubicBezTo>
                  <a:cubicBezTo>
                    <a:pt x="86047" y="76885"/>
                    <a:pt x="86406" y="77370"/>
                    <a:pt x="86802" y="77766"/>
                  </a:cubicBezTo>
                  <a:cubicBezTo>
                    <a:pt x="87197" y="78169"/>
                    <a:pt x="87392" y="78438"/>
                    <a:pt x="87869" y="78587"/>
                  </a:cubicBezTo>
                  <a:cubicBezTo>
                    <a:pt x="88698" y="78841"/>
                    <a:pt x="89759" y="78498"/>
                    <a:pt x="90834" y="78288"/>
                  </a:cubicBezTo>
                  <a:cubicBezTo>
                    <a:pt x="93821" y="77721"/>
                    <a:pt x="96606" y="77586"/>
                    <a:pt x="99369" y="77467"/>
                  </a:cubicBezTo>
                  <a:cubicBezTo>
                    <a:pt x="102483" y="77333"/>
                    <a:pt x="105619" y="77183"/>
                    <a:pt x="109054" y="76407"/>
                  </a:cubicBezTo>
                  <a:cubicBezTo>
                    <a:pt x="110428" y="76100"/>
                    <a:pt x="111481" y="75876"/>
                    <a:pt x="112743" y="75802"/>
                  </a:cubicBezTo>
                  <a:cubicBezTo>
                    <a:pt x="114005" y="75727"/>
                    <a:pt x="115028" y="75675"/>
                    <a:pt x="116156" y="75638"/>
                  </a:cubicBezTo>
                  <a:cubicBezTo>
                    <a:pt x="121420" y="75451"/>
                    <a:pt x="126670" y="75466"/>
                    <a:pt x="132397" y="74398"/>
                  </a:cubicBezTo>
                  <a:cubicBezTo>
                    <a:pt x="135556" y="73808"/>
                    <a:pt x="138648" y="72890"/>
                    <a:pt x="141612" y="71657"/>
                  </a:cubicBezTo>
                  <a:cubicBezTo>
                    <a:pt x="143210" y="70985"/>
                    <a:pt x="145032" y="70216"/>
                    <a:pt x="146414" y="69163"/>
                  </a:cubicBezTo>
                  <a:cubicBezTo>
                    <a:pt x="147198" y="68566"/>
                    <a:pt x="147661" y="67565"/>
                    <a:pt x="148512" y="67035"/>
                  </a:cubicBezTo>
                  <a:cubicBezTo>
                    <a:pt x="148534" y="67013"/>
                    <a:pt x="148564" y="67005"/>
                    <a:pt x="148594" y="67013"/>
                  </a:cubicBezTo>
                  <a:cubicBezTo>
                    <a:pt x="148706" y="67072"/>
                    <a:pt x="148549" y="67192"/>
                    <a:pt x="148542" y="67289"/>
                  </a:cubicBezTo>
                  <a:cubicBezTo>
                    <a:pt x="148527" y="67379"/>
                    <a:pt x="148071" y="67916"/>
                    <a:pt x="147982" y="68066"/>
                  </a:cubicBezTo>
                  <a:cubicBezTo>
                    <a:pt x="147743" y="68461"/>
                    <a:pt x="147631" y="68372"/>
                    <a:pt x="147698" y="68790"/>
                  </a:cubicBezTo>
                  <a:cubicBezTo>
                    <a:pt x="147765" y="69208"/>
                    <a:pt x="147698" y="69081"/>
                    <a:pt x="148109" y="68797"/>
                  </a:cubicBezTo>
                  <a:cubicBezTo>
                    <a:pt x="148519" y="68521"/>
                    <a:pt x="148602" y="68193"/>
                    <a:pt x="149012" y="68088"/>
                  </a:cubicBezTo>
                  <a:cubicBezTo>
                    <a:pt x="149109" y="68066"/>
                    <a:pt x="148930" y="68469"/>
                    <a:pt x="148990" y="68461"/>
                  </a:cubicBezTo>
                  <a:cubicBezTo>
                    <a:pt x="149348" y="68431"/>
                    <a:pt x="150707" y="66945"/>
                    <a:pt x="150939" y="66707"/>
                  </a:cubicBezTo>
                  <a:cubicBezTo>
                    <a:pt x="152261" y="65355"/>
                    <a:pt x="153433" y="63951"/>
                    <a:pt x="154740" y="62599"/>
                  </a:cubicBezTo>
                  <a:cubicBezTo>
                    <a:pt x="155419" y="61890"/>
                    <a:pt x="156136" y="61128"/>
                    <a:pt x="157099" y="60650"/>
                  </a:cubicBezTo>
                  <a:cubicBezTo>
                    <a:pt x="158832" y="59762"/>
                    <a:pt x="160602" y="58739"/>
                    <a:pt x="162394" y="57955"/>
                  </a:cubicBezTo>
                  <a:cubicBezTo>
                    <a:pt x="166471" y="56170"/>
                    <a:pt x="170690" y="55304"/>
                    <a:pt x="174469" y="55453"/>
                  </a:cubicBezTo>
                  <a:cubicBezTo>
                    <a:pt x="176238" y="55498"/>
                    <a:pt x="177986" y="55819"/>
                    <a:pt x="179658" y="56394"/>
                  </a:cubicBezTo>
                  <a:cubicBezTo>
                    <a:pt x="180405" y="56655"/>
                    <a:pt x="181129" y="56984"/>
                    <a:pt x="181824" y="57372"/>
                  </a:cubicBezTo>
                  <a:cubicBezTo>
                    <a:pt x="182339" y="57663"/>
                    <a:pt x="183340" y="58082"/>
                    <a:pt x="183549" y="58589"/>
                  </a:cubicBezTo>
                  <a:cubicBezTo>
                    <a:pt x="183765" y="59090"/>
                    <a:pt x="183549" y="60583"/>
                    <a:pt x="183586" y="61203"/>
                  </a:cubicBezTo>
                  <a:cubicBezTo>
                    <a:pt x="183638" y="62196"/>
                    <a:pt x="183780" y="63182"/>
                    <a:pt x="184027" y="64153"/>
                  </a:cubicBezTo>
                  <a:cubicBezTo>
                    <a:pt x="184535" y="65990"/>
                    <a:pt x="185550" y="67550"/>
                    <a:pt x="187312" y="68596"/>
                  </a:cubicBezTo>
                  <a:cubicBezTo>
                    <a:pt x="191270" y="70918"/>
                    <a:pt x="194952" y="73801"/>
                    <a:pt x="197991" y="77594"/>
                  </a:cubicBezTo>
                  <a:cubicBezTo>
                    <a:pt x="199731" y="79767"/>
                    <a:pt x="201217" y="82142"/>
                    <a:pt x="202404" y="84666"/>
                  </a:cubicBezTo>
                  <a:cubicBezTo>
                    <a:pt x="203629" y="87242"/>
                    <a:pt x="204495" y="90072"/>
                    <a:pt x="205630" y="92887"/>
                  </a:cubicBezTo>
                  <a:cubicBezTo>
                    <a:pt x="207967" y="98727"/>
                    <a:pt x="210760" y="104708"/>
                    <a:pt x="212687" y="111750"/>
                  </a:cubicBezTo>
                  <a:cubicBezTo>
                    <a:pt x="213150" y="113437"/>
                    <a:pt x="213560" y="115170"/>
                    <a:pt x="213919" y="116955"/>
                  </a:cubicBezTo>
                  <a:cubicBezTo>
                    <a:pt x="214038" y="117582"/>
                    <a:pt x="214531" y="119576"/>
                    <a:pt x="214456" y="120195"/>
                  </a:cubicBezTo>
                  <a:cubicBezTo>
                    <a:pt x="214382" y="120808"/>
                    <a:pt x="214038" y="120815"/>
                    <a:pt x="214531" y="120688"/>
                  </a:cubicBezTo>
                  <a:cubicBezTo>
                    <a:pt x="215278" y="120502"/>
                    <a:pt x="216017" y="119449"/>
                    <a:pt x="216629" y="118844"/>
                  </a:cubicBezTo>
                  <a:cubicBezTo>
                    <a:pt x="216667" y="118821"/>
                    <a:pt x="216704" y="118889"/>
                    <a:pt x="216704" y="118963"/>
                  </a:cubicBezTo>
                  <a:cubicBezTo>
                    <a:pt x="216906" y="127708"/>
                    <a:pt x="217413" y="137079"/>
                    <a:pt x="217861" y="147414"/>
                  </a:cubicBezTo>
                  <a:cubicBezTo>
                    <a:pt x="218250" y="156270"/>
                    <a:pt x="218534" y="165821"/>
                    <a:pt x="218332" y="175917"/>
                  </a:cubicBezTo>
                  <a:cubicBezTo>
                    <a:pt x="218332" y="176074"/>
                    <a:pt x="218265" y="175999"/>
                    <a:pt x="218265" y="175850"/>
                  </a:cubicBezTo>
                  <a:cubicBezTo>
                    <a:pt x="218683" y="155972"/>
                    <a:pt x="217257" y="138752"/>
                    <a:pt x="216741" y="123630"/>
                  </a:cubicBezTo>
                  <a:cubicBezTo>
                    <a:pt x="216719" y="122570"/>
                    <a:pt x="216682" y="121525"/>
                    <a:pt x="216659" y="120502"/>
                  </a:cubicBezTo>
                  <a:cubicBezTo>
                    <a:pt x="216644" y="119471"/>
                    <a:pt x="216540" y="119359"/>
                    <a:pt x="216107" y="119568"/>
                  </a:cubicBezTo>
                  <a:cubicBezTo>
                    <a:pt x="215681" y="119770"/>
                    <a:pt x="215128" y="120576"/>
                    <a:pt x="214576" y="120868"/>
                  </a:cubicBezTo>
                  <a:cubicBezTo>
                    <a:pt x="214277" y="121032"/>
                    <a:pt x="214270" y="121092"/>
                    <a:pt x="214105" y="120741"/>
                  </a:cubicBezTo>
                  <a:cubicBezTo>
                    <a:pt x="214120" y="120658"/>
                    <a:pt x="214143" y="120576"/>
                    <a:pt x="214180" y="120502"/>
                  </a:cubicBezTo>
                  <a:cubicBezTo>
                    <a:pt x="214165" y="120405"/>
                    <a:pt x="214270" y="120345"/>
                    <a:pt x="214277" y="120270"/>
                  </a:cubicBezTo>
                  <a:cubicBezTo>
                    <a:pt x="214344" y="119725"/>
                    <a:pt x="214232" y="119284"/>
                    <a:pt x="214143" y="118709"/>
                  </a:cubicBezTo>
                  <a:cubicBezTo>
                    <a:pt x="213851" y="116671"/>
                    <a:pt x="213344" y="114640"/>
                    <a:pt x="212851" y="112736"/>
                  </a:cubicBezTo>
                  <a:cubicBezTo>
                    <a:pt x="211925" y="109189"/>
                    <a:pt x="210767" y="105895"/>
                    <a:pt x="209550" y="102767"/>
                  </a:cubicBezTo>
                  <a:cubicBezTo>
                    <a:pt x="208326" y="99638"/>
                    <a:pt x="207049" y="96688"/>
                    <a:pt x="205861" y="93776"/>
                  </a:cubicBezTo>
                  <a:cubicBezTo>
                    <a:pt x="204562" y="90572"/>
                    <a:pt x="203584" y="87361"/>
                    <a:pt x="202180" y="84464"/>
                  </a:cubicBezTo>
                  <a:cubicBezTo>
                    <a:pt x="199298" y="78527"/>
                    <a:pt x="195146" y="74054"/>
                    <a:pt x="190374" y="70702"/>
                  </a:cubicBezTo>
                  <a:cubicBezTo>
                    <a:pt x="188754" y="69552"/>
                    <a:pt x="186700" y="68685"/>
                    <a:pt x="185438" y="67237"/>
                  </a:cubicBezTo>
                  <a:cubicBezTo>
                    <a:pt x="184333" y="65960"/>
                    <a:pt x="183833" y="64324"/>
                    <a:pt x="183601" y="62697"/>
                  </a:cubicBezTo>
                  <a:cubicBezTo>
                    <a:pt x="183452" y="61673"/>
                    <a:pt x="183474" y="60650"/>
                    <a:pt x="183414" y="59620"/>
                  </a:cubicBezTo>
                  <a:cubicBezTo>
                    <a:pt x="183310" y="58231"/>
                    <a:pt x="182264" y="57708"/>
                    <a:pt x="181010" y="57096"/>
                  </a:cubicBezTo>
                  <a:cubicBezTo>
                    <a:pt x="179195" y="56207"/>
                    <a:pt x="177075" y="55715"/>
                    <a:pt x="174812" y="55580"/>
                  </a:cubicBezTo>
                  <a:cubicBezTo>
                    <a:pt x="172116" y="55431"/>
                    <a:pt x="169197" y="55797"/>
                    <a:pt x="166247" y="56663"/>
                  </a:cubicBezTo>
                  <a:cubicBezTo>
                    <a:pt x="164627" y="57133"/>
                    <a:pt x="163043" y="57738"/>
                    <a:pt x="161513" y="58455"/>
                  </a:cubicBezTo>
                  <a:cubicBezTo>
                    <a:pt x="160161" y="59097"/>
                    <a:pt x="158862" y="60046"/>
                    <a:pt x="157518" y="60665"/>
                  </a:cubicBezTo>
                  <a:cubicBezTo>
                    <a:pt x="156681" y="61069"/>
                    <a:pt x="156233" y="61278"/>
                    <a:pt x="155524" y="61957"/>
                  </a:cubicBezTo>
                  <a:cubicBezTo>
                    <a:pt x="154814" y="62637"/>
                    <a:pt x="153963" y="63578"/>
                    <a:pt x="153216" y="64399"/>
                  </a:cubicBezTo>
                  <a:cubicBezTo>
                    <a:pt x="151925" y="65818"/>
                    <a:pt x="150603" y="67498"/>
                    <a:pt x="148848" y="68678"/>
                  </a:cubicBezTo>
                  <a:cubicBezTo>
                    <a:pt x="148781" y="68715"/>
                    <a:pt x="148714" y="68693"/>
                    <a:pt x="148743" y="68648"/>
                  </a:cubicBezTo>
                  <a:cubicBezTo>
                    <a:pt x="149102" y="67744"/>
                    <a:pt x="148183" y="69006"/>
                    <a:pt x="147780" y="69201"/>
                  </a:cubicBezTo>
                  <a:cubicBezTo>
                    <a:pt x="147384" y="69395"/>
                    <a:pt x="147407" y="69387"/>
                    <a:pt x="147213" y="69230"/>
                  </a:cubicBezTo>
                  <a:cubicBezTo>
                    <a:pt x="147019" y="69066"/>
                    <a:pt x="147168" y="68939"/>
                    <a:pt x="147183" y="68865"/>
                  </a:cubicBezTo>
                  <a:cubicBezTo>
                    <a:pt x="147250" y="68618"/>
                    <a:pt x="147892" y="68013"/>
                    <a:pt x="148094" y="67737"/>
                  </a:cubicBezTo>
                  <a:cubicBezTo>
                    <a:pt x="148191" y="67603"/>
                    <a:pt x="148654" y="67125"/>
                    <a:pt x="148400" y="67252"/>
                  </a:cubicBezTo>
                  <a:cubicBezTo>
                    <a:pt x="147773" y="67550"/>
                    <a:pt x="147287" y="68768"/>
                    <a:pt x="146832" y="69163"/>
                  </a:cubicBezTo>
                  <a:cubicBezTo>
                    <a:pt x="146376" y="69552"/>
                    <a:pt x="145540" y="69888"/>
                    <a:pt x="145040" y="70149"/>
                  </a:cubicBezTo>
                  <a:cubicBezTo>
                    <a:pt x="138259" y="73659"/>
                    <a:pt x="131449" y="74951"/>
                    <a:pt x="125102" y="75399"/>
                  </a:cubicBezTo>
                  <a:cubicBezTo>
                    <a:pt x="122040" y="75600"/>
                    <a:pt x="119068" y="75652"/>
                    <a:pt x="116074" y="75764"/>
                  </a:cubicBezTo>
                  <a:cubicBezTo>
                    <a:pt x="114244" y="75824"/>
                    <a:pt x="112325" y="75772"/>
                    <a:pt x="110316" y="76212"/>
                  </a:cubicBezTo>
                  <a:cubicBezTo>
                    <a:pt x="108016" y="76705"/>
                    <a:pt x="105843" y="77131"/>
                    <a:pt x="103678" y="77333"/>
                  </a:cubicBezTo>
                  <a:cubicBezTo>
                    <a:pt x="99563" y="77691"/>
                    <a:pt x="95718" y="77557"/>
                    <a:pt x="91394" y="78303"/>
                  </a:cubicBezTo>
                  <a:cubicBezTo>
                    <a:pt x="89796" y="78572"/>
                    <a:pt x="88362" y="79125"/>
                    <a:pt x="87392" y="78505"/>
                  </a:cubicBezTo>
                  <a:cubicBezTo>
                    <a:pt x="86981" y="78251"/>
                    <a:pt x="86712" y="77878"/>
                    <a:pt x="86376" y="77564"/>
                  </a:cubicBezTo>
                  <a:cubicBezTo>
                    <a:pt x="86249" y="77430"/>
                    <a:pt x="86115" y="77303"/>
                    <a:pt x="85973" y="77191"/>
                  </a:cubicBezTo>
                  <a:cubicBezTo>
                    <a:pt x="85271" y="76661"/>
                    <a:pt x="84658" y="76795"/>
                    <a:pt x="83367" y="77168"/>
                  </a:cubicBezTo>
                  <a:cubicBezTo>
                    <a:pt x="79058" y="78415"/>
                    <a:pt x="74884" y="79476"/>
                    <a:pt x="70739" y="80140"/>
                  </a:cubicBezTo>
                  <a:cubicBezTo>
                    <a:pt x="66595" y="80805"/>
                    <a:pt x="62518" y="81216"/>
                    <a:pt x="58433" y="81746"/>
                  </a:cubicBezTo>
                  <a:cubicBezTo>
                    <a:pt x="56432" y="82015"/>
                    <a:pt x="54423" y="82306"/>
                    <a:pt x="52414" y="82657"/>
                  </a:cubicBezTo>
                  <a:cubicBezTo>
                    <a:pt x="51444" y="82829"/>
                    <a:pt x="50480" y="83008"/>
                    <a:pt x="49510" y="83202"/>
                  </a:cubicBezTo>
                  <a:cubicBezTo>
                    <a:pt x="48233" y="83456"/>
                    <a:pt x="47486" y="83344"/>
                    <a:pt x="46328" y="83165"/>
                  </a:cubicBezTo>
                  <a:cubicBezTo>
                    <a:pt x="42699" y="82597"/>
                    <a:pt x="39145" y="81858"/>
                    <a:pt x="35725" y="80820"/>
                  </a:cubicBezTo>
                  <a:cubicBezTo>
                    <a:pt x="21873" y="76847"/>
                    <a:pt x="10254" y="66960"/>
                    <a:pt x="5377" y="48075"/>
                  </a:cubicBezTo>
                  <a:cubicBezTo>
                    <a:pt x="5034" y="46746"/>
                    <a:pt x="4720" y="45395"/>
                    <a:pt x="4429" y="44013"/>
                  </a:cubicBezTo>
                  <a:cubicBezTo>
                    <a:pt x="4145" y="42661"/>
                    <a:pt x="4018" y="41041"/>
                    <a:pt x="3652" y="39712"/>
                  </a:cubicBezTo>
                  <a:cubicBezTo>
                    <a:pt x="3376" y="38666"/>
                    <a:pt x="3496" y="38622"/>
                    <a:pt x="2943" y="38861"/>
                  </a:cubicBezTo>
                  <a:cubicBezTo>
                    <a:pt x="2712" y="38965"/>
                    <a:pt x="2495" y="39294"/>
                    <a:pt x="2293" y="39488"/>
                  </a:cubicBezTo>
                  <a:cubicBezTo>
                    <a:pt x="2084" y="39682"/>
                    <a:pt x="1786" y="40167"/>
                    <a:pt x="1562" y="40130"/>
                  </a:cubicBezTo>
                  <a:cubicBezTo>
                    <a:pt x="1338" y="40093"/>
                    <a:pt x="1435" y="40272"/>
                    <a:pt x="1315" y="40078"/>
                  </a:cubicBezTo>
                  <a:cubicBezTo>
                    <a:pt x="1203" y="39876"/>
                    <a:pt x="1420" y="36829"/>
                    <a:pt x="1420" y="36396"/>
                  </a:cubicBezTo>
                  <a:cubicBezTo>
                    <a:pt x="1382" y="31677"/>
                    <a:pt x="927" y="26547"/>
                    <a:pt x="1143" y="21596"/>
                  </a:cubicBezTo>
                  <a:cubicBezTo>
                    <a:pt x="1203" y="20140"/>
                    <a:pt x="1405" y="18781"/>
                    <a:pt x="1479" y="17317"/>
                  </a:cubicBezTo>
                  <a:cubicBezTo>
                    <a:pt x="1532" y="16107"/>
                    <a:pt x="1367" y="16727"/>
                    <a:pt x="1226" y="16115"/>
                  </a:cubicBezTo>
                  <a:cubicBezTo>
                    <a:pt x="1024" y="15189"/>
                    <a:pt x="1330" y="13307"/>
                    <a:pt x="553" y="13255"/>
                  </a:cubicBezTo>
                  <a:cubicBezTo>
                    <a:pt x="546" y="13255"/>
                    <a:pt x="524" y="13240"/>
                    <a:pt x="509" y="13195"/>
                  </a:cubicBezTo>
                  <a:cubicBezTo>
                    <a:pt x="90" y="11373"/>
                    <a:pt x="210" y="9559"/>
                    <a:pt x="434" y="7983"/>
                  </a:cubicBezTo>
                  <a:cubicBezTo>
                    <a:pt x="860" y="4929"/>
                    <a:pt x="1696" y="2442"/>
                    <a:pt x="2480" y="90"/>
                  </a:cubicBezTo>
                  <a:cubicBezTo>
                    <a:pt x="2502" y="0"/>
                    <a:pt x="2562" y="179"/>
                    <a:pt x="253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" name="Google Shape;155;p10"/>
            <p:cNvSpPr/>
            <p:nvPr/>
          </p:nvSpPr>
          <p:spPr>
            <a:xfrm>
              <a:off x="1388500" y="342850"/>
              <a:ext cx="5467450" cy="4399425"/>
            </a:xfrm>
            <a:custGeom>
              <a:avLst/>
              <a:gdLst/>
              <a:ahLst/>
              <a:cxnLst/>
              <a:rect l="l" t="t" r="r" b="b"/>
              <a:pathLst>
                <a:path w="218698" h="175977" extrusionOk="0">
                  <a:moveTo>
                    <a:pt x="2532" y="262"/>
                  </a:moveTo>
                  <a:cubicBezTo>
                    <a:pt x="1867" y="2255"/>
                    <a:pt x="1210" y="4316"/>
                    <a:pt x="747" y="6706"/>
                  </a:cubicBezTo>
                  <a:cubicBezTo>
                    <a:pt x="493" y="7946"/>
                    <a:pt x="0" y="10567"/>
                    <a:pt x="403" y="12321"/>
                  </a:cubicBezTo>
                  <a:cubicBezTo>
                    <a:pt x="620" y="13277"/>
                    <a:pt x="964" y="12874"/>
                    <a:pt x="1173" y="13643"/>
                  </a:cubicBezTo>
                  <a:cubicBezTo>
                    <a:pt x="1389" y="14405"/>
                    <a:pt x="754" y="16040"/>
                    <a:pt x="1613" y="16257"/>
                  </a:cubicBezTo>
                  <a:cubicBezTo>
                    <a:pt x="1643" y="16264"/>
                    <a:pt x="1673" y="16339"/>
                    <a:pt x="1658" y="16391"/>
                  </a:cubicBezTo>
                  <a:cubicBezTo>
                    <a:pt x="941" y="22163"/>
                    <a:pt x="1255" y="28190"/>
                    <a:pt x="1426" y="34074"/>
                  </a:cubicBezTo>
                  <a:cubicBezTo>
                    <a:pt x="1456" y="35351"/>
                    <a:pt x="1471" y="36613"/>
                    <a:pt x="1464" y="37845"/>
                  </a:cubicBezTo>
                  <a:cubicBezTo>
                    <a:pt x="1456" y="38047"/>
                    <a:pt x="1352" y="40033"/>
                    <a:pt x="1367" y="40070"/>
                  </a:cubicBezTo>
                  <a:cubicBezTo>
                    <a:pt x="1531" y="40361"/>
                    <a:pt x="3241" y="38420"/>
                    <a:pt x="3398" y="38271"/>
                  </a:cubicBezTo>
                  <a:cubicBezTo>
                    <a:pt x="3555" y="38121"/>
                    <a:pt x="3458" y="38278"/>
                    <a:pt x="3473" y="38345"/>
                  </a:cubicBezTo>
                  <a:cubicBezTo>
                    <a:pt x="5638" y="54087"/>
                    <a:pt x="11530" y="66154"/>
                    <a:pt x="20349" y="73218"/>
                  </a:cubicBezTo>
                  <a:cubicBezTo>
                    <a:pt x="24628" y="76698"/>
                    <a:pt x="29496" y="79102"/>
                    <a:pt x="34679" y="80782"/>
                  </a:cubicBezTo>
                  <a:cubicBezTo>
                    <a:pt x="37173" y="81574"/>
                    <a:pt x="39719" y="82231"/>
                    <a:pt x="42295" y="82739"/>
                  </a:cubicBezTo>
                  <a:cubicBezTo>
                    <a:pt x="43580" y="83000"/>
                    <a:pt x="44887" y="83232"/>
                    <a:pt x="46193" y="83448"/>
                  </a:cubicBezTo>
                  <a:cubicBezTo>
                    <a:pt x="47836" y="83710"/>
                    <a:pt x="49277" y="83501"/>
                    <a:pt x="51092" y="83172"/>
                  </a:cubicBezTo>
                  <a:cubicBezTo>
                    <a:pt x="56707" y="82156"/>
                    <a:pt x="62248" y="81656"/>
                    <a:pt x="67923" y="80872"/>
                  </a:cubicBezTo>
                  <a:cubicBezTo>
                    <a:pt x="70985" y="80454"/>
                    <a:pt x="74106" y="79931"/>
                    <a:pt x="77280" y="79177"/>
                  </a:cubicBezTo>
                  <a:cubicBezTo>
                    <a:pt x="78900" y="78781"/>
                    <a:pt x="80543" y="78348"/>
                    <a:pt x="82186" y="77840"/>
                  </a:cubicBezTo>
                  <a:cubicBezTo>
                    <a:pt x="83239" y="77512"/>
                    <a:pt x="84344" y="76952"/>
                    <a:pt x="85151" y="77176"/>
                  </a:cubicBezTo>
                  <a:cubicBezTo>
                    <a:pt x="85965" y="77400"/>
                    <a:pt x="86189" y="77848"/>
                    <a:pt x="86584" y="78251"/>
                  </a:cubicBezTo>
                  <a:cubicBezTo>
                    <a:pt x="86973" y="78654"/>
                    <a:pt x="87167" y="78931"/>
                    <a:pt x="87652" y="79072"/>
                  </a:cubicBezTo>
                  <a:cubicBezTo>
                    <a:pt x="88474" y="79326"/>
                    <a:pt x="89541" y="78990"/>
                    <a:pt x="90617" y="78781"/>
                  </a:cubicBezTo>
                  <a:cubicBezTo>
                    <a:pt x="93604" y="78214"/>
                    <a:pt x="96382" y="78079"/>
                    <a:pt x="99145" y="77960"/>
                  </a:cubicBezTo>
                  <a:cubicBezTo>
                    <a:pt x="102258" y="77818"/>
                    <a:pt x="105402" y="77669"/>
                    <a:pt x="108830" y="76899"/>
                  </a:cubicBezTo>
                  <a:cubicBezTo>
                    <a:pt x="110211" y="76593"/>
                    <a:pt x="111264" y="76362"/>
                    <a:pt x="112526" y="76295"/>
                  </a:cubicBezTo>
                  <a:cubicBezTo>
                    <a:pt x="113781" y="76220"/>
                    <a:pt x="114811" y="76168"/>
                    <a:pt x="115939" y="76130"/>
                  </a:cubicBezTo>
                  <a:cubicBezTo>
                    <a:pt x="121203" y="75944"/>
                    <a:pt x="126445" y="75951"/>
                    <a:pt x="132188" y="74868"/>
                  </a:cubicBezTo>
                  <a:cubicBezTo>
                    <a:pt x="135346" y="74286"/>
                    <a:pt x="138438" y="73367"/>
                    <a:pt x="141402" y="72128"/>
                  </a:cubicBezTo>
                  <a:cubicBezTo>
                    <a:pt x="143000" y="71448"/>
                    <a:pt x="144815" y="70679"/>
                    <a:pt x="146196" y="69634"/>
                  </a:cubicBezTo>
                  <a:cubicBezTo>
                    <a:pt x="146995" y="69029"/>
                    <a:pt x="147451" y="68028"/>
                    <a:pt x="148302" y="67498"/>
                  </a:cubicBezTo>
                  <a:cubicBezTo>
                    <a:pt x="148325" y="67476"/>
                    <a:pt x="148362" y="67468"/>
                    <a:pt x="148392" y="67476"/>
                  </a:cubicBezTo>
                  <a:cubicBezTo>
                    <a:pt x="148496" y="67535"/>
                    <a:pt x="148340" y="67647"/>
                    <a:pt x="148340" y="67752"/>
                  </a:cubicBezTo>
                  <a:cubicBezTo>
                    <a:pt x="148340" y="67849"/>
                    <a:pt x="147862" y="68387"/>
                    <a:pt x="147772" y="68536"/>
                  </a:cubicBezTo>
                  <a:cubicBezTo>
                    <a:pt x="147533" y="68924"/>
                    <a:pt x="147421" y="68835"/>
                    <a:pt x="147488" y="69253"/>
                  </a:cubicBezTo>
                  <a:cubicBezTo>
                    <a:pt x="147555" y="69671"/>
                    <a:pt x="147496" y="69544"/>
                    <a:pt x="147899" y="69260"/>
                  </a:cubicBezTo>
                  <a:cubicBezTo>
                    <a:pt x="148302" y="68984"/>
                    <a:pt x="148392" y="68655"/>
                    <a:pt x="148817" y="68551"/>
                  </a:cubicBezTo>
                  <a:cubicBezTo>
                    <a:pt x="148900" y="68536"/>
                    <a:pt x="148720" y="68932"/>
                    <a:pt x="148780" y="68924"/>
                  </a:cubicBezTo>
                  <a:cubicBezTo>
                    <a:pt x="149139" y="68894"/>
                    <a:pt x="150498" y="67401"/>
                    <a:pt x="150737" y="67162"/>
                  </a:cubicBezTo>
                  <a:cubicBezTo>
                    <a:pt x="152051" y="65810"/>
                    <a:pt x="153231" y="64406"/>
                    <a:pt x="154530" y="63055"/>
                  </a:cubicBezTo>
                  <a:cubicBezTo>
                    <a:pt x="155217" y="62345"/>
                    <a:pt x="155934" y="61576"/>
                    <a:pt x="156897" y="61091"/>
                  </a:cubicBezTo>
                  <a:cubicBezTo>
                    <a:pt x="158637" y="60217"/>
                    <a:pt x="160399" y="59179"/>
                    <a:pt x="162192" y="58395"/>
                  </a:cubicBezTo>
                  <a:cubicBezTo>
                    <a:pt x="166276" y="56603"/>
                    <a:pt x="170495" y="55729"/>
                    <a:pt x="174281" y="55864"/>
                  </a:cubicBezTo>
                  <a:cubicBezTo>
                    <a:pt x="176051" y="55909"/>
                    <a:pt x="177798" y="56215"/>
                    <a:pt x="179479" y="56790"/>
                  </a:cubicBezTo>
                  <a:cubicBezTo>
                    <a:pt x="180233" y="57051"/>
                    <a:pt x="180957" y="57372"/>
                    <a:pt x="181652" y="57768"/>
                  </a:cubicBezTo>
                  <a:cubicBezTo>
                    <a:pt x="182159" y="58052"/>
                    <a:pt x="183160" y="58470"/>
                    <a:pt x="183376" y="58963"/>
                  </a:cubicBezTo>
                  <a:cubicBezTo>
                    <a:pt x="183593" y="59463"/>
                    <a:pt x="183376" y="60964"/>
                    <a:pt x="183414" y="61576"/>
                  </a:cubicBezTo>
                  <a:cubicBezTo>
                    <a:pt x="183466" y="62570"/>
                    <a:pt x="183615" y="63555"/>
                    <a:pt x="183862" y="64518"/>
                  </a:cubicBezTo>
                  <a:cubicBezTo>
                    <a:pt x="184370" y="66355"/>
                    <a:pt x="185385" y="67909"/>
                    <a:pt x="187162" y="68947"/>
                  </a:cubicBezTo>
                  <a:cubicBezTo>
                    <a:pt x="191120" y="71247"/>
                    <a:pt x="194816" y="74114"/>
                    <a:pt x="197856" y="77885"/>
                  </a:cubicBezTo>
                  <a:cubicBezTo>
                    <a:pt x="199603" y="80051"/>
                    <a:pt x="201097" y="82410"/>
                    <a:pt x="202291" y="84927"/>
                  </a:cubicBezTo>
                  <a:cubicBezTo>
                    <a:pt x="203523" y="87488"/>
                    <a:pt x="204390" y="90311"/>
                    <a:pt x="205517" y="93111"/>
                  </a:cubicBezTo>
                  <a:cubicBezTo>
                    <a:pt x="207869" y="98913"/>
                    <a:pt x="210685" y="104872"/>
                    <a:pt x="212626" y="111892"/>
                  </a:cubicBezTo>
                  <a:cubicBezTo>
                    <a:pt x="213089" y="113564"/>
                    <a:pt x="213500" y="115289"/>
                    <a:pt x="213858" y="117074"/>
                  </a:cubicBezTo>
                  <a:cubicBezTo>
                    <a:pt x="213985" y="117694"/>
                    <a:pt x="214478" y="119688"/>
                    <a:pt x="214418" y="120292"/>
                  </a:cubicBezTo>
                  <a:cubicBezTo>
                    <a:pt x="214351" y="120897"/>
                    <a:pt x="213985" y="120927"/>
                    <a:pt x="214493" y="120793"/>
                  </a:cubicBezTo>
                  <a:cubicBezTo>
                    <a:pt x="215240" y="120599"/>
                    <a:pt x="215972" y="119538"/>
                    <a:pt x="216591" y="118941"/>
                  </a:cubicBezTo>
                  <a:cubicBezTo>
                    <a:pt x="216629" y="118911"/>
                    <a:pt x="216666" y="118978"/>
                    <a:pt x="216666" y="119053"/>
                  </a:cubicBezTo>
                  <a:cubicBezTo>
                    <a:pt x="216868" y="127775"/>
                    <a:pt x="217390" y="137109"/>
                    <a:pt x="217861" y="147414"/>
                  </a:cubicBezTo>
                  <a:cubicBezTo>
                    <a:pt x="218264" y="156240"/>
                    <a:pt x="218563" y="165761"/>
                    <a:pt x="218376" y="175820"/>
                  </a:cubicBezTo>
                  <a:cubicBezTo>
                    <a:pt x="218376" y="175977"/>
                    <a:pt x="218309" y="175910"/>
                    <a:pt x="218309" y="175753"/>
                  </a:cubicBezTo>
                  <a:cubicBezTo>
                    <a:pt x="218697" y="155942"/>
                    <a:pt x="217241" y="138782"/>
                    <a:pt x="216711" y="123698"/>
                  </a:cubicBezTo>
                  <a:cubicBezTo>
                    <a:pt x="216673" y="122652"/>
                    <a:pt x="216644" y="121614"/>
                    <a:pt x="216621" y="120591"/>
                  </a:cubicBezTo>
                  <a:cubicBezTo>
                    <a:pt x="216591" y="119561"/>
                    <a:pt x="216494" y="119464"/>
                    <a:pt x="216069" y="119665"/>
                  </a:cubicBezTo>
                  <a:cubicBezTo>
                    <a:pt x="215636" y="119874"/>
                    <a:pt x="215075" y="120673"/>
                    <a:pt x="214530" y="120972"/>
                  </a:cubicBezTo>
                  <a:cubicBezTo>
                    <a:pt x="214232" y="121129"/>
                    <a:pt x="214217" y="121189"/>
                    <a:pt x="214060" y="120853"/>
                  </a:cubicBezTo>
                  <a:cubicBezTo>
                    <a:pt x="214045" y="120815"/>
                    <a:pt x="214127" y="120621"/>
                    <a:pt x="214127" y="120599"/>
                  </a:cubicBezTo>
                  <a:cubicBezTo>
                    <a:pt x="214127" y="120584"/>
                    <a:pt x="214217" y="120449"/>
                    <a:pt x="214232" y="120367"/>
                  </a:cubicBezTo>
                  <a:cubicBezTo>
                    <a:pt x="214291" y="119837"/>
                    <a:pt x="214179" y="119396"/>
                    <a:pt x="214097" y="118814"/>
                  </a:cubicBezTo>
                  <a:cubicBezTo>
                    <a:pt x="213791" y="116790"/>
                    <a:pt x="213298" y="114759"/>
                    <a:pt x="212790" y="112870"/>
                  </a:cubicBezTo>
                  <a:cubicBezTo>
                    <a:pt x="211857" y="109330"/>
                    <a:pt x="210692" y="106060"/>
                    <a:pt x="209467" y="102946"/>
                  </a:cubicBezTo>
                  <a:cubicBezTo>
                    <a:pt x="208243" y="99839"/>
                    <a:pt x="206951" y="96897"/>
                    <a:pt x="205764" y="94000"/>
                  </a:cubicBezTo>
                  <a:cubicBezTo>
                    <a:pt x="204457" y="90811"/>
                    <a:pt x="203479" y="87615"/>
                    <a:pt x="202067" y="84718"/>
                  </a:cubicBezTo>
                  <a:cubicBezTo>
                    <a:pt x="199170" y="78819"/>
                    <a:pt x="195011" y="74368"/>
                    <a:pt x="190224" y="71045"/>
                  </a:cubicBezTo>
                  <a:cubicBezTo>
                    <a:pt x="188589" y="69895"/>
                    <a:pt x="186535" y="69044"/>
                    <a:pt x="185273" y="67603"/>
                  </a:cubicBezTo>
                  <a:cubicBezTo>
                    <a:pt x="184161" y="66333"/>
                    <a:pt x="183660" y="64698"/>
                    <a:pt x="183429" y="63070"/>
                  </a:cubicBezTo>
                  <a:cubicBezTo>
                    <a:pt x="183279" y="62054"/>
                    <a:pt x="183302" y="61031"/>
                    <a:pt x="183242" y="60001"/>
                  </a:cubicBezTo>
                  <a:cubicBezTo>
                    <a:pt x="183138" y="58612"/>
                    <a:pt x="182092" y="58089"/>
                    <a:pt x="180830" y="57492"/>
                  </a:cubicBezTo>
                  <a:cubicBezTo>
                    <a:pt x="179008" y="56611"/>
                    <a:pt x="176895" y="56118"/>
                    <a:pt x="174632" y="55998"/>
                  </a:cubicBezTo>
                  <a:cubicBezTo>
                    <a:pt x="171929" y="55849"/>
                    <a:pt x="169002" y="56230"/>
                    <a:pt x="166045" y="57096"/>
                  </a:cubicBezTo>
                  <a:cubicBezTo>
                    <a:pt x="164424" y="57581"/>
                    <a:pt x="162849" y="58186"/>
                    <a:pt x="161325" y="58903"/>
                  </a:cubicBezTo>
                  <a:cubicBezTo>
                    <a:pt x="159959" y="59545"/>
                    <a:pt x="158659" y="60486"/>
                    <a:pt x="157315" y="61121"/>
                  </a:cubicBezTo>
                  <a:cubicBezTo>
                    <a:pt x="156479" y="61524"/>
                    <a:pt x="156031" y="61726"/>
                    <a:pt x="155322" y="62413"/>
                  </a:cubicBezTo>
                  <a:cubicBezTo>
                    <a:pt x="154612" y="63092"/>
                    <a:pt x="153753" y="64033"/>
                    <a:pt x="153007" y="64855"/>
                  </a:cubicBezTo>
                  <a:cubicBezTo>
                    <a:pt x="151730" y="66273"/>
                    <a:pt x="150401" y="67961"/>
                    <a:pt x="148638" y="69141"/>
                  </a:cubicBezTo>
                  <a:cubicBezTo>
                    <a:pt x="148579" y="69178"/>
                    <a:pt x="148519" y="69156"/>
                    <a:pt x="148534" y="69111"/>
                  </a:cubicBezTo>
                  <a:cubicBezTo>
                    <a:pt x="148900" y="68207"/>
                    <a:pt x="147981" y="69469"/>
                    <a:pt x="147570" y="69664"/>
                  </a:cubicBezTo>
                  <a:cubicBezTo>
                    <a:pt x="147160" y="69858"/>
                    <a:pt x="147212" y="69850"/>
                    <a:pt x="147003" y="69693"/>
                  </a:cubicBezTo>
                  <a:cubicBezTo>
                    <a:pt x="146936" y="69641"/>
                    <a:pt x="146966" y="69402"/>
                    <a:pt x="146988" y="69327"/>
                  </a:cubicBezTo>
                  <a:cubicBezTo>
                    <a:pt x="147040" y="69081"/>
                    <a:pt x="147697" y="68476"/>
                    <a:pt x="147892" y="68200"/>
                  </a:cubicBezTo>
                  <a:cubicBezTo>
                    <a:pt x="147981" y="68066"/>
                    <a:pt x="148452" y="67588"/>
                    <a:pt x="148190" y="67715"/>
                  </a:cubicBezTo>
                  <a:cubicBezTo>
                    <a:pt x="147563" y="68013"/>
                    <a:pt x="147085" y="69230"/>
                    <a:pt x="146622" y="69626"/>
                  </a:cubicBezTo>
                  <a:cubicBezTo>
                    <a:pt x="146152" y="70014"/>
                    <a:pt x="145330" y="70351"/>
                    <a:pt x="144830" y="70612"/>
                  </a:cubicBezTo>
                  <a:cubicBezTo>
                    <a:pt x="138050" y="74136"/>
                    <a:pt x="131239" y="75443"/>
                    <a:pt x="124885" y="75876"/>
                  </a:cubicBezTo>
                  <a:cubicBezTo>
                    <a:pt x="121823" y="76093"/>
                    <a:pt x="118851" y="76138"/>
                    <a:pt x="115857" y="76250"/>
                  </a:cubicBezTo>
                  <a:cubicBezTo>
                    <a:pt x="114027" y="76317"/>
                    <a:pt x="112100" y="76265"/>
                    <a:pt x="110084" y="76698"/>
                  </a:cubicBezTo>
                  <a:cubicBezTo>
                    <a:pt x="107792" y="77198"/>
                    <a:pt x="105626" y="77631"/>
                    <a:pt x="103453" y="77818"/>
                  </a:cubicBezTo>
                  <a:cubicBezTo>
                    <a:pt x="99346" y="78184"/>
                    <a:pt x="95500" y="78042"/>
                    <a:pt x="91184" y="78789"/>
                  </a:cubicBezTo>
                  <a:cubicBezTo>
                    <a:pt x="89579" y="79065"/>
                    <a:pt x="88153" y="79610"/>
                    <a:pt x="87174" y="78998"/>
                  </a:cubicBezTo>
                  <a:cubicBezTo>
                    <a:pt x="86764" y="78736"/>
                    <a:pt x="86487" y="78363"/>
                    <a:pt x="86166" y="78042"/>
                  </a:cubicBezTo>
                  <a:cubicBezTo>
                    <a:pt x="86039" y="77915"/>
                    <a:pt x="85905" y="77788"/>
                    <a:pt x="85763" y="77669"/>
                  </a:cubicBezTo>
                  <a:cubicBezTo>
                    <a:pt x="85054" y="77138"/>
                    <a:pt x="84449" y="77273"/>
                    <a:pt x="83149" y="77646"/>
                  </a:cubicBezTo>
                  <a:cubicBezTo>
                    <a:pt x="78833" y="78886"/>
                    <a:pt x="74674" y="79946"/>
                    <a:pt x="70530" y="80603"/>
                  </a:cubicBezTo>
                  <a:cubicBezTo>
                    <a:pt x="66385" y="81253"/>
                    <a:pt x="62315" y="81656"/>
                    <a:pt x="58246" y="82179"/>
                  </a:cubicBezTo>
                  <a:cubicBezTo>
                    <a:pt x="56237" y="82440"/>
                    <a:pt x="54228" y="82731"/>
                    <a:pt x="52227" y="83075"/>
                  </a:cubicBezTo>
                  <a:cubicBezTo>
                    <a:pt x="51264" y="83247"/>
                    <a:pt x="50293" y="83418"/>
                    <a:pt x="49330" y="83620"/>
                  </a:cubicBezTo>
                  <a:cubicBezTo>
                    <a:pt x="48053" y="83867"/>
                    <a:pt x="47306" y="83747"/>
                    <a:pt x="46149" y="83560"/>
                  </a:cubicBezTo>
                  <a:cubicBezTo>
                    <a:pt x="42527" y="82985"/>
                    <a:pt x="38972" y="82239"/>
                    <a:pt x="35552" y="81193"/>
                  </a:cubicBezTo>
                  <a:cubicBezTo>
                    <a:pt x="21730" y="77161"/>
                    <a:pt x="10148" y="67192"/>
                    <a:pt x="5310" y="48232"/>
                  </a:cubicBezTo>
                  <a:cubicBezTo>
                    <a:pt x="4966" y="46895"/>
                    <a:pt x="4645" y="45544"/>
                    <a:pt x="4369" y="44155"/>
                  </a:cubicBezTo>
                  <a:cubicBezTo>
                    <a:pt x="4085" y="42759"/>
                    <a:pt x="3958" y="41175"/>
                    <a:pt x="3592" y="39839"/>
                  </a:cubicBezTo>
                  <a:cubicBezTo>
                    <a:pt x="3316" y="38786"/>
                    <a:pt x="3435" y="38741"/>
                    <a:pt x="2890" y="38980"/>
                  </a:cubicBezTo>
                  <a:cubicBezTo>
                    <a:pt x="2659" y="39077"/>
                    <a:pt x="2442" y="39413"/>
                    <a:pt x="2240" y="39607"/>
                  </a:cubicBezTo>
                  <a:cubicBezTo>
                    <a:pt x="2031" y="39801"/>
                    <a:pt x="1733" y="40279"/>
                    <a:pt x="1509" y="40249"/>
                  </a:cubicBezTo>
                  <a:cubicBezTo>
                    <a:pt x="1285" y="40220"/>
                    <a:pt x="1382" y="40391"/>
                    <a:pt x="1270" y="40197"/>
                  </a:cubicBezTo>
                  <a:cubicBezTo>
                    <a:pt x="1158" y="39996"/>
                    <a:pt x="1374" y="36926"/>
                    <a:pt x="1374" y="36501"/>
                  </a:cubicBezTo>
                  <a:cubicBezTo>
                    <a:pt x="1352" y="31767"/>
                    <a:pt x="896" y="26621"/>
                    <a:pt x="1120" y="21656"/>
                  </a:cubicBezTo>
                  <a:cubicBezTo>
                    <a:pt x="1188" y="20192"/>
                    <a:pt x="1382" y="18840"/>
                    <a:pt x="1456" y="17369"/>
                  </a:cubicBezTo>
                  <a:cubicBezTo>
                    <a:pt x="1509" y="16152"/>
                    <a:pt x="1344" y="16772"/>
                    <a:pt x="1210" y="16160"/>
                  </a:cubicBezTo>
                  <a:cubicBezTo>
                    <a:pt x="1008" y="15226"/>
                    <a:pt x="1314" y="13337"/>
                    <a:pt x="538" y="13292"/>
                  </a:cubicBezTo>
                  <a:cubicBezTo>
                    <a:pt x="523" y="13277"/>
                    <a:pt x="508" y="13255"/>
                    <a:pt x="493" y="13225"/>
                  </a:cubicBezTo>
                  <a:cubicBezTo>
                    <a:pt x="75" y="11388"/>
                    <a:pt x="194" y="9581"/>
                    <a:pt x="418" y="7998"/>
                  </a:cubicBezTo>
                  <a:cubicBezTo>
                    <a:pt x="866" y="4936"/>
                    <a:pt x="1688" y="2450"/>
                    <a:pt x="2472" y="97"/>
                  </a:cubicBezTo>
                  <a:cubicBezTo>
                    <a:pt x="2502" y="0"/>
                    <a:pt x="2569" y="179"/>
                    <a:pt x="2532" y="26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" name="Google Shape;156;p10"/>
            <p:cNvSpPr/>
            <p:nvPr/>
          </p:nvSpPr>
          <p:spPr>
            <a:xfrm>
              <a:off x="1372075" y="360400"/>
              <a:ext cx="5468000" cy="4397200"/>
            </a:xfrm>
            <a:custGeom>
              <a:avLst/>
              <a:gdLst/>
              <a:ahLst/>
              <a:cxnLst/>
              <a:rect l="l" t="t" r="r" b="b"/>
              <a:pathLst>
                <a:path w="218720" h="175888" extrusionOk="0">
                  <a:moveTo>
                    <a:pt x="2539" y="269"/>
                  </a:moveTo>
                  <a:cubicBezTo>
                    <a:pt x="1882" y="2248"/>
                    <a:pt x="1225" y="4316"/>
                    <a:pt x="747" y="6713"/>
                  </a:cubicBezTo>
                  <a:cubicBezTo>
                    <a:pt x="500" y="7953"/>
                    <a:pt x="0" y="10589"/>
                    <a:pt x="396" y="12351"/>
                  </a:cubicBezTo>
                  <a:cubicBezTo>
                    <a:pt x="620" y="13300"/>
                    <a:pt x="956" y="12904"/>
                    <a:pt x="1172" y="13665"/>
                  </a:cubicBezTo>
                  <a:cubicBezTo>
                    <a:pt x="1382" y="14427"/>
                    <a:pt x="747" y="16077"/>
                    <a:pt x="1606" y="16294"/>
                  </a:cubicBezTo>
                  <a:cubicBezTo>
                    <a:pt x="1635" y="16339"/>
                    <a:pt x="1658" y="16384"/>
                    <a:pt x="1658" y="16436"/>
                  </a:cubicBezTo>
                  <a:cubicBezTo>
                    <a:pt x="926" y="22216"/>
                    <a:pt x="1232" y="28264"/>
                    <a:pt x="1396" y="34163"/>
                  </a:cubicBezTo>
                  <a:cubicBezTo>
                    <a:pt x="1419" y="35455"/>
                    <a:pt x="1441" y="36710"/>
                    <a:pt x="1419" y="37942"/>
                  </a:cubicBezTo>
                  <a:cubicBezTo>
                    <a:pt x="1419" y="38151"/>
                    <a:pt x="1307" y="40145"/>
                    <a:pt x="1329" y="40182"/>
                  </a:cubicBezTo>
                  <a:cubicBezTo>
                    <a:pt x="1486" y="40473"/>
                    <a:pt x="3196" y="38539"/>
                    <a:pt x="3353" y="38383"/>
                  </a:cubicBezTo>
                  <a:cubicBezTo>
                    <a:pt x="3510" y="38226"/>
                    <a:pt x="3420" y="38397"/>
                    <a:pt x="3428" y="38465"/>
                  </a:cubicBezTo>
                  <a:cubicBezTo>
                    <a:pt x="5563" y="54258"/>
                    <a:pt x="11425" y="66385"/>
                    <a:pt x="20222" y="73509"/>
                  </a:cubicBezTo>
                  <a:cubicBezTo>
                    <a:pt x="24508" y="77026"/>
                    <a:pt x="29347" y="79446"/>
                    <a:pt x="34522" y="81141"/>
                  </a:cubicBezTo>
                  <a:cubicBezTo>
                    <a:pt x="37016" y="81947"/>
                    <a:pt x="39555" y="82619"/>
                    <a:pt x="42131" y="83142"/>
                  </a:cubicBezTo>
                  <a:cubicBezTo>
                    <a:pt x="43415" y="83403"/>
                    <a:pt x="44715" y="83635"/>
                    <a:pt x="46022" y="83852"/>
                  </a:cubicBezTo>
                  <a:cubicBezTo>
                    <a:pt x="47664" y="84120"/>
                    <a:pt x="49098" y="83911"/>
                    <a:pt x="50913" y="83590"/>
                  </a:cubicBezTo>
                  <a:cubicBezTo>
                    <a:pt x="56521" y="82582"/>
                    <a:pt x="62054" y="82104"/>
                    <a:pt x="67729" y="81328"/>
                  </a:cubicBezTo>
                  <a:cubicBezTo>
                    <a:pt x="70873" y="80924"/>
                    <a:pt x="73987" y="80357"/>
                    <a:pt x="77071" y="79640"/>
                  </a:cubicBezTo>
                  <a:cubicBezTo>
                    <a:pt x="78699" y="79259"/>
                    <a:pt x="80334" y="78818"/>
                    <a:pt x="81984" y="78311"/>
                  </a:cubicBezTo>
                  <a:cubicBezTo>
                    <a:pt x="83037" y="77997"/>
                    <a:pt x="84128" y="77437"/>
                    <a:pt x="84949" y="77661"/>
                  </a:cubicBezTo>
                  <a:cubicBezTo>
                    <a:pt x="85621" y="77840"/>
                    <a:pt x="85979" y="78333"/>
                    <a:pt x="86383" y="78736"/>
                  </a:cubicBezTo>
                  <a:cubicBezTo>
                    <a:pt x="86778" y="79132"/>
                    <a:pt x="86965" y="79416"/>
                    <a:pt x="87443" y="79558"/>
                  </a:cubicBezTo>
                  <a:cubicBezTo>
                    <a:pt x="88264" y="79804"/>
                    <a:pt x="89332" y="79468"/>
                    <a:pt x="90400" y="79267"/>
                  </a:cubicBezTo>
                  <a:cubicBezTo>
                    <a:pt x="93387" y="78706"/>
                    <a:pt x="96172" y="78572"/>
                    <a:pt x="98935" y="78453"/>
                  </a:cubicBezTo>
                  <a:cubicBezTo>
                    <a:pt x="102042" y="78311"/>
                    <a:pt x="105193" y="78161"/>
                    <a:pt x="108613" y="77400"/>
                  </a:cubicBezTo>
                  <a:cubicBezTo>
                    <a:pt x="109994" y="77079"/>
                    <a:pt x="111055" y="76855"/>
                    <a:pt x="112302" y="76780"/>
                  </a:cubicBezTo>
                  <a:cubicBezTo>
                    <a:pt x="113556" y="76705"/>
                    <a:pt x="114602" y="76668"/>
                    <a:pt x="115729" y="76623"/>
                  </a:cubicBezTo>
                  <a:cubicBezTo>
                    <a:pt x="120994" y="76436"/>
                    <a:pt x="126236" y="76436"/>
                    <a:pt x="131978" y="75354"/>
                  </a:cubicBezTo>
                  <a:cubicBezTo>
                    <a:pt x="135145" y="74771"/>
                    <a:pt x="138236" y="73845"/>
                    <a:pt x="141201" y="72591"/>
                  </a:cubicBezTo>
                  <a:cubicBezTo>
                    <a:pt x="142799" y="71919"/>
                    <a:pt x="144613" y="71142"/>
                    <a:pt x="146002" y="70097"/>
                  </a:cubicBezTo>
                  <a:cubicBezTo>
                    <a:pt x="146794" y="69492"/>
                    <a:pt x="147249" y="68491"/>
                    <a:pt x="148100" y="67961"/>
                  </a:cubicBezTo>
                  <a:cubicBezTo>
                    <a:pt x="148123" y="67946"/>
                    <a:pt x="148160" y="67938"/>
                    <a:pt x="148190" y="67946"/>
                  </a:cubicBezTo>
                  <a:cubicBezTo>
                    <a:pt x="148302" y="67998"/>
                    <a:pt x="148138" y="68110"/>
                    <a:pt x="148138" y="68215"/>
                  </a:cubicBezTo>
                  <a:cubicBezTo>
                    <a:pt x="148138" y="68319"/>
                    <a:pt x="147667" y="68850"/>
                    <a:pt x="147570" y="68999"/>
                  </a:cubicBezTo>
                  <a:cubicBezTo>
                    <a:pt x="147331" y="69387"/>
                    <a:pt x="147234" y="69298"/>
                    <a:pt x="147287" y="69716"/>
                  </a:cubicBezTo>
                  <a:cubicBezTo>
                    <a:pt x="147346" y="70134"/>
                    <a:pt x="147294" y="70007"/>
                    <a:pt x="147697" y="69716"/>
                  </a:cubicBezTo>
                  <a:cubicBezTo>
                    <a:pt x="148100" y="69425"/>
                    <a:pt x="148190" y="69118"/>
                    <a:pt x="148616" y="69014"/>
                  </a:cubicBezTo>
                  <a:cubicBezTo>
                    <a:pt x="148705" y="68991"/>
                    <a:pt x="148519" y="69387"/>
                    <a:pt x="148578" y="69387"/>
                  </a:cubicBezTo>
                  <a:cubicBezTo>
                    <a:pt x="148952" y="69365"/>
                    <a:pt x="150303" y="67871"/>
                    <a:pt x="150535" y="67625"/>
                  </a:cubicBezTo>
                  <a:cubicBezTo>
                    <a:pt x="151864" y="66273"/>
                    <a:pt x="153029" y="64862"/>
                    <a:pt x="154336" y="63510"/>
                  </a:cubicBezTo>
                  <a:cubicBezTo>
                    <a:pt x="155023" y="62801"/>
                    <a:pt x="155747" y="62032"/>
                    <a:pt x="156703" y="61546"/>
                  </a:cubicBezTo>
                  <a:cubicBezTo>
                    <a:pt x="158443" y="60665"/>
                    <a:pt x="160205" y="59627"/>
                    <a:pt x="162005" y="58836"/>
                  </a:cubicBezTo>
                  <a:cubicBezTo>
                    <a:pt x="166089" y="57044"/>
                    <a:pt x="170316" y="56155"/>
                    <a:pt x="174102" y="56274"/>
                  </a:cubicBezTo>
                  <a:cubicBezTo>
                    <a:pt x="175954" y="56342"/>
                    <a:pt x="177716" y="56640"/>
                    <a:pt x="179314" y="57193"/>
                  </a:cubicBezTo>
                  <a:cubicBezTo>
                    <a:pt x="180068" y="57447"/>
                    <a:pt x="180793" y="57775"/>
                    <a:pt x="181487" y="58164"/>
                  </a:cubicBezTo>
                  <a:cubicBezTo>
                    <a:pt x="181995" y="58440"/>
                    <a:pt x="183003" y="58851"/>
                    <a:pt x="183212" y="59358"/>
                  </a:cubicBezTo>
                  <a:cubicBezTo>
                    <a:pt x="183429" y="59859"/>
                    <a:pt x="183212" y="61352"/>
                    <a:pt x="183249" y="61957"/>
                  </a:cubicBezTo>
                  <a:cubicBezTo>
                    <a:pt x="183302" y="62950"/>
                    <a:pt x="183451" y="63936"/>
                    <a:pt x="183697" y="64892"/>
                  </a:cubicBezTo>
                  <a:cubicBezTo>
                    <a:pt x="184213" y="66729"/>
                    <a:pt x="185228" y="68282"/>
                    <a:pt x="187005" y="69298"/>
                  </a:cubicBezTo>
                  <a:cubicBezTo>
                    <a:pt x="190971" y="71583"/>
                    <a:pt x="194674" y="74443"/>
                    <a:pt x="197736" y="78184"/>
                  </a:cubicBezTo>
                  <a:cubicBezTo>
                    <a:pt x="199491" y="80334"/>
                    <a:pt x="200984" y="82687"/>
                    <a:pt x="202179" y="85181"/>
                  </a:cubicBezTo>
                  <a:cubicBezTo>
                    <a:pt x="203411" y="87742"/>
                    <a:pt x="204292" y="90550"/>
                    <a:pt x="205427" y="93343"/>
                  </a:cubicBezTo>
                  <a:cubicBezTo>
                    <a:pt x="207795" y="99122"/>
                    <a:pt x="210610" y="105044"/>
                    <a:pt x="212574" y="112026"/>
                  </a:cubicBezTo>
                  <a:cubicBezTo>
                    <a:pt x="213037" y="113699"/>
                    <a:pt x="213455" y="115416"/>
                    <a:pt x="213813" y="117193"/>
                  </a:cubicBezTo>
                  <a:cubicBezTo>
                    <a:pt x="213940" y="117806"/>
                    <a:pt x="214448" y="119792"/>
                    <a:pt x="214373" y="120404"/>
                  </a:cubicBezTo>
                  <a:cubicBezTo>
                    <a:pt x="214299" y="121009"/>
                    <a:pt x="213940" y="121039"/>
                    <a:pt x="214448" y="120897"/>
                  </a:cubicBezTo>
                  <a:cubicBezTo>
                    <a:pt x="215195" y="120703"/>
                    <a:pt x="215942" y="119635"/>
                    <a:pt x="216554" y="119038"/>
                  </a:cubicBezTo>
                  <a:cubicBezTo>
                    <a:pt x="216591" y="119008"/>
                    <a:pt x="216629" y="119075"/>
                    <a:pt x="216629" y="119150"/>
                  </a:cubicBezTo>
                  <a:cubicBezTo>
                    <a:pt x="216853" y="127849"/>
                    <a:pt x="217390" y="137146"/>
                    <a:pt x="217861" y="147414"/>
                  </a:cubicBezTo>
                  <a:cubicBezTo>
                    <a:pt x="218286" y="156211"/>
                    <a:pt x="218592" y="165702"/>
                    <a:pt x="218421" y="175723"/>
                  </a:cubicBezTo>
                  <a:cubicBezTo>
                    <a:pt x="218421" y="175887"/>
                    <a:pt x="218361" y="175812"/>
                    <a:pt x="218361" y="175663"/>
                  </a:cubicBezTo>
                  <a:cubicBezTo>
                    <a:pt x="218719" y="155912"/>
                    <a:pt x="217241" y="138819"/>
                    <a:pt x="216681" y="123787"/>
                  </a:cubicBezTo>
                  <a:cubicBezTo>
                    <a:pt x="216643" y="122742"/>
                    <a:pt x="216614" y="121711"/>
                    <a:pt x="216584" y="120681"/>
                  </a:cubicBezTo>
                  <a:cubicBezTo>
                    <a:pt x="216554" y="119658"/>
                    <a:pt x="216457" y="119553"/>
                    <a:pt x="216031" y="119770"/>
                  </a:cubicBezTo>
                  <a:cubicBezTo>
                    <a:pt x="215613" y="119979"/>
                    <a:pt x="215045" y="120778"/>
                    <a:pt x="214493" y="121076"/>
                  </a:cubicBezTo>
                  <a:cubicBezTo>
                    <a:pt x="214194" y="121233"/>
                    <a:pt x="214187" y="121300"/>
                    <a:pt x="214015" y="120950"/>
                  </a:cubicBezTo>
                  <a:cubicBezTo>
                    <a:pt x="214000" y="120927"/>
                    <a:pt x="214082" y="120718"/>
                    <a:pt x="214082" y="120711"/>
                  </a:cubicBezTo>
                  <a:cubicBezTo>
                    <a:pt x="214082" y="120703"/>
                    <a:pt x="214179" y="120554"/>
                    <a:pt x="214187" y="120479"/>
                  </a:cubicBezTo>
                  <a:cubicBezTo>
                    <a:pt x="214254" y="119941"/>
                    <a:pt x="214142" y="119508"/>
                    <a:pt x="214052" y="118933"/>
                  </a:cubicBezTo>
                  <a:cubicBezTo>
                    <a:pt x="213746" y="116910"/>
                    <a:pt x="213246" y="114886"/>
                    <a:pt x="212738" y="112997"/>
                  </a:cubicBezTo>
                  <a:cubicBezTo>
                    <a:pt x="211797" y="109487"/>
                    <a:pt x="210632" y="106224"/>
                    <a:pt x="209385" y="103132"/>
                  </a:cubicBezTo>
                  <a:cubicBezTo>
                    <a:pt x="208146" y="100041"/>
                    <a:pt x="206869" y="97106"/>
                    <a:pt x="205674" y="94216"/>
                  </a:cubicBezTo>
                  <a:cubicBezTo>
                    <a:pt x="204360" y="91043"/>
                    <a:pt x="203374" y="87854"/>
                    <a:pt x="201948" y="84979"/>
                  </a:cubicBezTo>
                  <a:cubicBezTo>
                    <a:pt x="199043" y="79110"/>
                    <a:pt x="194876" y="74682"/>
                    <a:pt x="190075" y="71381"/>
                  </a:cubicBezTo>
                  <a:cubicBezTo>
                    <a:pt x="188439" y="70246"/>
                    <a:pt x="186386" y="69410"/>
                    <a:pt x="185116" y="67961"/>
                  </a:cubicBezTo>
                  <a:cubicBezTo>
                    <a:pt x="184011" y="66699"/>
                    <a:pt x="183503" y="65078"/>
                    <a:pt x="183264" y="63451"/>
                  </a:cubicBezTo>
                  <a:cubicBezTo>
                    <a:pt x="183115" y="62435"/>
                    <a:pt x="183152" y="61412"/>
                    <a:pt x="183078" y="60381"/>
                  </a:cubicBezTo>
                  <a:cubicBezTo>
                    <a:pt x="182973" y="59000"/>
                    <a:pt x="181920" y="58485"/>
                    <a:pt x="180666" y="57880"/>
                  </a:cubicBezTo>
                  <a:cubicBezTo>
                    <a:pt x="178836" y="57014"/>
                    <a:pt x="176715" y="56528"/>
                    <a:pt x="174453" y="56416"/>
                  </a:cubicBezTo>
                  <a:cubicBezTo>
                    <a:pt x="171750" y="56274"/>
                    <a:pt x="168822" y="56655"/>
                    <a:pt x="165865" y="57536"/>
                  </a:cubicBezTo>
                  <a:cubicBezTo>
                    <a:pt x="164237" y="58014"/>
                    <a:pt x="162654" y="58619"/>
                    <a:pt x="161131" y="59344"/>
                  </a:cubicBezTo>
                  <a:cubicBezTo>
                    <a:pt x="159765" y="59993"/>
                    <a:pt x="158473" y="60942"/>
                    <a:pt x="157129" y="61576"/>
                  </a:cubicBezTo>
                  <a:cubicBezTo>
                    <a:pt x="156285" y="61972"/>
                    <a:pt x="155837" y="62181"/>
                    <a:pt x="155120" y="62868"/>
                  </a:cubicBezTo>
                  <a:cubicBezTo>
                    <a:pt x="154403" y="63548"/>
                    <a:pt x="153559" y="64489"/>
                    <a:pt x="152812" y="65317"/>
                  </a:cubicBezTo>
                  <a:cubicBezTo>
                    <a:pt x="151528" y="66736"/>
                    <a:pt x="150199" y="68416"/>
                    <a:pt x="148437" y="69604"/>
                  </a:cubicBezTo>
                  <a:cubicBezTo>
                    <a:pt x="148377" y="69641"/>
                    <a:pt x="148317" y="69626"/>
                    <a:pt x="148332" y="69566"/>
                  </a:cubicBezTo>
                  <a:cubicBezTo>
                    <a:pt x="148698" y="68670"/>
                    <a:pt x="147779" y="69932"/>
                    <a:pt x="147384" y="70126"/>
                  </a:cubicBezTo>
                  <a:cubicBezTo>
                    <a:pt x="146980" y="70321"/>
                    <a:pt x="147010" y="70313"/>
                    <a:pt x="146809" y="70156"/>
                  </a:cubicBezTo>
                  <a:cubicBezTo>
                    <a:pt x="146614" y="69999"/>
                    <a:pt x="146764" y="69865"/>
                    <a:pt x="146786" y="69790"/>
                  </a:cubicBezTo>
                  <a:cubicBezTo>
                    <a:pt x="146838" y="69551"/>
                    <a:pt x="147496" y="68939"/>
                    <a:pt x="147690" y="68663"/>
                  </a:cubicBezTo>
                  <a:cubicBezTo>
                    <a:pt x="147779" y="68528"/>
                    <a:pt x="148250" y="68058"/>
                    <a:pt x="147988" y="68177"/>
                  </a:cubicBezTo>
                  <a:cubicBezTo>
                    <a:pt x="147369" y="68476"/>
                    <a:pt x="146883" y="69708"/>
                    <a:pt x="146420" y="70089"/>
                  </a:cubicBezTo>
                  <a:cubicBezTo>
                    <a:pt x="145950" y="70470"/>
                    <a:pt x="145143" y="70821"/>
                    <a:pt x="144636" y="71090"/>
                  </a:cubicBezTo>
                  <a:cubicBezTo>
                    <a:pt x="137848" y="74614"/>
                    <a:pt x="131030" y="75921"/>
                    <a:pt x="124668" y="76369"/>
                  </a:cubicBezTo>
                  <a:cubicBezTo>
                    <a:pt x="121606" y="76586"/>
                    <a:pt x="118642" y="76631"/>
                    <a:pt x="115647" y="76743"/>
                  </a:cubicBezTo>
                  <a:cubicBezTo>
                    <a:pt x="113818" y="76810"/>
                    <a:pt x="111884" y="76765"/>
                    <a:pt x="109875" y="77191"/>
                  </a:cubicBezTo>
                  <a:cubicBezTo>
                    <a:pt x="107583" y="77691"/>
                    <a:pt x="105417" y="78124"/>
                    <a:pt x="103237" y="78311"/>
                  </a:cubicBezTo>
                  <a:cubicBezTo>
                    <a:pt x="99122" y="78677"/>
                    <a:pt x="95284" y="78535"/>
                    <a:pt x="90975" y="79274"/>
                  </a:cubicBezTo>
                  <a:cubicBezTo>
                    <a:pt x="89377" y="79543"/>
                    <a:pt x="87943" y="80095"/>
                    <a:pt x="86958" y="79483"/>
                  </a:cubicBezTo>
                  <a:cubicBezTo>
                    <a:pt x="86547" y="79222"/>
                    <a:pt x="86278" y="78848"/>
                    <a:pt x="85950" y="78527"/>
                  </a:cubicBezTo>
                  <a:cubicBezTo>
                    <a:pt x="85830" y="78393"/>
                    <a:pt x="85696" y="78273"/>
                    <a:pt x="85554" y="78154"/>
                  </a:cubicBezTo>
                  <a:cubicBezTo>
                    <a:pt x="84852" y="77624"/>
                    <a:pt x="84232" y="77751"/>
                    <a:pt x="82948" y="78124"/>
                  </a:cubicBezTo>
                  <a:cubicBezTo>
                    <a:pt x="78632" y="79356"/>
                    <a:pt x="74472" y="80417"/>
                    <a:pt x="70328" y="81066"/>
                  </a:cubicBezTo>
                  <a:cubicBezTo>
                    <a:pt x="66183" y="81723"/>
                    <a:pt x="62121" y="82104"/>
                    <a:pt x="58051" y="82619"/>
                  </a:cubicBezTo>
                  <a:cubicBezTo>
                    <a:pt x="56058" y="82881"/>
                    <a:pt x="54049" y="83157"/>
                    <a:pt x="52048" y="83508"/>
                  </a:cubicBezTo>
                  <a:cubicBezTo>
                    <a:pt x="51077" y="83665"/>
                    <a:pt x="50106" y="83844"/>
                    <a:pt x="49150" y="84038"/>
                  </a:cubicBezTo>
                  <a:cubicBezTo>
                    <a:pt x="47866" y="84277"/>
                    <a:pt x="47134" y="84158"/>
                    <a:pt x="45977" y="83971"/>
                  </a:cubicBezTo>
                  <a:cubicBezTo>
                    <a:pt x="42355" y="83381"/>
                    <a:pt x="38815" y="82619"/>
                    <a:pt x="35395" y="81552"/>
                  </a:cubicBezTo>
                  <a:cubicBezTo>
                    <a:pt x="21603" y="77467"/>
                    <a:pt x="10044" y="67423"/>
                    <a:pt x="5250" y="48389"/>
                  </a:cubicBezTo>
                  <a:cubicBezTo>
                    <a:pt x="4906" y="47052"/>
                    <a:pt x="4593" y="45678"/>
                    <a:pt x="4309" y="44289"/>
                  </a:cubicBezTo>
                  <a:cubicBezTo>
                    <a:pt x="4018" y="42900"/>
                    <a:pt x="3906" y="41302"/>
                    <a:pt x="3547" y="39958"/>
                  </a:cubicBezTo>
                  <a:cubicBezTo>
                    <a:pt x="3271" y="38905"/>
                    <a:pt x="3390" y="38860"/>
                    <a:pt x="2838" y="39092"/>
                  </a:cubicBezTo>
                  <a:cubicBezTo>
                    <a:pt x="2614" y="39196"/>
                    <a:pt x="2397" y="39533"/>
                    <a:pt x="2196" y="39719"/>
                  </a:cubicBezTo>
                  <a:cubicBezTo>
                    <a:pt x="1994" y="39906"/>
                    <a:pt x="1695" y="40391"/>
                    <a:pt x="1464" y="40361"/>
                  </a:cubicBezTo>
                  <a:cubicBezTo>
                    <a:pt x="1240" y="40332"/>
                    <a:pt x="1337" y="40503"/>
                    <a:pt x="1225" y="40302"/>
                  </a:cubicBezTo>
                  <a:cubicBezTo>
                    <a:pt x="1113" y="40108"/>
                    <a:pt x="1337" y="37031"/>
                    <a:pt x="1337" y="36598"/>
                  </a:cubicBezTo>
                  <a:cubicBezTo>
                    <a:pt x="1314" y="31849"/>
                    <a:pt x="866" y="26696"/>
                    <a:pt x="1090" y="21708"/>
                  </a:cubicBezTo>
                  <a:cubicBezTo>
                    <a:pt x="1158" y="20244"/>
                    <a:pt x="1367" y="18885"/>
                    <a:pt x="1441" y="17414"/>
                  </a:cubicBezTo>
                  <a:cubicBezTo>
                    <a:pt x="1501" y="16197"/>
                    <a:pt x="1337" y="16817"/>
                    <a:pt x="1195" y="16197"/>
                  </a:cubicBezTo>
                  <a:cubicBezTo>
                    <a:pt x="1001" y="15263"/>
                    <a:pt x="1307" y="13367"/>
                    <a:pt x="545" y="13322"/>
                  </a:cubicBezTo>
                  <a:cubicBezTo>
                    <a:pt x="515" y="13307"/>
                    <a:pt x="500" y="13285"/>
                    <a:pt x="493" y="13255"/>
                  </a:cubicBezTo>
                  <a:cubicBezTo>
                    <a:pt x="75" y="11403"/>
                    <a:pt x="194" y="9588"/>
                    <a:pt x="418" y="8005"/>
                  </a:cubicBezTo>
                  <a:cubicBezTo>
                    <a:pt x="866" y="4936"/>
                    <a:pt x="1688" y="2442"/>
                    <a:pt x="2487" y="90"/>
                  </a:cubicBezTo>
                  <a:cubicBezTo>
                    <a:pt x="2509" y="0"/>
                    <a:pt x="2569" y="179"/>
                    <a:pt x="2539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1355625" y="377950"/>
              <a:ext cx="5468400" cy="4394750"/>
            </a:xfrm>
            <a:custGeom>
              <a:avLst/>
              <a:gdLst/>
              <a:ahLst/>
              <a:cxnLst/>
              <a:rect l="l" t="t" r="r" b="b"/>
              <a:pathLst>
                <a:path w="218736" h="175790" extrusionOk="0">
                  <a:moveTo>
                    <a:pt x="2547" y="269"/>
                  </a:moveTo>
                  <a:cubicBezTo>
                    <a:pt x="1883" y="2255"/>
                    <a:pt x="1233" y="4316"/>
                    <a:pt x="755" y="6721"/>
                  </a:cubicBezTo>
                  <a:cubicBezTo>
                    <a:pt x="501" y="7960"/>
                    <a:pt x="1" y="10589"/>
                    <a:pt x="397" y="12366"/>
                  </a:cubicBezTo>
                  <a:cubicBezTo>
                    <a:pt x="613" y="13329"/>
                    <a:pt x="957" y="12926"/>
                    <a:pt x="1166" y="13703"/>
                  </a:cubicBezTo>
                  <a:cubicBezTo>
                    <a:pt x="1368" y="14479"/>
                    <a:pt x="748" y="16107"/>
                    <a:pt x="1592" y="16346"/>
                  </a:cubicBezTo>
                  <a:cubicBezTo>
                    <a:pt x="1621" y="16346"/>
                    <a:pt x="1651" y="16428"/>
                    <a:pt x="1644" y="16473"/>
                  </a:cubicBezTo>
                  <a:cubicBezTo>
                    <a:pt x="905" y="22268"/>
                    <a:pt x="1211" y="28339"/>
                    <a:pt x="1360" y="34253"/>
                  </a:cubicBezTo>
                  <a:cubicBezTo>
                    <a:pt x="1390" y="35545"/>
                    <a:pt x="1397" y="36814"/>
                    <a:pt x="1390" y="38046"/>
                  </a:cubicBezTo>
                  <a:cubicBezTo>
                    <a:pt x="1382" y="38248"/>
                    <a:pt x="1270" y="40257"/>
                    <a:pt x="1293" y="40294"/>
                  </a:cubicBezTo>
                  <a:cubicBezTo>
                    <a:pt x="1442" y="40585"/>
                    <a:pt x="3152" y="38651"/>
                    <a:pt x="3309" y="38502"/>
                  </a:cubicBezTo>
                  <a:cubicBezTo>
                    <a:pt x="3473" y="38353"/>
                    <a:pt x="3376" y="38509"/>
                    <a:pt x="3384" y="38584"/>
                  </a:cubicBezTo>
                  <a:cubicBezTo>
                    <a:pt x="5497" y="54430"/>
                    <a:pt x="11329" y="66624"/>
                    <a:pt x="20103" y="73793"/>
                  </a:cubicBezTo>
                  <a:cubicBezTo>
                    <a:pt x="24367" y="77340"/>
                    <a:pt x="29206" y="79782"/>
                    <a:pt x="34366" y="81507"/>
                  </a:cubicBezTo>
                  <a:cubicBezTo>
                    <a:pt x="36852" y="82321"/>
                    <a:pt x="39391" y="83000"/>
                    <a:pt x="41953" y="83530"/>
                  </a:cubicBezTo>
                  <a:cubicBezTo>
                    <a:pt x="43245" y="83799"/>
                    <a:pt x="44544" y="84038"/>
                    <a:pt x="45851" y="84262"/>
                  </a:cubicBezTo>
                  <a:cubicBezTo>
                    <a:pt x="47493" y="84531"/>
                    <a:pt x="48920" y="84322"/>
                    <a:pt x="50742" y="84008"/>
                  </a:cubicBezTo>
                  <a:cubicBezTo>
                    <a:pt x="56342" y="83015"/>
                    <a:pt x="61868" y="82552"/>
                    <a:pt x="67528" y="81798"/>
                  </a:cubicBezTo>
                  <a:cubicBezTo>
                    <a:pt x="70590" y="81387"/>
                    <a:pt x="73696" y="80864"/>
                    <a:pt x="76870" y="80118"/>
                  </a:cubicBezTo>
                  <a:cubicBezTo>
                    <a:pt x="78498" y="79729"/>
                    <a:pt x="80133" y="79289"/>
                    <a:pt x="81784" y="78796"/>
                  </a:cubicBezTo>
                  <a:cubicBezTo>
                    <a:pt x="82829" y="78467"/>
                    <a:pt x="83927" y="77922"/>
                    <a:pt x="84741" y="78146"/>
                  </a:cubicBezTo>
                  <a:cubicBezTo>
                    <a:pt x="85555" y="78370"/>
                    <a:pt x="85779" y="78818"/>
                    <a:pt x="86167" y="79214"/>
                  </a:cubicBezTo>
                  <a:cubicBezTo>
                    <a:pt x="86563" y="79617"/>
                    <a:pt x="86757" y="79901"/>
                    <a:pt x="87235" y="80036"/>
                  </a:cubicBezTo>
                  <a:cubicBezTo>
                    <a:pt x="88056" y="80289"/>
                    <a:pt x="89117" y="79953"/>
                    <a:pt x="90192" y="79759"/>
                  </a:cubicBezTo>
                  <a:cubicBezTo>
                    <a:pt x="93179" y="79199"/>
                    <a:pt x="95964" y="79065"/>
                    <a:pt x="98727" y="78945"/>
                  </a:cubicBezTo>
                  <a:cubicBezTo>
                    <a:pt x="101834" y="78803"/>
                    <a:pt x="104977" y="78669"/>
                    <a:pt x="108405" y="77892"/>
                  </a:cubicBezTo>
                  <a:cubicBezTo>
                    <a:pt x="109786" y="77571"/>
                    <a:pt x="110839" y="77362"/>
                    <a:pt x="112094" y="77273"/>
                  </a:cubicBezTo>
                  <a:cubicBezTo>
                    <a:pt x="113341" y="77191"/>
                    <a:pt x="114379" y="77161"/>
                    <a:pt x="115521" y="77116"/>
                  </a:cubicBezTo>
                  <a:cubicBezTo>
                    <a:pt x="120786" y="76929"/>
                    <a:pt x="126028" y="76929"/>
                    <a:pt x="131770" y="75839"/>
                  </a:cubicBezTo>
                  <a:cubicBezTo>
                    <a:pt x="134936" y="75249"/>
                    <a:pt x="138028" y="74316"/>
                    <a:pt x="140992" y="73069"/>
                  </a:cubicBezTo>
                  <a:cubicBezTo>
                    <a:pt x="142598" y="72396"/>
                    <a:pt x="144420" y="71620"/>
                    <a:pt x="145801" y="70567"/>
                  </a:cubicBezTo>
                  <a:cubicBezTo>
                    <a:pt x="146593" y="69955"/>
                    <a:pt x="147048" y="68961"/>
                    <a:pt x="147900" y="68424"/>
                  </a:cubicBezTo>
                  <a:cubicBezTo>
                    <a:pt x="147922" y="68409"/>
                    <a:pt x="147959" y="68401"/>
                    <a:pt x="147989" y="68409"/>
                  </a:cubicBezTo>
                  <a:cubicBezTo>
                    <a:pt x="148101" y="68461"/>
                    <a:pt x="147945" y="68588"/>
                    <a:pt x="147937" y="68678"/>
                  </a:cubicBezTo>
                  <a:cubicBezTo>
                    <a:pt x="147930" y="68775"/>
                    <a:pt x="147467" y="69312"/>
                    <a:pt x="147377" y="69462"/>
                  </a:cubicBezTo>
                  <a:cubicBezTo>
                    <a:pt x="147131" y="69858"/>
                    <a:pt x="147034" y="69760"/>
                    <a:pt x="147093" y="70179"/>
                  </a:cubicBezTo>
                  <a:cubicBezTo>
                    <a:pt x="147160" y="70604"/>
                    <a:pt x="147093" y="70470"/>
                    <a:pt x="147496" y="70179"/>
                  </a:cubicBezTo>
                  <a:cubicBezTo>
                    <a:pt x="147900" y="69895"/>
                    <a:pt x="148004" y="69581"/>
                    <a:pt x="148415" y="69484"/>
                  </a:cubicBezTo>
                  <a:cubicBezTo>
                    <a:pt x="148505" y="69454"/>
                    <a:pt x="148325" y="69858"/>
                    <a:pt x="148385" y="69858"/>
                  </a:cubicBezTo>
                  <a:cubicBezTo>
                    <a:pt x="148751" y="69828"/>
                    <a:pt x="150103" y="68334"/>
                    <a:pt x="150334" y="68088"/>
                  </a:cubicBezTo>
                  <a:cubicBezTo>
                    <a:pt x="151663" y="66729"/>
                    <a:pt x="152836" y="65325"/>
                    <a:pt x="154135" y="63966"/>
                  </a:cubicBezTo>
                  <a:cubicBezTo>
                    <a:pt x="154822" y="63256"/>
                    <a:pt x="155554" y="62487"/>
                    <a:pt x="156502" y="62002"/>
                  </a:cubicBezTo>
                  <a:cubicBezTo>
                    <a:pt x="158250" y="61121"/>
                    <a:pt x="160012" y="60075"/>
                    <a:pt x="161819" y="59276"/>
                  </a:cubicBezTo>
                  <a:cubicBezTo>
                    <a:pt x="165904" y="57484"/>
                    <a:pt x="170130" y="56581"/>
                    <a:pt x="173924" y="56700"/>
                  </a:cubicBezTo>
                  <a:cubicBezTo>
                    <a:pt x="175693" y="56737"/>
                    <a:pt x="177456" y="57036"/>
                    <a:pt x="179143" y="57589"/>
                  </a:cubicBezTo>
                  <a:cubicBezTo>
                    <a:pt x="179890" y="57850"/>
                    <a:pt x="180622" y="58171"/>
                    <a:pt x="181316" y="58552"/>
                  </a:cubicBezTo>
                  <a:cubicBezTo>
                    <a:pt x="181831" y="58828"/>
                    <a:pt x="182840" y="59239"/>
                    <a:pt x="183049" y="59739"/>
                  </a:cubicBezTo>
                  <a:cubicBezTo>
                    <a:pt x="183265" y="60232"/>
                    <a:pt x="183049" y="61733"/>
                    <a:pt x="183086" y="62338"/>
                  </a:cubicBezTo>
                  <a:cubicBezTo>
                    <a:pt x="183138" y="63331"/>
                    <a:pt x="183295" y="64317"/>
                    <a:pt x="183549" y="65273"/>
                  </a:cubicBezTo>
                  <a:cubicBezTo>
                    <a:pt x="184049" y="67102"/>
                    <a:pt x="185080" y="68640"/>
                    <a:pt x="186857" y="69656"/>
                  </a:cubicBezTo>
                  <a:cubicBezTo>
                    <a:pt x="190837" y="71926"/>
                    <a:pt x="194541" y="74756"/>
                    <a:pt x="197610" y="78482"/>
                  </a:cubicBezTo>
                  <a:cubicBezTo>
                    <a:pt x="199365" y="80618"/>
                    <a:pt x="200858" y="82955"/>
                    <a:pt x="202076" y="85442"/>
                  </a:cubicBezTo>
                  <a:cubicBezTo>
                    <a:pt x="203315" y="87988"/>
                    <a:pt x="204196" y="90789"/>
                    <a:pt x="205339" y="93567"/>
                  </a:cubicBezTo>
                  <a:cubicBezTo>
                    <a:pt x="207713" y="99324"/>
                    <a:pt x="210544" y="105216"/>
                    <a:pt x="212507" y="112175"/>
                  </a:cubicBezTo>
                  <a:cubicBezTo>
                    <a:pt x="212985" y="113826"/>
                    <a:pt x="213404" y="115543"/>
                    <a:pt x="213769" y="117313"/>
                  </a:cubicBezTo>
                  <a:cubicBezTo>
                    <a:pt x="213904" y="117925"/>
                    <a:pt x="214404" y="119904"/>
                    <a:pt x="214329" y="120509"/>
                  </a:cubicBezTo>
                  <a:cubicBezTo>
                    <a:pt x="214255" y="121121"/>
                    <a:pt x="213904" y="121144"/>
                    <a:pt x="214412" y="121009"/>
                  </a:cubicBezTo>
                  <a:cubicBezTo>
                    <a:pt x="215158" y="120800"/>
                    <a:pt x="215898" y="119740"/>
                    <a:pt x="216525" y="119142"/>
                  </a:cubicBezTo>
                  <a:cubicBezTo>
                    <a:pt x="216555" y="119105"/>
                    <a:pt x="216600" y="119165"/>
                    <a:pt x="216600" y="119254"/>
                  </a:cubicBezTo>
                  <a:cubicBezTo>
                    <a:pt x="216824" y="127917"/>
                    <a:pt x="217376" y="137191"/>
                    <a:pt x="217869" y="147421"/>
                  </a:cubicBezTo>
                  <a:cubicBezTo>
                    <a:pt x="218295" y="156188"/>
                    <a:pt x="218623" y="165642"/>
                    <a:pt x="218474" y="175641"/>
                  </a:cubicBezTo>
                  <a:cubicBezTo>
                    <a:pt x="218466" y="175790"/>
                    <a:pt x="218399" y="175723"/>
                    <a:pt x="218407" y="175573"/>
                  </a:cubicBezTo>
                  <a:cubicBezTo>
                    <a:pt x="218735" y="155889"/>
                    <a:pt x="217227" y="138864"/>
                    <a:pt x="216644" y="123869"/>
                  </a:cubicBezTo>
                  <a:cubicBezTo>
                    <a:pt x="216607" y="122824"/>
                    <a:pt x="216577" y="121801"/>
                    <a:pt x="216555" y="120770"/>
                  </a:cubicBezTo>
                  <a:cubicBezTo>
                    <a:pt x="216525" y="119747"/>
                    <a:pt x="216420" y="119650"/>
                    <a:pt x="215995" y="119867"/>
                  </a:cubicBezTo>
                  <a:cubicBezTo>
                    <a:pt x="215562" y="120083"/>
                    <a:pt x="215002" y="120875"/>
                    <a:pt x="214449" y="121181"/>
                  </a:cubicBezTo>
                  <a:cubicBezTo>
                    <a:pt x="214150" y="121345"/>
                    <a:pt x="214143" y="121398"/>
                    <a:pt x="213979" y="121061"/>
                  </a:cubicBezTo>
                  <a:cubicBezTo>
                    <a:pt x="213956" y="121032"/>
                    <a:pt x="214053" y="120830"/>
                    <a:pt x="214053" y="120823"/>
                  </a:cubicBezTo>
                  <a:cubicBezTo>
                    <a:pt x="214053" y="120808"/>
                    <a:pt x="214143" y="120658"/>
                    <a:pt x="214150" y="120584"/>
                  </a:cubicBezTo>
                  <a:cubicBezTo>
                    <a:pt x="214210" y="120053"/>
                    <a:pt x="214098" y="119613"/>
                    <a:pt x="214016" y="119045"/>
                  </a:cubicBezTo>
                  <a:cubicBezTo>
                    <a:pt x="213702" y="117029"/>
                    <a:pt x="213194" y="115020"/>
                    <a:pt x="212687" y="113146"/>
                  </a:cubicBezTo>
                  <a:cubicBezTo>
                    <a:pt x="211738" y="109636"/>
                    <a:pt x="210558" y="106388"/>
                    <a:pt x="209319" y="103311"/>
                  </a:cubicBezTo>
                  <a:cubicBezTo>
                    <a:pt x="208079" y="100227"/>
                    <a:pt x="206780" y="97315"/>
                    <a:pt x="205585" y="94440"/>
                  </a:cubicBezTo>
                  <a:cubicBezTo>
                    <a:pt x="204256" y="91289"/>
                    <a:pt x="203270" y="88115"/>
                    <a:pt x="201844" y="85248"/>
                  </a:cubicBezTo>
                  <a:cubicBezTo>
                    <a:pt x="198932" y="79393"/>
                    <a:pt x="194735" y="74995"/>
                    <a:pt x="189934" y="71724"/>
                  </a:cubicBezTo>
                  <a:cubicBezTo>
                    <a:pt x="188298" y="70604"/>
                    <a:pt x="186237" y="69760"/>
                    <a:pt x="184968" y="68334"/>
                  </a:cubicBezTo>
                  <a:cubicBezTo>
                    <a:pt x="183855" y="67072"/>
                    <a:pt x="183340" y="65459"/>
                    <a:pt x="183108" y="63831"/>
                  </a:cubicBezTo>
                  <a:cubicBezTo>
                    <a:pt x="182959" y="62823"/>
                    <a:pt x="182989" y="61793"/>
                    <a:pt x="182914" y="60770"/>
                  </a:cubicBezTo>
                  <a:cubicBezTo>
                    <a:pt x="182810" y="59388"/>
                    <a:pt x="181757" y="58880"/>
                    <a:pt x="180495" y="58283"/>
                  </a:cubicBezTo>
                  <a:cubicBezTo>
                    <a:pt x="178665" y="57409"/>
                    <a:pt x="176545" y="56946"/>
                    <a:pt x="174274" y="56834"/>
                  </a:cubicBezTo>
                  <a:cubicBezTo>
                    <a:pt x="171571" y="56700"/>
                    <a:pt x="168629" y="57096"/>
                    <a:pt x="165672" y="57969"/>
                  </a:cubicBezTo>
                  <a:cubicBezTo>
                    <a:pt x="164052" y="58462"/>
                    <a:pt x="162469" y="59067"/>
                    <a:pt x="160938" y="59792"/>
                  </a:cubicBezTo>
                  <a:cubicBezTo>
                    <a:pt x="159579" y="60449"/>
                    <a:pt x="158279" y="61390"/>
                    <a:pt x="156928" y="62032"/>
                  </a:cubicBezTo>
                  <a:cubicBezTo>
                    <a:pt x="156084" y="62427"/>
                    <a:pt x="155636" y="62637"/>
                    <a:pt x="154927" y="63324"/>
                  </a:cubicBezTo>
                  <a:cubicBezTo>
                    <a:pt x="154217" y="64003"/>
                    <a:pt x="153358" y="64951"/>
                    <a:pt x="152612" y="65773"/>
                  </a:cubicBezTo>
                  <a:cubicBezTo>
                    <a:pt x="151335" y="67192"/>
                    <a:pt x="150006" y="68887"/>
                    <a:pt x="148243" y="70067"/>
                  </a:cubicBezTo>
                  <a:cubicBezTo>
                    <a:pt x="148176" y="70104"/>
                    <a:pt x="148116" y="70089"/>
                    <a:pt x="148139" y="70029"/>
                  </a:cubicBezTo>
                  <a:cubicBezTo>
                    <a:pt x="148497" y="69133"/>
                    <a:pt x="147579" y="70395"/>
                    <a:pt x="147183" y="70589"/>
                  </a:cubicBezTo>
                  <a:cubicBezTo>
                    <a:pt x="146780" y="70791"/>
                    <a:pt x="146809" y="70776"/>
                    <a:pt x="146608" y="70619"/>
                  </a:cubicBezTo>
                  <a:cubicBezTo>
                    <a:pt x="146414" y="70462"/>
                    <a:pt x="146563" y="70328"/>
                    <a:pt x="146585" y="70268"/>
                  </a:cubicBezTo>
                  <a:cubicBezTo>
                    <a:pt x="146645" y="70014"/>
                    <a:pt x="147295" y="69410"/>
                    <a:pt x="147489" y="69126"/>
                  </a:cubicBezTo>
                  <a:cubicBezTo>
                    <a:pt x="147594" y="68999"/>
                    <a:pt x="148049" y="68521"/>
                    <a:pt x="147788" y="68640"/>
                  </a:cubicBezTo>
                  <a:cubicBezTo>
                    <a:pt x="147168" y="68939"/>
                    <a:pt x="146683" y="70171"/>
                    <a:pt x="146227" y="70567"/>
                  </a:cubicBezTo>
                  <a:cubicBezTo>
                    <a:pt x="145772" y="70955"/>
                    <a:pt x="144943" y="71291"/>
                    <a:pt x="144435" y="71553"/>
                  </a:cubicBezTo>
                  <a:cubicBezTo>
                    <a:pt x="137640" y="75092"/>
                    <a:pt x="130814" y="76406"/>
                    <a:pt x="124460" y="76862"/>
                  </a:cubicBezTo>
                  <a:cubicBezTo>
                    <a:pt x="121391" y="77079"/>
                    <a:pt x="118433" y="77123"/>
                    <a:pt x="115424" y="77235"/>
                  </a:cubicBezTo>
                  <a:cubicBezTo>
                    <a:pt x="113602" y="77303"/>
                    <a:pt x="111676" y="77258"/>
                    <a:pt x="109667" y="77683"/>
                  </a:cubicBezTo>
                  <a:cubicBezTo>
                    <a:pt x="107367" y="78191"/>
                    <a:pt x="105201" y="78617"/>
                    <a:pt x="103028" y="78818"/>
                  </a:cubicBezTo>
                  <a:cubicBezTo>
                    <a:pt x="98914" y="79169"/>
                    <a:pt x="95076" y="79028"/>
                    <a:pt x="90767" y="79767"/>
                  </a:cubicBezTo>
                  <a:cubicBezTo>
                    <a:pt x="89169" y="80036"/>
                    <a:pt x="87728" y="80581"/>
                    <a:pt x="86757" y="79961"/>
                  </a:cubicBezTo>
                  <a:cubicBezTo>
                    <a:pt x="86346" y="79700"/>
                    <a:pt x="86077" y="79326"/>
                    <a:pt x="85749" y="79013"/>
                  </a:cubicBezTo>
                  <a:cubicBezTo>
                    <a:pt x="85622" y="78878"/>
                    <a:pt x="85487" y="78751"/>
                    <a:pt x="85338" y="78639"/>
                  </a:cubicBezTo>
                  <a:cubicBezTo>
                    <a:pt x="84644" y="78094"/>
                    <a:pt x="84031" y="78236"/>
                    <a:pt x="82739" y="78602"/>
                  </a:cubicBezTo>
                  <a:cubicBezTo>
                    <a:pt x="78431" y="79834"/>
                    <a:pt x="74271" y="80879"/>
                    <a:pt x="70135" y="81522"/>
                  </a:cubicBezTo>
                  <a:cubicBezTo>
                    <a:pt x="65998" y="82164"/>
                    <a:pt x="61943" y="82552"/>
                    <a:pt x="57873" y="83052"/>
                  </a:cubicBezTo>
                  <a:cubicBezTo>
                    <a:pt x="55872" y="83306"/>
                    <a:pt x="53863" y="83583"/>
                    <a:pt x="51869" y="83919"/>
                  </a:cubicBezTo>
                  <a:cubicBezTo>
                    <a:pt x="50899" y="84083"/>
                    <a:pt x="49935" y="84255"/>
                    <a:pt x="48972" y="84441"/>
                  </a:cubicBezTo>
                  <a:cubicBezTo>
                    <a:pt x="47695" y="84688"/>
                    <a:pt x="46956" y="84568"/>
                    <a:pt x="45798" y="84367"/>
                  </a:cubicBezTo>
                  <a:cubicBezTo>
                    <a:pt x="42192" y="83769"/>
                    <a:pt x="38652" y="83000"/>
                    <a:pt x="35247" y="81925"/>
                  </a:cubicBezTo>
                  <a:cubicBezTo>
                    <a:pt x="21462" y="77780"/>
                    <a:pt x="9955" y="67655"/>
                    <a:pt x="5191" y="48546"/>
                  </a:cubicBezTo>
                  <a:cubicBezTo>
                    <a:pt x="4847" y="47201"/>
                    <a:pt x="4534" y="45827"/>
                    <a:pt x="4257" y="44431"/>
                  </a:cubicBezTo>
                  <a:cubicBezTo>
                    <a:pt x="3974" y="43027"/>
                    <a:pt x="3862" y="41422"/>
                    <a:pt x="3511" y="40078"/>
                  </a:cubicBezTo>
                  <a:cubicBezTo>
                    <a:pt x="3227" y="39025"/>
                    <a:pt x="3346" y="38980"/>
                    <a:pt x="2794" y="39211"/>
                  </a:cubicBezTo>
                  <a:cubicBezTo>
                    <a:pt x="2570" y="39301"/>
                    <a:pt x="2361" y="39644"/>
                    <a:pt x="2152" y="39839"/>
                  </a:cubicBezTo>
                  <a:cubicBezTo>
                    <a:pt x="1950" y="40033"/>
                    <a:pt x="1651" y="40496"/>
                    <a:pt x="1427" y="40473"/>
                  </a:cubicBezTo>
                  <a:cubicBezTo>
                    <a:pt x="1203" y="40443"/>
                    <a:pt x="1293" y="40600"/>
                    <a:pt x="1181" y="40406"/>
                  </a:cubicBezTo>
                  <a:cubicBezTo>
                    <a:pt x="1069" y="40212"/>
                    <a:pt x="1300" y="37128"/>
                    <a:pt x="1300" y="36702"/>
                  </a:cubicBezTo>
                  <a:cubicBezTo>
                    <a:pt x="1285" y="31938"/>
                    <a:pt x="845" y="26763"/>
                    <a:pt x="1076" y="21768"/>
                  </a:cubicBezTo>
                  <a:cubicBezTo>
                    <a:pt x="1158" y="20289"/>
                    <a:pt x="1353" y="18930"/>
                    <a:pt x="1427" y="17459"/>
                  </a:cubicBezTo>
                  <a:cubicBezTo>
                    <a:pt x="1487" y="16234"/>
                    <a:pt x="1323" y="16854"/>
                    <a:pt x="1188" y="16234"/>
                  </a:cubicBezTo>
                  <a:cubicBezTo>
                    <a:pt x="987" y="15301"/>
                    <a:pt x="1300" y="13404"/>
                    <a:pt x="539" y="13337"/>
                  </a:cubicBezTo>
                  <a:cubicBezTo>
                    <a:pt x="516" y="13337"/>
                    <a:pt x="501" y="13322"/>
                    <a:pt x="494" y="13270"/>
                  </a:cubicBezTo>
                  <a:cubicBezTo>
                    <a:pt x="68" y="11425"/>
                    <a:pt x="203" y="9596"/>
                    <a:pt x="427" y="8020"/>
                  </a:cubicBezTo>
                  <a:cubicBezTo>
                    <a:pt x="875" y="4943"/>
                    <a:pt x="1704" y="2442"/>
                    <a:pt x="2488" y="90"/>
                  </a:cubicBezTo>
                  <a:cubicBezTo>
                    <a:pt x="2517" y="0"/>
                    <a:pt x="2570" y="179"/>
                    <a:pt x="2547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" name="Google Shape;158;p10"/>
            <p:cNvSpPr/>
            <p:nvPr/>
          </p:nvSpPr>
          <p:spPr>
            <a:xfrm>
              <a:off x="1339200" y="395300"/>
              <a:ext cx="5468950" cy="4392900"/>
            </a:xfrm>
            <a:custGeom>
              <a:avLst/>
              <a:gdLst/>
              <a:ahLst/>
              <a:cxnLst/>
              <a:rect l="l" t="t" r="r" b="b"/>
              <a:pathLst>
                <a:path w="218758" h="175716" extrusionOk="0">
                  <a:moveTo>
                    <a:pt x="2562" y="269"/>
                  </a:moveTo>
                  <a:cubicBezTo>
                    <a:pt x="1898" y="2256"/>
                    <a:pt x="1233" y="4324"/>
                    <a:pt x="755" y="6729"/>
                  </a:cubicBezTo>
                  <a:cubicBezTo>
                    <a:pt x="509" y="7976"/>
                    <a:pt x="1" y="10612"/>
                    <a:pt x="397" y="12389"/>
                  </a:cubicBezTo>
                  <a:cubicBezTo>
                    <a:pt x="606" y="13352"/>
                    <a:pt x="957" y="12964"/>
                    <a:pt x="1158" y="13733"/>
                  </a:cubicBezTo>
                  <a:cubicBezTo>
                    <a:pt x="1360" y="14510"/>
                    <a:pt x="740" y="16145"/>
                    <a:pt x="1591" y="16384"/>
                  </a:cubicBezTo>
                  <a:cubicBezTo>
                    <a:pt x="1621" y="16429"/>
                    <a:pt x="1636" y="16474"/>
                    <a:pt x="1636" y="16526"/>
                  </a:cubicBezTo>
                  <a:cubicBezTo>
                    <a:pt x="889" y="22336"/>
                    <a:pt x="1188" y="28421"/>
                    <a:pt x="1330" y="34358"/>
                  </a:cubicBezTo>
                  <a:cubicBezTo>
                    <a:pt x="1352" y="35642"/>
                    <a:pt x="1360" y="36912"/>
                    <a:pt x="1345" y="38151"/>
                  </a:cubicBezTo>
                  <a:cubicBezTo>
                    <a:pt x="1345" y="38361"/>
                    <a:pt x="1233" y="40369"/>
                    <a:pt x="1255" y="40407"/>
                  </a:cubicBezTo>
                  <a:cubicBezTo>
                    <a:pt x="1405" y="40705"/>
                    <a:pt x="3107" y="38779"/>
                    <a:pt x="3272" y="38622"/>
                  </a:cubicBezTo>
                  <a:cubicBezTo>
                    <a:pt x="3428" y="38465"/>
                    <a:pt x="3331" y="38637"/>
                    <a:pt x="3346" y="38704"/>
                  </a:cubicBezTo>
                  <a:cubicBezTo>
                    <a:pt x="5422" y="54610"/>
                    <a:pt x="11239" y="66864"/>
                    <a:pt x="19976" y="74092"/>
                  </a:cubicBezTo>
                  <a:cubicBezTo>
                    <a:pt x="24232" y="77669"/>
                    <a:pt x="29071" y="80133"/>
                    <a:pt x="34209" y="81866"/>
                  </a:cubicBezTo>
                  <a:cubicBezTo>
                    <a:pt x="36696" y="82702"/>
                    <a:pt x="39227" y="83389"/>
                    <a:pt x="41788" y="83927"/>
                  </a:cubicBezTo>
                  <a:cubicBezTo>
                    <a:pt x="43080" y="84203"/>
                    <a:pt x="44379" y="84442"/>
                    <a:pt x="45686" y="84666"/>
                  </a:cubicBezTo>
                  <a:cubicBezTo>
                    <a:pt x="47314" y="84950"/>
                    <a:pt x="48748" y="84748"/>
                    <a:pt x="50555" y="84434"/>
                  </a:cubicBezTo>
                  <a:cubicBezTo>
                    <a:pt x="56148" y="83456"/>
                    <a:pt x="61681" y="82993"/>
                    <a:pt x="67342" y="82246"/>
                  </a:cubicBezTo>
                  <a:cubicBezTo>
                    <a:pt x="70403" y="81851"/>
                    <a:pt x="73502" y="81335"/>
                    <a:pt x="76676" y="80596"/>
                  </a:cubicBezTo>
                  <a:cubicBezTo>
                    <a:pt x="78296" y="80215"/>
                    <a:pt x="79932" y="79775"/>
                    <a:pt x="81574" y="79282"/>
                  </a:cubicBezTo>
                  <a:cubicBezTo>
                    <a:pt x="82627" y="78961"/>
                    <a:pt x="83718" y="78401"/>
                    <a:pt x="84539" y="78625"/>
                  </a:cubicBezTo>
                  <a:cubicBezTo>
                    <a:pt x="85211" y="78811"/>
                    <a:pt x="85569" y="79304"/>
                    <a:pt x="85973" y="79708"/>
                  </a:cubicBezTo>
                  <a:cubicBezTo>
                    <a:pt x="86368" y="80111"/>
                    <a:pt x="86548" y="80387"/>
                    <a:pt x="87033" y="80544"/>
                  </a:cubicBezTo>
                  <a:cubicBezTo>
                    <a:pt x="87854" y="80790"/>
                    <a:pt x="88922" y="80454"/>
                    <a:pt x="89990" y="80253"/>
                  </a:cubicBezTo>
                  <a:cubicBezTo>
                    <a:pt x="92970" y="79693"/>
                    <a:pt x="95755" y="79558"/>
                    <a:pt x="98518" y="79446"/>
                  </a:cubicBezTo>
                  <a:cubicBezTo>
                    <a:pt x="101624" y="79304"/>
                    <a:pt x="104768" y="79170"/>
                    <a:pt x="108196" y="78393"/>
                  </a:cubicBezTo>
                  <a:cubicBezTo>
                    <a:pt x="109577" y="78087"/>
                    <a:pt x="110630" y="77863"/>
                    <a:pt x="111884" y="77788"/>
                  </a:cubicBezTo>
                  <a:cubicBezTo>
                    <a:pt x="113132" y="77714"/>
                    <a:pt x="114169" y="77669"/>
                    <a:pt x="115305" y="77624"/>
                  </a:cubicBezTo>
                  <a:cubicBezTo>
                    <a:pt x="120569" y="77430"/>
                    <a:pt x="125819" y="77430"/>
                    <a:pt x="131568" y="76332"/>
                  </a:cubicBezTo>
                  <a:cubicBezTo>
                    <a:pt x="134735" y="75735"/>
                    <a:pt x="137826" y="74801"/>
                    <a:pt x="140791" y="73547"/>
                  </a:cubicBezTo>
                  <a:cubicBezTo>
                    <a:pt x="142396" y="72867"/>
                    <a:pt x="144226" y="72091"/>
                    <a:pt x="145600" y="71038"/>
                  </a:cubicBezTo>
                  <a:cubicBezTo>
                    <a:pt x="146391" y="70440"/>
                    <a:pt x="146847" y="69440"/>
                    <a:pt x="147705" y="68902"/>
                  </a:cubicBezTo>
                  <a:cubicBezTo>
                    <a:pt x="147728" y="68880"/>
                    <a:pt x="147758" y="68872"/>
                    <a:pt x="147788" y="68880"/>
                  </a:cubicBezTo>
                  <a:cubicBezTo>
                    <a:pt x="147900" y="68940"/>
                    <a:pt x="147743" y="69059"/>
                    <a:pt x="147735" y="69156"/>
                  </a:cubicBezTo>
                  <a:cubicBezTo>
                    <a:pt x="147728" y="69246"/>
                    <a:pt x="147265" y="69783"/>
                    <a:pt x="147175" y="69933"/>
                  </a:cubicBezTo>
                  <a:cubicBezTo>
                    <a:pt x="146929" y="70328"/>
                    <a:pt x="146832" y="70239"/>
                    <a:pt x="146892" y="70657"/>
                  </a:cubicBezTo>
                  <a:cubicBezTo>
                    <a:pt x="146959" y="71075"/>
                    <a:pt x="146892" y="70948"/>
                    <a:pt x="147302" y="70664"/>
                  </a:cubicBezTo>
                  <a:cubicBezTo>
                    <a:pt x="147713" y="70388"/>
                    <a:pt x="147803" y="70060"/>
                    <a:pt x="148213" y="69955"/>
                  </a:cubicBezTo>
                  <a:cubicBezTo>
                    <a:pt x="148303" y="69925"/>
                    <a:pt x="148124" y="70328"/>
                    <a:pt x="148183" y="70328"/>
                  </a:cubicBezTo>
                  <a:cubicBezTo>
                    <a:pt x="148549" y="70291"/>
                    <a:pt x="149901" y="68798"/>
                    <a:pt x="150140" y="68559"/>
                  </a:cubicBezTo>
                  <a:cubicBezTo>
                    <a:pt x="151462" y="67200"/>
                    <a:pt x="152634" y="65796"/>
                    <a:pt x="153941" y="64437"/>
                  </a:cubicBezTo>
                  <a:cubicBezTo>
                    <a:pt x="154635" y="63720"/>
                    <a:pt x="155352" y="62966"/>
                    <a:pt x="156315" y="62465"/>
                  </a:cubicBezTo>
                  <a:cubicBezTo>
                    <a:pt x="158055" y="61584"/>
                    <a:pt x="159825" y="60539"/>
                    <a:pt x="161625" y="59732"/>
                  </a:cubicBezTo>
                  <a:cubicBezTo>
                    <a:pt x="165709" y="57933"/>
                    <a:pt x="169943" y="57029"/>
                    <a:pt x="173737" y="57134"/>
                  </a:cubicBezTo>
                  <a:cubicBezTo>
                    <a:pt x="175604" y="57178"/>
                    <a:pt x="177373" y="57470"/>
                    <a:pt x="178964" y="58007"/>
                  </a:cubicBezTo>
                  <a:cubicBezTo>
                    <a:pt x="179726" y="58254"/>
                    <a:pt x="180457" y="58575"/>
                    <a:pt x="181152" y="58963"/>
                  </a:cubicBezTo>
                  <a:cubicBezTo>
                    <a:pt x="181652" y="59239"/>
                    <a:pt x="182675" y="59643"/>
                    <a:pt x="182884" y="60135"/>
                  </a:cubicBezTo>
                  <a:cubicBezTo>
                    <a:pt x="183101" y="60628"/>
                    <a:pt x="182884" y="62122"/>
                    <a:pt x="182922" y="62742"/>
                  </a:cubicBezTo>
                  <a:cubicBezTo>
                    <a:pt x="182974" y="63720"/>
                    <a:pt x="183131" y="64698"/>
                    <a:pt x="183385" y="65654"/>
                  </a:cubicBezTo>
                  <a:cubicBezTo>
                    <a:pt x="183892" y="67483"/>
                    <a:pt x="184923" y="69022"/>
                    <a:pt x="186708" y="70022"/>
                  </a:cubicBezTo>
                  <a:cubicBezTo>
                    <a:pt x="190688" y="72270"/>
                    <a:pt x="194406" y="75078"/>
                    <a:pt x="197483" y="78789"/>
                  </a:cubicBezTo>
                  <a:cubicBezTo>
                    <a:pt x="199245" y="80910"/>
                    <a:pt x="200746" y="83240"/>
                    <a:pt x="201956" y="85719"/>
                  </a:cubicBezTo>
                  <a:cubicBezTo>
                    <a:pt x="203210" y="88250"/>
                    <a:pt x="204092" y="91043"/>
                    <a:pt x="205242" y="93806"/>
                  </a:cubicBezTo>
                  <a:cubicBezTo>
                    <a:pt x="207631" y="99533"/>
                    <a:pt x="210476" y="105395"/>
                    <a:pt x="212455" y="112325"/>
                  </a:cubicBezTo>
                  <a:cubicBezTo>
                    <a:pt x="212933" y="113975"/>
                    <a:pt x="213359" y="115678"/>
                    <a:pt x="213717" y="117440"/>
                  </a:cubicBezTo>
                  <a:cubicBezTo>
                    <a:pt x="213851" y="118053"/>
                    <a:pt x="214359" y="120024"/>
                    <a:pt x="214285" y="120629"/>
                  </a:cubicBezTo>
                  <a:cubicBezTo>
                    <a:pt x="214210" y="121241"/>
                    <a:pt x="213859" y="121264"/>
                    <a:pt x="214374" y="121129"/>
                  </a:cubicBezTo>
                  <a:cubicBezTo>
                    <a:pt x="215121" y="120920"/>
                    <a:pt x="215868" y="119845"/>
                    <a:pt x="216480" y="119247"/>
                  </a:cubicBezTo>
                  <a:cubicBezTo>
                    <a:pt x="216517" y="119210"/>
                    <a:pt x="216555" y="119277"/>
                    <a:pt x="216555" y="119359"/>
                  </a:cubicBezTo>
                  <a:cubicBezTo>
                    <a:pt x="216801" y="128007"/>
                    <a:pt x="217369" y="137244"/>
                    <a:pt x="217869" y="147437"/>
                  </a:cubicBezTo>
                  <a:cubicBezTo>
                    <a:pt x="218309" y="156174"/>
                    <a:pt x="218653" y="165597"/>
                    <a:pt x="218519" y="175566"/>
                  </a:cubicBezTo>
                  <a:cubicBezTo>
                    <a:pt x="218519" y="175716"/>
                    <a:pt x="218451" y="175649"/>
                    <a:pt x="218451" y="175499"/>
                  </a:cubicBezTo>
                  <a:cubicBezTo>
                    <a:pt x="218757" y="155875"/>
                    <a:pt x="217219" y="138909"/>
                    <a:pt x="216622" y="123967"/>
                  </a:cubicBezTo>
                  <a:lnTo>
                    <a:pt x="216510" y="120883"/>
                  </a:lnTo>
                  <a:cubicBezTo>
                    <a:pt x="216480" y="119837"/>
                    <a:pt x="216390" y="119763"/>
                    <a:pt x="215957" y="119979"/>
                  </a:cubicBezTo>
                  <a:cubicBezTo>
                    <a:pt x="215532" y="120196"/>
                    <a:pt x="214972" y="120995"/>
                    <a:pt x="214411" y="121293"/>
                  </a:cubicBezTo>
                  <a:cubicBezTo>
                    <a:pt x="214113" y="121465"/>
                    <a:pt x="214098" y="121517"/>
                    <a:pt x="213934" y="121181"/>
                  </a:cubicBezTo>
                  <a:cubicBezTo>
                    <a:pt x="213911" y="121152"/>
                    <a:pt x="214008" y="120950"/>
                    <a:pt x="214008" y="120942"/>
                  </a:cubicBezTo>
                  <a:cubicBezTo>
                    <a:pt x="214008" y="120928"/>
                    <a:pt x="214098" y="120793"/>
                    <a:pt x="214113" y="120704"/>
                  </a:cubicBezTo>
                  <a:cubicBezTo>
                    <a:pt x="214165" y="120173"/>
                    <a:pt x="214053" y="119748"/>
                    <a:pt x="213963" y="119173"/>
                  </a:cubicBezTo>
                  <a:cubicBezTo>
                    <a:pt x="213650" y="117171"/>
                    <a:pt x="213142" y="115163"/>
                    <a:pt x="212627" y="113296"/>
                  </a:cubicBezTo>
                  <a:cubicBezTo>
                    <a:pt x="211671" y="109801"/>
                    <a:pt x="210491" y="106575"/>
                    <a:pt x="209244" y="103514"/>
                  </a:cubicBezTo>
                  <a:cubicBezTo>
                    <a:pt x="208004" y="100452"/>
                    <a:pt x="206690" y="97540"/>
                    <a:pt x="205488" y="94680"/>
                  </a:cubicBezTo>
                  <a:cubicBezTo>
                    <a:pt x="204159" y="91536"/>
                    <a:pt x="203158" y="88370"/>
                    <a:pt x="201732" y="85525"/>
                  </a:cubicBezTo>
                  <a:cubicBezTo>
                    <a:pt x="198805" y="79700"/>
                    <a:pt x="194601" y="75332"/>
                    <a:pt x="189784" y="72076"/>
                  </a:cubicBezTo>
                  <a:cubicBezTo>
                    <a:pt x="188141" y="70963"/>
                    <a:pt x="186080" y="70134"/>
                    <a:pt x="184811" y="68708"/>
                  </a:cubicBezTo>
                  <a:cubicBezTo>
                    <a:pt x="183691" y="67454"/>
                    <a:pt x="183183" y="65841"/>
                    <a:pt x="182944" y="64228"/>
                  </a:cubicBezTo>
                  <a:cubicBezTo>
                    <a:pt x="182795" y="63220"/>
                    <a:pt x="182824" y="62189"/>
                    <a:pt x="182750" y="61173"/>
                  </a:cubicBezTo>
                  <a:cubicBezTo>
                    <a:pt x="182645" y="59792"/>
                    <a:pt x="181592" y="59277"/>
                    <a:pt x="180330" y="58687"/>
                  </a:cubicBezTo>
                  <a:cubicBezTo>
                    <a:pt x="178493" y="57828"/>
                    <a:pt x="176373" y="57365"/>
                    <a:pt x="174095" y="57261"/>
                  </a:cubicBezTo>
                  <a:cubicBezTo>
                    <a:pt x="171384" y="57141"/>
                    <a:pt x="168450" y="57529"/>
                    <a:pt x="165485" y="58418"/>
                  </a:cubicBezTo>
                  <a:cubicBezTo>
                    <a:pt x="163865" y="58911"/>
                    <a:pt x="162274" y="59523"/>
                    <a:pt x="160743" y="60255"/>
                  </a:cubicBezTo>
                  <a:cubicBezTo>
                    <a:pt x="159384" y="60905"/>
                    <a:pt x="158085" y="61853"/>
                    <a:pt x="156734" y="62495"/>
                  </a:cubicBezTo>
                  <a:cubicBezTo>
                    <a:pt x="155890" y="62891"/>
                    <a:pt x="155442" y="63107"/>
                    <a:pt x="154732" y="63794"/>
                  </a:cubicBezTo>
                  <a:cubicBezTo>
                    <a:pt x="154023" y="64489"/>
                    <a:pt x="153164" y="65422"/>
                    <a:pt x="152417" y="66244"/>
                  </a:cubicBezTo>
                  <a:cubicBezTo>
                    <a:pt x="151133" y="67670"/>
                    <a:pt x="149804" y="69350"/>
                    <a:pt x="148041" y="70545"/>
                  </a:cubicBezTo>
                  <a:cubicBezTo>
                    <a:pt x="147989" y="70582"/>
                    <a:pt x="147922" y="70560"/>
                    <a:pt x="147937" y="70508"/>
                  </a:cubicBezTo>
                  <a:cubicBezTo>
                    <a:pt x="148303" y="69612"/>
                    <a:pt x="147377" y="70874"/>
                    <a:pt x="146981" y="71068"/>
                  </a:cubicBezTo>
                  <a:cubicBezTo>
                    <a:pt x="146578" y="71262"/>
                    <a:pt x="146608" y="71254"/>
                    <a:pt x="146406" y="71098"/>
                  </a:cubicBezTo>
                  <a:cubicBezTo>
                    <a:pt x="146212" y="70933"/>
                    <a:pt x="146361" y="70806"/>
                    <a:pt x="146384" y="70739"/>
                  </a:cubicBezTo>
                  <a:cubicBezTo>
                    <a:pt x="146443" y="70500"/>
                    <a:pt x="147093" y="69880"/>
                    <a:pt x="147287" y="69612"/>
                  </a:cubicBezTo>
                  <a:cubicBezTo>
                    <a:pt x="147481" y="69343"/>
                    <a:pt x="147847" y="68992"/>
                    <a:pt x="147586" y="69119"/>
                  </a:cubicBezTo>
                  <a:cubicBezTo>
                    <a:pt x="146966" y="69417"/>
                    <a:pt x="146481" y="70650"/>
                    <a:pt x="146025" y="71038"/>
                  </a:cubicBezTo>
                  <a:cubicBezTo>
                    <a:pt x="145570" y="71434"/>
                    <a:pt x="144741" y="71770"/>
                    <a:pt x="144233" y="72031"/>
                  </a:cubicBezTo>
                  <a:cubicBezTo>
                    <a:pt x="137438" y="75578"/>
                    <a:pt x="130613" y="76900"/>
                    <a:pt x="124250" y="77355"/>
                  </a:cubicBezTo>
                  <a:cubicBezTo>
                    <a:pt x="121181" y="77579"/>
                    <a:pt x="118209" y="77639"/>
                    <a:pt x="115215" y="77744"/>
                  </a:cubicBezTo>
                  <a:cubicBezTo>
                    <a:pt x="113385" y="77818"/>
                    <a:pt x="111459" y="77759"/>
                    <a:pt x="109458" y="78199"/>
                  </a:cubicBezTo>
                  <a:cubicBezTo>
                    <a:pt x="107158" y="78692"/>
                    <a:pt x="104992" y="79125"/>
                    <a:pt x="102819" y="79319"/>
                  </a:cubicBezTo>
                  <a:cubicBezTo>
                    <a:pt x="98705" y="79670"/>
                    <a:pt x="94866" y="79536"/>
                    <a:pt x="90550" y="80260"/>
                  </a:cubicBezTo>
                  <a:cubicBezTo>
                    <a:pt x="88960" y="80529"/>
                    <a:pt x="87518" y="81074"/>
                    <a:pt x="86548" y="80454"/>
                  </a:cubicBezTo>
                  <a:cubicBezTo>
                    <a:pt x="86137" y="80193"/>
                    <a:pt x="85868" y="79820"/>
                    <a:pt x="85540" y="79506"/>
                  </a:cubicBezTo>
                  <a:cubicBezTo>
                    <a:pt x="85413" y="79371"/>
                    <a:pt x="85278" y="79245"/>
                    <a:pt x="85136" y="79133"/>
                  </a:cubicBezTo>
                  <a:cubicBezTo>
                    <a:pt x="84427" y="78587"/>
                    <a:pt x="83830" y="78722"/>
                    <a:pt x="82538" y="79095"/>
                  </a:cubicBezTo>
                  <a:cubicBezTo>
                    <a:pt x="78229" y="80320"/>
                    <a:pt x="74070" y="81365"/>
                    <a:pt x="69933" y="82000"/>
                  </a:cubicBezTo>
                  <a:cubicBezTo>
                    <a:pt x="65796" y="82635"/>
                    <a:pt x="61749" y="82993"/>
                    <a:pt x="57686" y="83501"/>
                  </a:cubicBezTo>
                  <a:cubicBezTo>
                    <a:pt x="55685" y="83740"/>
                    <a:pt x="53684" y="84024"/>
                    <a:pt x="51683" y="84352"/>
                  </a:cubicBezTo>
                  <a:cubicBezTo>
                    <a:pt x="50727" y="84509"/>
                    <a:pt x="49763" y="84688"/>
                    <a:pt x="48800" y="84860"/>
                  </a:cubicBezTo>
                  <a:cubicBezTo>
                    <a:pt x="47523" y="85106"/>
                    <a:pt x="46784" y="84987"/>
                    <a:pt x="45626" y="84785"/>
                  </a:cubicBezTo>
                  <a:cubicBezTo>
                    <a:pt x="42027" y="84173"/>
                    <a:pt x="38488" y="83381"/>
                    <a:pt x="35090" y="82299"/>
                  </a:cubicBezTo>
                  <a:cubicBezTo>
                    <a:pt x="21343" y="78095"/>
                    <a:pt x="9858" y="67894"/>
                    <a:pt x="5138" y="48703"/>
                  </a:cubicBezTo>
                  <a:cubicBezTo>
                    <a:pt x="4787" y="47359"/>
                    <a:pt x="4481" y="45977"/>
                    <a:pt x="4205" y="44573"/>
                  </a:cubicBezTo>
                  <a:cubicBezTo>
                    <a:pt x="3921" y="43177"/>
                    <a:pt x="3809" y="41564"/>
                    <a:pt x="3458" y="40205"/>
                  </a:cubicBezTo>
                  <a:cubicBezTo>
                    <a:pt x="3182" y="39145"/>
                    <a:pt x="3309" y="39107"/>
                    <a:pt x="2756" y="39331"/>
                  </a:cubicBezTo>
                  <a:cubicBezTo>
                    <a:pt x="2532" y="39421"/>
                    <a:pt x="2316" y="39757"/>
                    <a:pt x="2114" y="39959"/>
                  </a:cubicBezTo>
                  <a:cubicBezTo>
                    <a:pt x="1905" y="40153"/>
                    <a:pt x="1614" y="40616"/>
                    <a:pt x="1382" y="40578"/>
                  </a:cubicBezTo>
                  <a:cubicBezTo>
                    <a:pt x="1151" y="40541"/>
                    <a:pt x="1263" y="40720"/>
                    <a:pt x="1151" y="40526"/>
                  </a:cubicBezTo>
                  <a:cubicBezTo>
                    <a:pt x="1039" y="40324"/>
                    <a:pt x="1263" y="37240"/>
                    <a:pt x="1263" y="36800"/>
                  </a:cubicBezTo>
                  <a:cubicBezTo>
                    <a:pt x="1263" y="32028"/>
                    <a:pt x="830" y="26831"/>
                    <a:pt x="1069" y="21828"/>
                  </a:cubicBezTo>
                  <a:cubicBezTo>
                    <a:pt x="1143" y="20349"/>
                    <a:pt x="1338" y="18983"/>
                    <a:pt x="1420" y="17504"/>
                  </a:cubicBezTo>
                  <a:cubicBezTo>
                    <a:pt x="1487" y="16272"/>
                    <a:pt x="1315" y="16907"/>
                    <a:pt x="1188" y="16272"/>
                  </a:cubicBezTo>
                  <a:cubicBezTo>
                    <a:pt x="979" y="15331"/>
                    <a:pt x="1300" y="13434"/>
                    <a:pt x="531" y="13367"/>
                  </a:cubicBezTo>
                  <a:cubicBezTo>
                    <a:pt x="516" y="13367"/>
                    <a:pt x="494" y="13352"/>
                    <a:pt x="486" y="13307"/>
                  </a:cubicBezTo>
                  <a:cubicBezTo>
                    <a:pt x="76" y="11448"/>
                    <a:pt x="210" y="9619"/>
                    <a:pt x="441" y="8028"/>
                  </a:cubicBezTo>
                  <a:cubicBezTo>
                    <a:pt x="889" y="4951"/>
                    <a:pt x="1711" y="2450"/>
                    <a:pt x="2502" y="90"/>
                  </a:cubicBezTo>
                  <a:cubicBezTo>
                    <a:pt x="2532" y="1"/>
                    <a:pt x="2585" y="180"/>
                    <a:pt x="256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1322975" y="412675"/>
              <a:ext cx="5469125" cy="4390850"/>
            </a:xfrm>
            <a:custGeom>
              <a:avLst/>
              <a:gdLst/>
              <a:ahLst/>
              <a:cxnLst/>
              <a:rect l="l" t="t" r="r" b="b"/>
              <a:pathLst>
                <a:path w="218765" h="175634" extrusionOk="0">
                  <a:moveTo>
                    <a:pt x="2561" y="269"/>
                  </a:moveTo>
                  <a:cubicBezTo>
                    <a:pt x="1889" y="2263"/>
                    <a:pt x="1240" y="4324"/>
                    <a:pt x="754" y="6743"/>
                  </a:cubicBezTo>
                  <a:cubicBezTo>
                    <a:pt x="508" y="7983"/>
                    <a:pt x="0" y="10626"/>
                    <a:pt x="388" y="12418"/>
                  </a:cubicBezTo>
                  <a:cubicBezTo>
                    <a:pt x="605" y="13389"/>
                    <a:pt x="941" y="12986"/>
                    <a:pt x="1143" y="13770"/>
                  </a:cubicBezTo>
                  <a:cubicBezTo>
                    <a:pt x="1352" y="14554"/>
                    <a:pt x="725" y="16174"/>
                    <a:pt x="1568" y="16428"/>
                  </a:cubicBezTo>
                  <a:cubicBezTo>
                    <a:pt x="1591" y="16436"/>
                    <a:pt x="1621" y="16510"/>
                    <a:pt x="1613" y="16570"/>
                  </a:cubicBezTo>
                  <a:cubicBezTo>
                    <a:pt x="866" y="22387"/>
                    <a:pt x="1158" y="28496"/>
                    <a:pt x="1285" y="34447"/>
                  </a:cubicBezTo>
                  <a:cubicBezTo>
                    <a:pt x="1314" y="35739"/>
                    <a:pt x="1322" y="37008"/>
                    <a:pt x="1307" y="38263"/>
                  </a:cubicBezTo>
                  <a:cubicBezTo>
                    <a:pt x="1307" y="38465"/>
                    <a:pt x="1180" y="40481"/>
                    <a:pt x="1210" y="40518"/>
                  </a:cubicBezTo>
                  <a:cubicBezTo>
                    <a:pt x="1359" y="40809"/>
                    <a:pt x="3062" y="38898"/>
                    <a:pt x="3219" y="38733"/>
                  </a:cubicBezTo>
                  <a:cubicBezTo>
                    <a:pt x="3375" y="38577"/>
                    <a:pt x="3286" y="38756"/>
                    <a:pt x="3293" y="38823"/>
                  </a:cubicBezTo>
                  <a:cubicBezTo>
                    <a:pt x="5354" y="54781"/>
                    <a:pt x="11134" y="67102"/>
                    <a:pt x="19848" y="74383"/>
                  </a:cubicBezTo>
                  <a:cubicBezTo>
                    <a:pt x="24097" y="77982"/>
                    <a:pt x="28914" y="80469"/>
                    <a:pt x="34059" y="82238"/>
                  </a:cubicBezTo>
                  <a:cubicBezTo>
                    <a:pt x="36531" y="83082"/>
                    <a:pt x="39055" y="83777"/>
                    <a:pt x="41616" y="84314"/>
                  </a:cubicBezTo>
                  <a:cubicBezTo>
                    <a:pt x="42900" y="84598"/>
                    <a:pt x="44192" y="84852"/>
                    <a:pt x="45499" y="85083"/>
                  </a:cubicBezTo>
                  <a:cubicBezTo>
                    <a:pt x="47134" y="85360"/>
                    <a:pt x="48560" y="85166"/>
                    <a:pt x="50375" y="84859"/>
                  </a:cubicBezTo>
                  <a:cubicBezTo>
                    <a:pt x="55953" y="83896"/>
                    <a:pt x="61479" y="83448"/>
                    <a:pt x="67139" y="82709"/>
                  </a:cubicBezTo>
                  <a:cubicBezTo>
                    <a:pt x="70193" y="82321"/>
                    <a:pt x="73292" y="81813"/>
                    <a:pt x="76466" y="81066"/>
                  </a:cubicBezTo>
                  <a:cubicBezTo>
                    <a:pt x="78086" y="80693"/>
                    <a:pt x="79722" y="80260"/>
                    <a:pt x="81365" y="79759"/>
                  </a:cubicBezTo>
                  <a:cubicBezTo>
                    <a:pt x="82418" y="79446"/>
                    <a:pt x="83508" y="78893"/>
                    <a:pt x="84322" y="79117"/>
                  </a:cubicBezTo>
                  <a:cubicBezTo>
                    <a:pt x="85136" y="79341"/>
                    <a:pt x="85360" y="79789"/>
                    <a:pt x="85748" y="80192"/>
                  </a:cubicBezTo>
                  <a:cubicBezTo>
                    <a:pt x="86144" y="80596"/>
                    <a:pt x="86338" y="80879"/>
                    <a:pt x="86816" y="81029"/>
                  </a:cubicBezTo>
                  <a:cubicBezTo>
                    <a:pt x="87637" y="81283"/>
                    <a:pt x="88698" y="80947"/>
                    <a:pt x="89773" y="80745"/>
                  </a:cubicBezTo>
                  <a:cubicBezTo>
                    <a:pt x="92752" y="80192"/>
                    <a:pt x="95530" y="80058"/>
                    <a:pt x="98293" y="79946"/>
                  </a:cubicBezTo>
                  <a:cubicBezTo>
                    <a:pt x="101407" y="79819"/>
                    <a:pt x="104543" y="79670"/>
                    <a:pt x="107978" y="78893"/>
                  </a:cubicBezTo>
                  <a:cubicBezTo>
                    <a:pt x="109345" y="78587"/>
                    <a:pt x="110405" y="78363"/>
                    <a:pt x="111660" y="78288"/>
                  </a:cubicBezTo>
                  <a:cubicBezTo>
                    <a:pt x="112922" y="78213"/>
                    <a:pt x="113952" y="78169"/>
                    <a:pt x="115080" y="78131"/>
                  </a:cubicBezTo>
                  <a:cubicBezTo>
                    <a:pt x="120352" y="77930"/>
                    <a:pt x="125601" y="77922"/>
                    <a:pt x="131351" y="76832"/>
                  </a:cubicBezTo>
                  <a:cubicBezTo>
                    <a:pt x="134517" y="76227"/>
                    <a:pt x="137609" y="75286"/>
                    <a:pt x="140581" y="74032"/>
                  </a:cubicBezTo>
                  <a:cubicBezTo>
                    <a:pt x="142186" y="73352"/>
                    <a:pt x="144008" y="72576"/>
                    <a:pt x="145390" y="71523"/>
                  </a:cubicBezTo>
                  <a:cubicBezTo>
                    <a:pt x="146181" y="70910"/>
                    <a:pt x="146644" y="69917"/>
                    <a:pt x="147496" y="69372"/>
                  </a:cubicBezTo>
                  <a:cubicBezTo>
                    <a:pt x="147526" y="69357"/>
                    <a:pt x="147563" y="69342"/>
                    <a:pt x="147578" y="69365"/>
                  </a:cubicBezTo>
                  <a:cubicBezTo>
                    <a:pt x="147600" y="69380"/>
                    <a:pt x="147533" y="69529"/>
                    <a:pt x="147526" y="69633"/>
                  </a:cubicBezTo>
                  <a:cubicBezTo>
                    <a:pt x="147518" y="69738"/>
                    <a:pt x="147055" y="70261"/>
                    <a:pt x="146966" y="70418"/>
                  </a:cubicBezTo>
                  <a:cubicBezTo>
                    <a:pt x="146734" y="70798"/>
                    <a:pt x="146622" y="70716"/>
                    <a:pt x="146682" y="71127"/>
                  </a:cubicBezTo>
                  <a:cubicBezTo>
                    <a:pt x="146749" y="71538"/>
                    <a:pt x="146682" y="71418"/>
                    <a:pt x="147092" y="71134"/>
                  </a:cubicBezTo>
                  <a:cubicBezTo>
                    <a:pt x="147503" y="70858"/>
                    <a:pt x="147593" y="70530"/>
                    <a:pt x="148011" y="70425"/>
                  </a:cubicBezTo>
                  <a:cubicBezTo>
                    <a:pt x="148101" y="70403"/>
                    <a:pt x="147914" y="70798"/>
                    <a:pt x="147974" y="70798"/>
                  </a:cubicBezTo>
                  <a:cubicBezTo>
                    <a:pt x="148347" y="70761"/>
                    <a:pt x="149699" y="69268"/>
                    <a:pt x="149930" y="69029"/>
                  </a:cubicBezTo>
                  <a:cubicBezTo>
                    <a:pt x="151259" y="67662"/>
                    <a:pt x="152432" y="66266"/>
                    <a:pt x="153738" y="64899"/>
                  </a:cubicBezTo>
                  <a:cubicBezTo>
                    <a:pt x="154433" y="64182"/>
                    <a:pt x="155150" y="63428"/>
                    <a:pt x="156113" y="62928"/>
                  </a:cubicBezTo>
                  <a:cubicBezTo>
                    <a:pt x="157860" y="62032"/>
                    <a:pt x="159623" y="60994"/>
                    <a:pt x="161422" y="60195"/>
                  </a:cubicBezTo>
                  <a:cubicBezTo>
                    <a:pt x="165514" y="58380"/>
                    <a:pt x="169748" y="57462"/>
                    <a:pt x="173557" y="57559"/>
                  </a:cubicBezTo>
                  <a:cubicBezTo>
                    <a:pt x="175416" y="57603"/>
                    <a:pt x="177179" y="57880"/>
                    <a:pt x="178784" y="58417"/>
                  </a:cubicBezTo>
                  <a:cubicBezTo>
                    <a:pt x="179538" y="58664"/>
                    <a:pt x="180270" y="58977"/>
                    <a:pt x="180972" y="59358"/>
                  </a:cubicBezTo>
                  <a:cubicBezTo>
                    <a:pt x="181480" y="59635"/>
                    <a:pt x="182503" y="60038"/>
                    <a:pt x="182712" y="60531"/>
                  </a:cubicBezTo>
                  <a:cubicBezTo>
                    <a:pt x="182928" y="61031"/>
                    <a:pt x="182712" y="62525"/>
                    <a:pt x="182764" y="63129"/>
                  </a:cubicBezTo>
                  <a:cubicBezTo>
                    <a:pt x="182801" y="64115"/>
                    <a:pt x="182958" y="65086"/>
                    <a:pt x="183220" y="66042"/>
                  </a:cubicBezTo>
                  <a:cubicBezTo>
                    <a:pt x="183720" y="67864"/>
                    <a:pt x="184758" y="69395"/>
                    <a:pt x="186543" y="70388"/>
                  </a:cubicBezTo>
                  <a:cubicBezTo>
                    <a:pt x="190538" y="72620"/>
                    <a:pt x="194264" y="75413"/>
                    <a:pt x="197348" y="79102"/>
                  </a:cubicBezTo>
                  <a:cubicBezTo>
                    <a:pt x="199118" y="81208"/>
                    <a:pt x="200626" y="83523"/>
                    <a:pt x="201843" y="85987"/>
                  </a:cubicBezTo>
                  <a:cubicBezTo>
                    <a:pt x="203090" y="88519"/>
                    <a:pt x="203986" y="91289"/>
                    <a:pt x="205136" y="94044"/>
                  </a:cubicBezTo>
                  <a:cubicBezTo>
                    <a:pt x="207533" y="99742"/>
                    <a:pt x="210393" y="105581"/>
                    <a:pt x="212387" y="112481"/>
                  </a:cubicBezTo>
                  <a:cubicBezTo>
                    <a:pt x="212865" y="114124"/>
                    <a:pt x="213291" y="115827"/>
                    <a:pt x="213664" y="117574"/>
                  </a:cubicBezTo>
                  <a:cubicBezTo>
                    <a:pt x="213799" y="118186"/>
                    <a:pt x="214314" y="120143"/>
                    <a:pt x="214239" y="120748"/>
                  </a:cubicBezTo>
                  <a:cubicBezTo>
                    <a:pt x="214164" y="121353"/>
                    <a:pt x="213806" y="121383"/>
                    <a:pt x="214321" y="121241"/>
                  </a:cubicBezTo>
                  <a:cubicBezTo>
                    <a:pt x="215068" y="121032"/>
                    <a:pt x="215815" y="119964"/>
                    <a:pt x="216442" y="119359"/>
                  </a:cubicBezTo>
                  <a:cubicBezTo>
                    <a:pt x="216464" y="119329"/>
                    <a:pt x="216517" y="119396"/>
                    <a:pt x="216517" y="119471"/>
                  </a:cubicBezTo>
                  <a:cubicBezTo>
                    <a:pt x="216763" y="128081"/>
                    <a:pt x="217346" y="137296"/>
                    <a:pt x="217868" y="147466"/>
                  </a:cubicBezTo>
                  <a:cubicBezTo>
                    <a:pt x="218324" y="156166"/>
                    <a:pt x="218682" y="165552"/>
                    <a:pt x="218555" y="175484"/>
                  </a:cubicBezTo>
                  <a:cubicBezTo>
                    <a:pt x="218548" y="175633"/>
                    <a:pt x="218481" y="175566"/>
                    <a:pt x="218481" y="175417"/>
                  </a:cubicBezTo>
                  <a:cubicBezTo>
                    <a:pt x="218764" y="155867"/>
                    <a:pt x="217196" y="138961"/>
                    <a:pt x="216576" y="124063"/>
                  </a:cubicBezTo>
                  <a:cubicBezTo>
                    <a:pt x="216539" y="123025"/>
                    <a:pt x="216502" y="121995"/>
                    <a:pt x="216464" y="120979"/>
                  </a:cubicBezTo>
                  <a:cubicBezTo>
                    <a:pt x="216442" y="119949"/>
                    <a:pt x="216337" y="119867"/>
                    <a:pt x="215904" y="120083"/>
                  </a:cubicBezTo>
                  <a:cubicBezTo>
                    <a:pt x="215479" y="120300"/>
                    <a:pt x="214919" y="121106"/>
                    <a:pt x="214359" y="121412"/>
                  </a:cubicBezTo>
                  <a:cubicBezTo>
                    <a:pt x="214060" y="121577"/>
                    <a:pt x="214052" y="121644"/>
                    <a:pt x="213881" y="121308"/>
                  </a:cubicBezTo>
                  <a:cubicBezTo>
                    <a:pt x="213866" y="121270"/>
                    <a:pt x="213955" y="121076"/>
                    <a:pt x="213955" y="121069"/>
                  </a:cubicBezTo>
                  <a:cubicBezTo>
                    <a:pt x="213955" y="121054"/>
                    <a:pt x="214052" y="120905"/>
                    <a:pt x="214060" y="120830"/>
                  </a:cubicBezTo>
                  <a:cubicBezTo>
                    <a:pt x="214112" y="120300"/>
                    <a:pt x="214000" y="119874"/>
                    <a:pt x="213911" y="119299"/>
                  </a:cubicBezTo>
                  <a:cubicBezTo>
                    <a:pt x="213589" y="117305"/>
                    <a:pt x="213082" y="115304"/>
                    <a:pt x="212566" y="113437"/>
                  </a:cubicBezTo>
                  <a:cubicBezTo>
                    <a:pt x="211603" y="109965"/>
                    <a:pt x="210408" y="106754"/>
                    <a:pt x="209161" y="103707"/>
                  </a:cubicBezTo>
                  <a:cubicBezTo>
                    <a:pt x="207907" y="100653"/>
                    <a:pt x="206592" y="97771"/>
                    <a:pt x="205390" y="94911"/>
                  </a:cubicBezTo>
                  <a:cubicBezTo>
                    <a:pt x="204054" y="91782"/>
                    <a:pt x="203053" y="88631"/>
                    <a:pt x="201619" y="85800"/>
                  </a:cubicBezTo>
                  <a:cubicBezTo>
                    <a:pt x="198677" y="79998"/>
                    <a:pt x="194458" y="75652"/>
                    <a:pt x="189634" y="72434"/>
                  </a:cubicBezTo>
                  <a:cubicBezTo>
                    <a:pt x="187991" y="71321"/>
                    <a:pt x="185915" y="70500"/>
                    <a:pt x="184638" y="69081"/>
                  </a:cubicBezTo>
                  <a:cubicBezTo>
                    <a:pt x="183526" y="67841"/>
                    <a:pt x="183011" y="66228"/>
                    <a:pt x="182772" y="64615"/>
                  </a:cubicBezTo>
                  <a:cubicBezTo>
                    <a:pt x="182622" y="63607"/>
                    <a:pt x="182652" y="62577"/>
                    <a:pt x="182577" y="61561"/>
                  </a:cubicBezTo>
                  <a:cubicBezTo>
                    <a:pt x="182473" y="60187"/>
                    <a:pt x="181405" y="59687"/>
                    <a:pt x="180151" y="59097"/>
                  </a:cubicBezTo>
                  <a:cubicBezTo>
                    <a:pt x="178306" y="58246"/>
                    <a:pt x="176178" y="57783"/>
                    <a:pt x="173915" y="57686"/>
                  </a:cubicBezTo>
                  <a:cubicBezTo>
                    <a:pt x="171197" y="57566"/>
                    <a:pt x="168255" y="57977"/>
                    <a:pt x="165290" y="58873"/>
                  </a:cubicBezTo>
                  <a:cubicBezTo>
                    <a:pt x="163663" y="59358"/>
                    <a:pt x="162072" y="59978"/>
                    <a:pt x="160549" y="60710"/>
                  </a:cubicBezTo>
                  <a:cubicBezTo>
                    <a:pt x="159175" y="61367"/>
                    <a:pt x="157883" y="62315"/>
                    <a:pt x="156531" y="62958"/>
                  </a:cubicBezTo>
                  <a:cubicBezTo>
                    <a:pt x="155695" y="63361"/>
                    <a:pt x="155247" y="63577"/>
                    <a:pt x="154523" y="64257"/>
                  </a:cubicBezTo>
                  <a:cubicBezTo>
                    <a:pt x="153806" y="64936"/>
                    <a:pt x="152954" y="65885"/>
                    <a:pt x="152208" y="66714"/>
                  </a:cubicBezTo>
                  <a:cubicBezTo>
                    <a:pt x="150931" y="68133"/>
                    <a:pt x="149594" y="69820"/>
                    <a:pt x="147832" y="71007"/>
                  </a:cubicBezTo>
                  <a:cubicBezTo>
                    <a:pt x="147779" y="71052"/>
                    <a:pt x="147712" y="71037"/>
                    <a:pt x="147727" y="70978"/>
                  </a:cubicBezTo>
                  <a:cubicBezTo>
                    <a:pt x="148093" y="70082"/>
                    <a:pt x="147182" y="71343"/>
                    <a:pt x="146771" y="71538"/>
                  </a:cubicBezTo>
                  <a:cubicBezTo>
                    <a:pt x="146361" y="71732"/>
                    <a:pt x="146398" y="71724"/>
                    <a:pt x="146196" y="71575"/>
                  </a:cubicBezTo>
                  <a:cubicBezTo>
                    <a:pt x="146002" y="71426"/>
                    <a:pt x="146152" y="71276"/>
                    <a:pt x="146174" y="71209"/>
                  </a:cubicBezTo>
                  <a:cubicBezTo>
                    <a:pt x="146234" y="70970"/>
                    <a:pt x="146891" y="70350"/>
                    <a:pt x="147078" y="70082"/>
                  </a:cubicBezTo>
                  <a:cubicBezTo>
                    <a:pt x="147264" y="69813"/>
                    <a:pt x="147645" y="69469"/>
                    <a:pt x="147384" y="69596"/>
                  </a:cubicBezTo>
                  <a:cubicBezTo>
                    <a:pt x="146756" y="69895"/>
                    <a:pt x="146271" y="71119"/>
                    <a:pt x="145816" y="71508"/>
                  </a:cubicBezTo>
                  <a:cubicBezTo>
                    <a:pt x="145360" y="71904"/>
                    <a:pt x="144531" y="72247"/>
                    <a:pt x="144023" y="72508"/>
                  </a:cubicBezTo>
                  <a:cubicBezTo>
                    <a:pt x="137228" y="76063"/>
                    <a:pt x="130395" y="77392"/>
                    <a:pt x="124033" y="77855"/>
                  </a:cubicBezTo>
                  <a:cubicBezTo>
                    <a:pt x="120957" y="78079"/>
                    <a:pt x="117992" y="78139"/>
                    <a:pt x="114998" y="78251"/>
                  </a:cubicBezTo>
                  <a:cubicBezTo>
                    <a:pt x="113168" y="78318"/>
                    <a:pt x="111242" y="78266"/>
                    <a:pt x="109233" y="78699"/>
                  </a:cubicBezTo>
                  <a:cubicBezTo>
                    <a:pt x="106933" y="79192"/>
                    <a:pt x="104767" y="79632"/>
                    <a:pt x="102602" y="79819"/>
                  </a:cubicBezTo>
                  <a:cubicBezTo>
                    <a:pt x="98480" y="80170"/>
                    <a:pt x="94649" y="80021"/>
                    <a:pt x="90333" y="80752"/>
                  </a:cubicBezTo>
                  <a:cubicBezTo>
                    <a:pt x="88735" y="81021"/>
                    <a:pt x="87309" y="81566"/>
                    <a:pt x="86330" y="80947"/>
                  </a:cubicBezTo>
                  <a:cubicBezTo>
                    <a:pt x="85920" y="80685"/>
                    <a:pt x="85651" y="80312"/>
                    <a:pt x="85322" y="79983"/>
                  </a:cubicBezTo>
                  <a:cubicBezTo>
                    <a:pt x="85195" y="79856"/>
                    <a:pt x="85061" y="79729"/>
                    <a:pt x="84919" y="79610"/>
                  </a:cubicBezTo>
                  <a:cubicBezTo>
                    <a:pt x="84217" y="79080"/>
                    <a:pt x="83612" y="79214"/>
                    <a:pt x="82328" y="79573"/>
                  </a:cubicBezTo>
                  <a:cubicBezTo>
                    <a:pt x="78019" y="80797"/>
                    <a:pt x="73860" y="81835"/>
                    <a:pt x="69730" y="82462"/>
                  </a:cubicBezTo>
                  <a:cubicBezTo>
                    <a:pt x="65609" y="83082"/>
                    <a:pt x="61546" y="83448"/>
                    <a:pt x="57484" y="83941"/>
                  </a:cubicBezTo>
                  <a:cubicBezTo>
                    <a:pt x="55490" y="84187"/>
                    <a:pt x="53489" y="84456"/>
                    <a:pt x="51503" y="84777"/>
                  </a:cubicBezTo>
                  <a:cubicBezTo>
                    <a:pt x="50532" y="84934"/>
                    <a:pt x="49569" y="85098"/>
                    <a:pt x="48613" y="85285"/>
                  </a:cubicBezTo>
                  <a:cubicBezTo>
                    <a:pt x="47343" y="85524"/>
                    <a:pt x="46604" y="85390"/>
                    <a:pt x="45454" y="85196"/>
                  </a:cubicBezTo>
                  <a:cubicBezTo>
                    <a:pt x="41855" y="84568"/>
                    <a:pt x="38323" y="83769"/>
                    <a:pt x="34925" y="82664"/>
                  </a:cubicBezTo>
                  <a:cubicBezTo>
                    <a:pt x="21208" y="78408"/>
                    <a:pt x="9760" y="68133"/>
                    <a:pt x="5063" y="48859"/>
                  </a:cubicBezTo>
                  <a:cubicBezTo>
                    <a:pt x="4727" y="47508"/>
                    <a:pt x="4421" y="46126"/>
                    <a:pt x="4145" y="44715"/>
                  </a:cubicBezTo>
                  <a:cubicBezTo>
                    <a:pt x="3883" y="43341"/>
                    <a:pt x="3756" y="41690"/>
                    <a:pt x="3405" y="40331"/>
                  </a:cubicBezTo>
                  <a:cubicBezTo>
                    <a:pt x="3136" y="39264"/>
                    <a:pt x="3256" y="39226"/>
                    <a:pt x="2711" y="39450"/>
                  </a:cubicBezTo>
                  <a:cubicBezTo>
                    <a:pt x="2479" y="39540"/>
                    <a:pt x="2263" y="39876"/>
                    <a:pt x="2061" y="40063"/>
                  </a:cubicBezTo>
                  <a:cubicBezTo>
                    <a:pt x="1852" y="40249"/>
                    <a:pt x="1568" y="40735"/>
                    <a:pt x="1344" y="40697"/>
                  </a:cubicBezTo>
                  <a:cubicBezTo>
                    <a:pt x="1120" y="40660"/>
                    <a:pt x="1210" y="40832"/>
                    <a:pt x="1098" y="40630"/>
                  </a:cubicBezTo>
                  <a:cubicBezTo>
                    <a:pt x="986" y="40436"/>
                    <a:pt x="1217" y="37337"/>
                    <a:pt x="1217" y="36896"/>
                  </a:cubicBezTo>
                  <a:cubicBezTo>
                    <a:pt x="1217" y="32110"/>
                    <a:pt x="799" y="26905"/>
                    <a:pt x="1046" y="21879"/>
                  </a:cubicBezTo>
                  <a:cubicBezTo>
                    <a:pt x="1120" y="20408"/>
                    <a:pt x="1322" y="19034"/>
                    <a:pt x="1397" y="17548"/>
                  </a:cubicBezTo>
                  <a:cubicBezTo>
                    <a:pt x="1471" y="16316"/>
                    <a:pt x="1307" y="16951"/>
                    <a:pt x="1165" y="16316"/>
                  </a:cubicBezTo>
                  <a:cubicBezTo>
                    <a:pt x="971" y="15368"/>
                    <a:pt x="1285" y="13471"/>
                    <a:pt x="530" y="13397"/>
                  </a:cubicBezTo>
                  <a:cubicBezTo>
                    <a:pt x="508" y="13397"/>
                    <a:pt x="493" y="13374"/>
                    <a:pt x="486" y="13329"/>
                  </a:cubicBezTo>
                  <a:cubicBezTo>
                    <a:pt x="75" y="11462"/>
                    <a:pt x="202" y="9625"/>
                    <a:pt x="433" y="8035"/>
                  </a:cubicBezTo>
                  <a:cubicBezTo>
                    <a:pt x="881" y="4951"/>
                    <a:pt x="1718" y="2457"/>
                    <a:pt x="2509" y="82"/>
                  </a:cubicBezTo>
                  <a:cubicBezTo>
                    <a:pt x="2539" y="0"/>
                    <a:pt x="2591" y="179"/>
                    <a:pt x="2561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1306725" y="429850"/>
              <a:ext cx="5469325" cy="4388975"/>
            </a:xfrm>
            <a:custGeom>
              <a:avLst/>
              <a:gdLst/>
              <a:ahLst/>
              <a:cxnLst/>
              <a:rect l="l" t="t" r="r" b="b"/>
              <a:pathLst>
                <a:path w="218773" h="175559" extrusionOk="0">
                  <a:moveTo>
                    <a:pt x="2569" y="276"/>
                  </a:moveTo>
                  <a:cubicBezTo>
                    <a:pt x="1897" y="2263"/>
                    <a:pt x="1248" y="4339"/>
                    <a:pt x="762" y="6751"/>
                  </a:cubicBezTo>
                  <a:cubicBezTo>
                    <a:pt x="508" y="7998"/>
                    <a:pt x="1" y="10649"/>
                    <a:pt x="389" y="12448"/>
                  </a:cubicBezTo>
                  <a:cubicBezTo>
                    <a:pt x="590" y="13419"/>
                    <a:pt x="934" y="13016"/>
                    <a:pt x="1136" y="13800"/>
                  </a:cubicBezTo>
                  <a:cubicBezTo>
                    <a:pt x="1375" y="14726"/>
                    <a:pt x="710" y="16227"/>
                    <a:pt x="1554" y="16481"/>
                  </a:cubicBezTo>
                  <a:cubicBezTo>
                    <a:pt x="1584" y="16481"/>
                    <a:pt x="1606" y="16563"/>
                    <a:pt x="1599" y="16622"/>
                  </a:cubicBezTo>
                  <a:cubicBezTo>
                    <a:pt x="852" y="22440"/>
                    <a:pt x="1121" y="28578"/>
                    <a:pt x="1248" y="34552"/>
                  </a:cubicBezTo>
                  <a:cubicBezTo>
                    <a:pt x="1270" y="35844"/>
                    <a:pt x="1277" y="37113"/>
                    <a:pt x="1263" y="38367"/>
                  </a:cubicBezTo>
                  <a:cubicBezTo>
                    <a:pt x="1263" y="38584"/>
                    <a:pt x="1143" y="40600"/>
                    <a:pt x="1158" y="40638"/>
                  </a:cubicBezTo>
                  <a:cubicBezTo>
                    <a:pt x="1307" y="40936"/>
                    <a:pt x="3010" y="39010"/>
                    <a:pt x="3167" y="38860"/>
                  </a:cubicBezTo>
                  <a:cubicBezTo>
                    <a:pt x="3324" y="38711"/>
                    <a:pt x="3234" y="38883"/>
                    <a:pt x="3241" y="38942"/>
                  </a:cubicBezTo>
                  <a:cubicBezTo>
                    <a:pt x="5272" y="54968"/>
                    <a:pt x="11030" y="67348"/>
                    <a:pt x="19729" y="74689"/>
                  </a:cubicBezTo>
                  <a:cubicBezTo>
                    <a:pt x="23956" y="78311"/>
                    <a:pt x="28765" y="80820"/>
                    <a:pt x="33895" y="82612"/>
                  </a:cubicBezTo>
                  <a:cubicBezTo>
                    <a:pt x="36367" y="83463"/>
                    <a:pt x="38891" y="84165"/>
                    <a:pt x="41444" y="84725"/>
                  </a:cubicBezTo>
                  <a:cubicBezTo>
                    <a:pt x="42729" y="85009"/>
                    <a:pt x="44021" y="85263"/>
                    <a:pt x="45320" y="85494"/>
                  </a:cubicBezTo>
                  <a:cubicBezTo>
                    <a:pt x="46955" y="85778"/>
                    <a:pt x="48382" y="85591"/>
                    <a:pt x="50196" y="85285"/>
                  </a:cubicBezTo>
                  <a:cubicBezTo>
                    <a:pt x="55767" y="84337"/>
                    <a:pt x="61285" y="83911"/>
                    <a:pt x="66931" y="83179"/>
                  </a:cubicBezTo>
                  <a:cubicBezTo>
                    <a:pt x="69992" y="82791"/>
                    <a:pt x="73091" y="82298"/>
                    <a:pt x="76257" y="81559"/>
                  </a:cubicBezTo>
                  <a:cubicBezTo>
                    <a:pt x="77878" y="81186"/>
                    <a:pt x="79513" y="80745"/>
                    <a:pt x="81156" y="80252"/>
                  </a:cubicBezTo>
                  <a:cubicBezTo>
                    <a:pt x="82201" y="79946"/>
                    <a:pt x="83292" y="79386"/>
                    <a:pt x="84113" y="79610"/>
                  </a:cubicBezTo>
                  <a:cubicBezTo>
                    <a:pt x="84785" y="79797"/>
                    <a:pt x="85143" y="80289"/>
                    <a:pt x="85532" y="80693"/>
                  </a:cubicBezTo>
                  <a:cubicBezTo>
                    <a:pt x="85928" y="81088"/>
                    <a:pt x="86122" y="81380"/>
                    <a:pt x="86600" y="81529"/>
                  </a:cubicBezTo>
                  <a:cubicBezTo>
                    <a:pt x="87421" y="81783"/>
                    <a:pt x="88481" y="81447"/>
                    <a:pt x="89557" y="81253"/>
                  </a:cubicBezTo>
                  <a:cubicBezTo>
                    <a:pt x="92536" y="80693"/>
                    <a:pt x="95314" y="80566"/>
                    <a:pt x="98070" y="80454"/>
                  </a:cubicBezTo>
                  <a:cubicBezTo>
                    <a:pt x="101183" y="80327"/>
                    <a:pt x="104320" y="80177"/>
                    <a:pt x="107747" y="79408"/>
                  </a:cubicBezTo>
                  <a:cubicBezTo>
                    <a:pt x="109129" y="79095"/>
                    <a:pt x="110182" y="78871"/>
                    <a:pt x="111444" y="78796"/>
                  </a:cubicBezTo>
                  <a:cubicBezTo>
                    <a:pt x="112706" y="78721"/>
                    <a:pt x="113729" y="78684"/>
                    <a:pt x="114864" y="78639"/>
                  </a:cubicBezTo>
                  <a:cubicBezTo>
                    <a:pt x="120136" y="78438"/>
                    <a:pt x="125378" y="78430"/>
                    <a:pt x="131128" y="77332"/>
                  </a:cubicBezTo>
                  <a:cubicBezTo>
                    <a:pt x="134301" y="76720"/>
                    <a:pt x="137400" y="75779"/>
                    <a:pt x="140372" y="74517"/>
                  </a:cubicBezTo>
                  <a:cubicBezTo>
                    <a:pt x="141978" y="73838"/>
                    <a:pt x="143800" y="73054"/>
                    <a:pt x="145181" y="72001"/>
                  </a:cubicBezTo>
                  <a:cubicBezTo>
                    <a:pt x="145973" y="71396"/>
                    <a:pt x="146436" y="70395"/>
                    <a:pt x="147287" y="69865"/>
                  </a:cubicBezTo>
                  <a:cubicBezTo>
                    <a:pt x="147309" y="69835"/>
                    <a:pt x="147347" y="69828"/>
                    <a:pt x="147384" y="69843"/>
                  </a:cubicBezTo>
                  <a:cubicBezTo>
                    <a:pt x="147481" y="69902"/>
                    <a:pt x="147324" y="70014"/>
                    <a:pt x="147324" y="70111"/>
                  </a:cubicBezTo>
                  <a:cubicBezTo>
                    <a:pt x="147324" y="70216"/>
                    <a:pt x="146846" y="70739"/>
                    <a:pt x="146757" y="70895"/>
                  </a:cubicBezTo>
                  <a:cubicBezTo>
                    <a:pt x="146525" y="71284"/>
                    <a:pt x="146413" y="71194"/>
                    <a:pt x="146473" y="71605"/>
                  </a:cubicBezTo>
                  <a:cubicBezTo>
                    <a:pt x="146540" y="72016"/>
                    <a:pt x="146488" y="71896"/>
                    <a:pt x="146884" y="71620"/>
                  </a:cubicBezTo>
                  <a:cubicBezTo>
                    <a:pt x="147287" y="71336"/>
                    <a:pt x="147384" y="71007"/>
                    <a:pt x="147802" y="70910"/>
                  </a:cubicBezTo>
                  <a:cubicBezTo>
                    <a:pt x="147892" y="70881"/>
                    <a:pt x="147720" y="71284"/>
                    <a:pt x="147765" y="71284"/>
                  </a:cubicBezTo>
                  <a:cubicBezTo>
                    <a:pt x="148138" y="71246"/>
                    <a:pt x="149490" y="69753"/>
                    <a:pt x="149721" y="69507"/>
                  </a:cubicBezTo>
                  <a:cubicBezTo>
                    <a:pt x="151051" y="68147"/>
                    <a:pt x="152223" y="66736"/>
                    <a:pt x="153530" y="65377"/>
                  </a:cubicBezTo>
                  <a:cubicBezTo>
                    <a:pt x="154224" y="64660"/>
                    <a:pt x="154941" y="63899"/>
                    <a:pt x="155904" y="63398"/>
                  </a:cubicBezTo>
                  <a:cubicBezTo>
                    <a:pt x="157659" y="62502"/>
                    <a:pt x="159421" y="61457"/>
                    <a:pt x="161221" y="60658"/>
                  </a:cubicBezTo>
                  <a:cubicBezTo>
                    <a:pt x="165321" y="58836"/>
                    <a:pt x="169562" y="57902"/>
                    <a:pt x="173370" y="57984"/>
                  </a:cubicBezTo>
                  <a:cubicBezTo>
                    <a:pt x="175237" y="58022"/>
                    <a:pt x="177000" y="58305"/>
                    <a:pt x="178605" y="58836"/>
                  </a:cubicBezTo>
                  <a:cubicBezTo>
                    <a:pt x="179359" y="59082"/>
                    <a:pt x="180099" y="59396"/>
                    <a:pt x="180801" y="59769"/>
                  </a:cubicBezTo>
                  <a:cubicBezTo>
                    <a:pt x="181308" y="60053"/>
                    <a:pt x="182316" y="60441"/>
                    <a:pt x="182540" y="60934"/>
                  </a:cubicBezTo>
                  <a:cubicBezTo>
                    <a:pt x="182764" y="61434"/>
                    <a:pt x="182540" y="62928"/>
                    <a:pt x="182593" y="63533"/>
                  </a:cubicBezTo>
                  <a:cubicBezTo>
                    <a:pt x="182630" y="64511"/>
                    <a:pt x="182787" y="65489"/>
                    <a:pt x="183048" y="66437"/>
                  </a:cubicBezTo>
                  <a:cubicBezTo>
                    <a:pt x="183563" y="68252"/>
                    <a:pt x="184594" y="69775"/>
                    <a:pt x="186379" y="70769"/>
                  </a:cubicBezTo>
                  <a:cubicBezTo>
                    <a:pt x="190381" y="72979"/>
                    <a:pt x="194115" y="75749"/>
                    <a:pt x="197214" y="79408"/>
                  </a:cubicBezTo>
                  <a:cubicBezTo>
                    <a:pt x="198984" y="81514"/>
                    <a:pt x="200492" y="83814"/>
                    <a:pt x="201724" y="86271"/>
                  </a:cubicBezTo>
                  <a:cubicBezTo>
                    <a:pt x="202979" y="88780"/>
                    <a:pt x="203875" y="91550"/>
                    <a:pt x="205040" y="94291"/>
                  </a:cubicBezTo>
                  <a:cubicBezTo>
                    <a:pt x="207444" y="99973"/>
                    <a:pt x="210312" y="105776"/>
                    <a:pt x="212320" y="112638"/>
                  </a:cubicBezTo>
                  <a:cubicBezTo>
                    <a:pt x="212806" y="114281"/>
                    <a:pt x="213231" y="115976"/>
                    <a:pt x="213605" y="117716"/>
                  </a:cubicBezTo>
                  <a:cubicBezTo>
                    <a:pt x="213739" y="118328"/>
                    <a:pt x="214262" y="120277"/>
                    <a:pt x="214187" y="120882"/>
                  </a:cubicBezTo>
                  <a:cubicBezTo>
                    <a:pt x="214112" y="121487"/>
                    <a:pt x="213754" y="121517"/>
                    <a:pt x="214269" y="121368"/>
                  </a:cubicBezTo>
                  <a:cubicBezTo>
                    <a:pt x="215023" y="121151"/>
                    <a:pt x="215763" y="120091"/>
                    <a:pt x="216390" y="119486"/>
                  </a:cubicBezTo>
                  <a:cubicBezTo>
                    <a:pt x="216427" y="119448"/>
                    <a:pt x="216465" y="119508"/>
                    <a:pt x="216465" y="119583"/>
                  </a:cubicBezTo>
                  <a:cubicBezTo>
                    <a:pt x="216734" y="128185"/>
                    <a:pt x="217323" y="137355"/>
                    <a:pt x="217861" y="147481"/>
                  </a:cubicBezTo>
                  <a:cubicBezTo>
                    <a:pt x="218332" y="156158"/>
                    <a:pt x="218705" y="165522"/>
                    <a:pt x="218593" y="175417"/>
                  </a:cubicBezTo>
                  <a:cubicBezTo>
                    <a:pt x="218593" y="175558"/>
                    <a:pt x="218526" y="175499"/>
                    <a:pt x="218526" y="175349"/>
                  </a:cubicBezTo>
                  <a:cubicBezTo>
                    <a:pt x="218772" y="155859"/>
                    <a:pt x="217174" y="139020"/>
                    <a:pt x="216539" y="124168"/>
                  </a:cubicBezTo>
                  <a:cubicBezTo>
                    <a:pt x="216495" y="123130"/>
                    <a:pt x="216457" y="122114"/>
                    <a:pt x="216427" y="121099"/>
                  </a:cubicBezTo>
                  <a:cubicBezTo>
                    <a:pt x="216397" y="120076"/>
                    <a:pt x="216293" y="119986"/>
                    <a:pt x="215860" y="120210"/>
                  </a:cubicBezTo>
                  <a:cubicBezTo>
                    <a:pt x="215419" y="120434"/>
                    <a:pt x="214867" y="121226"/>
                    <a:pt x="214314" y="121547"/>
                  </a:cubicBezTo>
                  <a:cubicBezTo>
                    <a:pt x="214008" y="121711"/>
                    <a:pt x="214000" y="121771"/>
                    <a:pt x="213829" y="121435"/>
                  </a:cubicBezTo>
                  <a:cubicBezTo>
                    <a:pt x="213814" y="121405"/>
                    <a:pt x="213903" y="121211"/>
                    <a:pt x="213896" y="121188"/>
                  </a:cubicBezTo>
                  <a:cubicBezTo>
                    <a:pt x="213888" y="121173"/>
                    <a:pt x="213993" y="121039"/>
                    <a:pt x="214000" y="120957"/>
                  </a:cubicBezTo>
                  <a:cubicBezTo>
                    <a:pt x="214068" y="120427"/>
                    <a:pt x="213941" y="120001"/>
                    <a:pt x="213859" y="119434"/>
                  </a:cubicBezTo>
                  <a:cubicBezTo>
                    <a:pt x="213545" y="117440"/>
                    <a:pt x="213022" y="115461"/>
                    <a:pt x="212500" y="113601"/>
                  </a:cubicBezTo>
                  <a:cubicBezTo>
                    <a:pt x="211536" y="110144"/>
                    <a:pt x="210334" y="106933"/>
                    <a:pt x="209072" y="103901"/>
                  </a:cubicBezTo>
                  <a:cubicBezTo>
                    <a:pt x="207810" y="100870"/>
                    <a:pt x="206496" y="97995"/>
                    <a:pt x="205279" y="95157"/>
                  </a:cubicBezTo>
                  <a:cubicBezTo>
                    <a:pt x="203949" y="92051"/>
                    <a:pt x="202941" y="88899"/>
                    <a:pt x="201493" y="86084"/>
                  </a:cubicBezTo>
                  <a:cubicBezTo>
                    <a:pt x="198543" y="80304"/>
                    <a:pt x="194316" y="75996"/>
                    <a:pt x="189478" y="72792"/>
                  </a:cubicBezTo>
                  <a:cubicBezTo>
                    <a:pt x="187827" y="71687"/>
                    <a:pt x="185751" y="70881"/>
                    <a:pt x="184474" y="69469"/>
                  </a:cubicBezTo>
                  <a:cubicBezTo>
                    <a:pt x="183354" y="68230"/>
                    <a:pt x="182839" y="66624"/>
                    <a:pt x="182600" y="65019"/>
                  </a:cubicBezTo>
                  <a:cubicBezTo>
                    <a:pt x="182451" y="64011"/>
                    <a:pt x="182481" y="62980"/>
                    <a:pt x="182406" y="61964"/>
                  </a:cubicBezTo>
                  <a:cubicBezTo>
                    <a:pt x="182301" y="60590"/>
                    <a:pt x="181234" y="60090"/>
                    <a:pt x="179964" y="59508"/>
                  </a:cubicBezTo>
                  <a:cubicBezTo>
                    <a:pt x="178127" y="58656"/>
                    <a:pt x="175999" y="58208"/>
                    <a:pt x="173721" y="58119"/>
                  </a:cubicBezTo>
                  <a:cubicBezTo>
                    <a:pt x="171003" y="58007"/>
                    <a:pt x="168069" y="58425"/>
                    <a:pt x="165097" y="59321"/>
                  </a:cubicBezTo>
                  <a:cubicBezTo>
                    <a:pt x="163469" y="59821"/>
                    <a:pt x="161878" y="60434"/>
                    <a:pt x="160347" y="61173"/>
                  </a:cubicBezTo>
                  <a:cubicBezTo>
                    <a:pt x="158973" y="61823"/>
                    <a:pt x="157674" y="62778"/>
                    <a:pt x="156330" y="63428"/>
                  </a:cubicBezTo>
                  <a:cubicBezTo>
                    <a:pt x="155486" y="63831"/>
                    <a:pt x="155038" y="64048"/>
                    <a:pt x="154329" y="64727"/>
                  </a:cubicBezTo>
                  <a:cubicBezTo>
                    <a:pt x="153619" y="65407"/>
                    <a:pt x="152761" y="66363"/>
                    <a:pt x="152014" y="67184"/>
                  </a:cubicBezTo>
                  <a:cubicBezTo>
                    <a:pt x="150722" y="68610"/>
                    <a:pt x="149400" y="70298"/>
                    <a:pt x="147623" y="71493"/>
                  </a:cubicBezTo>
                  <a:cubicBezTo>
                    <a:pt x="147571" y="71530"/>
                    <a:pt x="147504" y="71515"/>
                    <a:pt x="147518" y="71456"/>
                  </a:cubicBezTo>
                  <a:cubicBezTo>
                    <a:pt x="147884" y="70559"/>
                    <a:pt x="146973" y="71821"/>
                    <a:pt x="146563" y="72016"/>
                  </a:cubicBezTo>
                  <a:cubicBezTo>
                    <a:pt x="146152" y="72210"/>
                    <a:pt x="146197" y="72202"/>
                    <a:pt x="145988" y="72053"/>
                  </a:cubicBezTo>
                  <a:cubicBezTo>
                    <a:pt x="145786" y="71904"/>
                    <a:pt x="145943" y="71762"/>
                    <a:pt x="145965" y="71687"/>
                  </a:cubicBezTo>
                  <a:cubicBezTo>
                    <a:pt x="146025" y="71448"/>
                    <a:pt x="146682" y="70828"/>
                    <a:pt x="146876" y="70559"/>
                  </a:cubicBezTo>
                  <a:cubicBezTo>
                    <a:pt x="147070" y="70291"/>
                    <a:pt x="147436" y="69947"/>
                    <a:pt x="147175" y="70074"/>
                  </a:cubicBezTo>
                  <a:cubicBezTo>
                    <a:pt x="146548" y="70373"/>
                    <a:pt x="146062" y="71605"/>
                    <a:pt x="145607" y="72001"/>
                  </a:cubicBezTo>
                  <a:cubicBezTo>
                    <a:pt x="145151" y="72389"/>
                    <a:pt x="144322" y="72725"/>
                    <a:pt x="143815" y="72994"/>
                  </a:cubicBezTo>
                  <a:cubicBezTo>
                    <a:pt x="137012" y="76556"/>
                    <a:pt x="130179" y="77900"/>
                    <a:pt x="123810" y="78363"/>
                  </a:cubicBezTo>
                  <a:cubicBezTo>
                    <a:pt x="120740" y="78587"/>
                    <a:pt x="117776" y="78647"/>
                    <a:pt x="114774" y="78759"/>
                  </a:cubicBezTo>
                  <a:cubicBezTo>
                    <a:pt x="112945" y="78818"/>
                    <a:pt x="111018" y="78774"/>
                    <a:pt x="109009" y="79207"/>
                  </a:cubicBezTo>
                  <a:cubicBezTo>
                    <a:pt x="106709" y="79700"/>
                    <a:pt x="104544" y="80140"/>
                    <a:pt x="102371" y="80327"/>
                  </a:cubicBezTo>
                  <a:cubicBezTo>
                    <a:pt x="98264" y="80678"/>
                    <a:pt x="94425" y="80528"/>
                    <a:pt x="90117" y="81260"/>
                  </a:cubicBezTo>
                  <a:cubicBezTo>
                    <a:pt x="88519" y="81522"/>
                    <a:pt x="87092" y="82067"/>
                    <a:pt x="86122" y="81447"/>
                  </a:cubicBezTo>
                  <a:cubicBezTo>
                    <a:pt x="85711" y="81186"/>
                    <a:pt x="85442" y="80812"/>
                    <a:pt x="85114" y="80484"/>
                  </a:cubicBezTo>
                  <a:cubicBezTo>
                    <a:pt x="84987" y="80349"/>
                    <a:pt x="84852" y="80222"/>
                    <a:pt x="84710" y="80110"/>
                  </a:cubicBezTo>
                  <a:cubicBezTo>
                    <a:pt x="84008" y="79565"/>
                    <a:pt x="83404" y="79700"/>
                    <a:pt x="82104" y="80065"/>
                  </a:cubicBezTo>
                  <a:cubicBezTo>
                    <a:pt x="77811" y="81275"/>
                    <a:pt x="73651" y="82313"/>
                    <a:pt x="69522" y="82940"/>
                  </a:cubicBezTo>
                  <a:cubicBezTo>
                    <a:pt x="65400" y="83560"/>
                    <a:pt x="61345" y="83911"/>
                    <a:pt x="57298" y="84382"/>
                  </a:cubicBezTo>
                  <a:cubicBezTo>
                    <a:pt x="55296" y="84628"/>
                    <a:pt x="53303" y="84889"/>
                    <a:pt x="51316" y="85203"/>
                  </a:cubicBezTo>
                  <a:cubicBezTo>
                    <a:pt x="50346" y="85367"/>
                    <a:pt x="49390" y="85539"/>
                    <a:pt x="48426" y="85711"/>
                  </a:cubicBezTo>
                  <a:cubicBezTo>
                    <a:pt x="47157" y="85942"/>
                    <a:pt x="46425" y="85815"/>
                    <a:pt x="45275" y="85606"/>
                  </a:cubicBezTo>
                  <a:cubicBezTo>
                    <a:pt x="41668" y="84971"/>
                    <a:pt x="38151" y="84150"/>
                    <a:pt x="34776" y="83037"/>
                  </a:cubicBezTo>
                  <a:cubicBezTo>
                    <a:pt x="21073" y="78729"/>
                    <a:pt x="9656" y="68364"/>
                    <a:pt x="4996" y="49016"/>
                  </a:cubicBezTo>
                  <a:cubicBezTo>
                    <a:pt x="4660" y="47664"/>
                    <a:pt x="4361" y="46275"/>
                    <a:pt x="4093" y="44857"/>
                  </a:cubicBezTo>
                  <a:cubicBezTo>
                    <a:pt x="3824" y="43438"/>
                    <a:pt x="3697" y="41817"/>
                    <a:pt x="3353" y="40458"/>
                  </a:cubicBezTo>
                  <a:cubicBezTo>
                    <a:pt x="3085" y="39383"/>
                    <a:pt x="3204" y="39346"/>
                    <a:pt x="2666" y="39570"/>
                  </a:cubicBezTo>
                  <a:cubicBezTo>
                    <a:pt x="2427" y="39667"/>
                    <a:pt x="2226" y="39988"/>
                    <a:pt x="2009" y="40190"/>
                  </a:cubicBezTo>
                  <a:cubicBezTo>
                    <a:pt x="1793" y="40384"/>
                    <a:pt x="1516" y="40847"/>
                    <a:pt x="1292" y="40809"/>
                  </a:cubicBezTo>
                  <a:cubicBezTo>
                    <a:pt x="1068" y="40772"/>
                    <a:pt x="1173" y="40951"/>
                    <a:pt x="1061" y="40750"/>
                  </a:cubicBezTo>
                  <a:cubicBezTo>
                    <a:pt x="949" y="40540"/>
                    <a:pt x="1180" y="37442"/>
                    <a:pt x="1180" y="37001"/>
                  </a:cubicBezTo>
                  <a:cubicBezTo>
                    <a:pt x="1188" y="32207"/>
                    <a:pt x="777" y="26980"/>
                    <a:pt x="1031" y="21939"/>
                  </a:cubicBezTo>
                  <a:cubicBezTo>
                    <a:pt x="1098" y="20453"/>
                    <a:pt x="1300" y="19079"/>
                    <a:pt x="1382" y="17601"/>
                  </a:cubicBezTo>
                  <a:cubicBezTo>
                    <a:pt x="1457" y="16369"/>
                    <a:pt x="1285" y="16988"/>
                    <a:pt x="1150" y="16369"/>
                  </a:cubicBezTo>
                  <a:cubicBezTo>
                    <a:pt x="956" y="15405"/>
                    <a:pt x="1270" y="13501"/>
                    <a:pt x="516" y="13426"/>
                  </a:cubicBezTo>
                  <a:cubicBezTo>
                    <a:pt x="501" y="13426"/>
                    <a:pt x="478" y="13404"/>
                    <a:pt x="471" y="13359"/>
                  </a:cubicBezTo>
                  <a:cubicBezTo>
                    <a:pt x="68" y="11485"/>
                    <a:pt x="202" y="9648"/>
                    <a:pt x="434" y="8050"/>
                  </a:cubicBezTo>
                  <a:cubicBezTo>
                    <a:pt x="889" y="4958"/>
                    <a:pt x="1718" y="2457"/>
                    <a:pt x="2502" y="97"/>
                  </a:cubicBezTo>
                  <a:cubicBezTo>
                    <a:pt x="2539" y="0"/>
                    <a:pt x="2599" y="187"/>
                    <a:pt x="2569" y="27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10"/>
            <p:cNvSpPr/>
            <p:nvPr/>
          </p:nvSpPr>
          <p:spPr>
            <a:xfrm>
              <a:off x="1290475" y="447200"/>
              <a:ext cx="5469325" cy="4387300"/>
            </a:xfrm>
            <a:custGeom>
              <a:avLst/>
              <a:gdLst/>
              <a:ahLst/>
              <a:cxnLst/>
              <a:rect l="l" t="t" r="r" b="b"/>
              <a:pathLst>
                <a:path w="218773" h="175492" extrusionOk="0">
                  <a:moveTo>
                    <a:pt x="2577" y="269"/>
                  </a:moveTo>
                  <a:cubicBezTo>
                    <a:pt x="1905" y="2271"/>
                    <a:pt x="1240" y="4332"/>
                    <a:pt x="755" y="6751"/>
                  </a:cubicBezTo>
                  <a:cubicBezTo>
                    <a:pt x="509" y="7998"/>
                    <a:pt x="1" y="10664"/>
                    <a:pt x="382" y="12464"/>
                  </a:cubicBezTo>
                  <a:cubicBezTo>
                    <a:pt x="591" y="13442"/>
                    <a:pt x="927" y="13039"/>
                    <a:pt x="1128" y="13838"/>
                  </a:cubicBezTo>
                  <a:cubicBezTo>
                    <a:pt x="1338" y="14629"/>
                    <a:pt x="695" y="16250"/>
                    <a:pt x="1539" y="16511"/>
                  </a:cubicBezTo>
                  <a:cubicBezTo>
                    <a:pt x="1569" y="16526"/>
                    <a:pt x="1599" y="16608"/>
                    <a:pt x="1584" y="16653"/>
                  </a:cubicBezTo>
                  <a:cubicBezTo>
                    <a:pt x="830" y="22500"/>
                    <a:pt x="1091" y="28645"/>
                    <a:pt x="1211" y="34642"/>
                  </a:cubicBezTo>
                  <a:cubicBezTo>
                    <a:pt x="1233" y="35941"/>
                    <a:pt x="1240" y="37218"/>
                    <a:pt x="1226" y="38480"/>
                  </a:cubicBezTo>
                  <a:cubicBezTo>
                    <a:pt x="1211" y="38682"/>
                    <a:pt x="1091" y="40698"/>
                    <a:pt x="1121" y="40743"/>
                  </a:cubicBezTo>
                  <a:cubicBezTo>
                    <a:pt x="1270" y="41041"/>
                    <a:pt x="2965" y="39130"/>
                    <a:pt x="3115" y="38980"/>
                  </a:cubicBezTo>
                  <a:cubicBezTo>
                    <a:pt x="3264" y="38831"/>
                    <a:pt x="3182" y="39003"/>
                    <a:pt x="3189" y="39062"/>
                  </a:cubicBezTo>
                  <a:cubicBezTo>
                    <a:pt x="5206" y="55140"/>
                    <a:pt x="10933" y="67580"/>
                    <a:pt x="19603" y="74973"/>
                  </a:cubicBezTo>
                  <a:cubicBezTo>
                    <a:pt x="23822" y="78625"/>
                    <a:pt x="28616" y="81164"/>
                    <a:pt x="33731" y="82971"/>
                  </a:cubicBezTo>
                  <a:cubicBezTo>
                    <a:pt x="36203" y="83837"/>
                    <a:pt x="38719" y="84554"/>
                    <a:pt x="41273" y="85121"/>
                  </a:cubicBezTo>
                  <a:cubicBezTo>
                    <a:pt x="42550" y="85413"/>
                    <a:pt x="43842" y="85674"/>
                    <a:pt x="45141" y="85905"/>
                  </a:cubicBezTo>
                  <a:cubicBezTo>
                    <a:pt x="46769" y="86197"/>
                    <a:pt x="48195" y="86010"/>
                    <a:pt x="50002" y="85711"/>
                  </a:cubicBezTo>
                  <a:cubicBezTo>
                    <a:pt x="55573" y="84778"/>
                    <a:pt x="61084" y="84352"/>
                    <a:pt x="66729" y="83643"/>
                  </a:cubicBezTo>
                  <a:cubicBezTo>
                    <a:pt x="69783" y="83262"/>
                    <a:pt x="72882" y="82769"/>
                    <a:pt x="76041" y="82030"/>
                  </a:cubicBezTo>
                  <a:cubicBezTo>
                    <a:pt x="77662" y="81656"/>
                    <a:pt x="79289" y="81223"/>
                    <a:pt x="80940" y="80745"/>
                  </a:cubicBezTo>
                  <a:cubicBezTo>
                    <a:pt x="81993" y="80424"/>
                    <a:pt x="83083" y="79872"/>
                    <a:pt x="83897" y="80096"/>
                  </a:cubicBezTo>
                  <a:cubicBezTo>
                    <a:pt x="84711" y="80320"/>
                    <a:pt x="84920" y="80783"/>
                    <a:pt x="85323" y="81179"/>
                  </a:cubicBezTo>
                  <a:cubicBezTo>
                    <a:pt x="85726" y="81582"/>
                    <a:pt x="85906" y="81873"/>
                    <a:pt x="86391" y="82022"/>
                  </a:cubicBezTo>
                  <a:cubicBezTo>
                    <a:pt x="87212" y="82276"/>
                    <a:pt x="88265" y="81940"/>
                    <a:pt x="89340" y="81739"/>
                  </a:cubicBezTo>
                  <a:cubicBezTo>
                    <a:pt x="92313" y="81193"/>
                    <a:pt x="95098" y="81067"/>
                    <a:pt x="97853" y="80954"/>
                  </a:cubicBezTo>
                  <a:cubicBezTo>
                    <a:pt x="100960" y="80828"/>
                    <a:pt x="104103" y="80686"/>
                    <a:pt x="107531" y="79909"/>
                  </a:cubicBezTo>
                  <a:cubicBezTo>
                    <a:pt x="108912" y="79603"/>
                    <a:pt x="109965" y="79379"/>
                    <a:pt x="111220" y="79304"/>
                  </a:cubicBezTo>
                  <a:cubicBezTo>
                    <a:pt x="112467" y="79230"/>
                    <a:pt x="113512" y="79185"/>
                    <a:pt x="114640" y="79140"/>
                  </a:cubicBezTo>
                  <a:cubicBezTo>
                    <a:pt x="119904" y="78938"/>
                    <a:pt x="125161" y="78931"/>
                    <a:pt x="130919" y="77818"/>
                  </a:cubicBezTo>
                  <a:cubicBezTo>
                    <a:pt x="134092" y="77213"/>
                    <a:pt x="137191" y="76265"/>
                    <a:pt x="140163" y="75003"/>
                  </a:cubicBezTo>
                  <a:cubicBezTo>
                    <a:pt x="141769" y="74323"/>
                    <a:pt x="143591" y="73539"/>
                    <a:pt x="144972" y="72479"/>
                  </a:cubicBezTo>
                  <a:cubicBezTo>
                    <a:pt x="145764" y="71874"/>
                    <a:pt x="146227" y="70874"/>
                    <a:pt x="147078" y="70336"/>
                  </a:cubicBezTo>
                  <a:cubicBezTo>
                    <a:pt x="147108" y="70313"/>
                    <a:pt x="147138" y="70306"/>
                    <a:pt x="147175" y="70313"/>
                  </a:cubicBezTo>
                  <a:cubicBezTo>
                    <a:pt x="147272" y="70373"/>
                    <a:pt x="147116" y="70485"/>
                    <a:pt x="147116" y="70590"/>
                  </a:cubicBezTo>
                  <a:cubicBezTo>
                    <a:pt x="147116" y="70687"/>
                    <a:pt x="146638" y="71217"/>
                    <a:pt x="146548" y="71374"/>
                  </a:cubicBezTo>
                  <a:cubicBezTo>
                    <a:pt x="146317" y="71762"/>
                    <a:pt x="146205" y="71673"/>
                    <a:pt x="146264" y="72091"/>
                  </a:cubicBezTo>
                  <a:cubicBezTo>
                    <a:pt x="146331" y="72509"/>
                    <a:pt x="146279" y="72382"/>
                    <a:pt x="146675" y="72091"/>
                  </a:cubicBezTo>
                  <a:cubicBezTo>
                    <a:pt x="147078" y="71799"/>
                    <a:pt x="147175" y="71486"/>
                    <a:pt x="147593" y="71381"/>
                  </a:cubicBezTo>
                  <a:cubicBezTo>
                    <a:pt x="147683" y="71351"/>
                    <a:pt x="147511" y="71755"/>
                    <a:pt x="147564" y="71755"/>
                  </a:cubicBezTo>
                  <a:cubicBezTo>
                    <a:pt x="147929" y="71717"/>
                    <a:pt x="149281" y="70224"/>
                    <a:pt x="149528" y="69977"/>
                  </a:cubicBezTo>
                  <a:cubicBezTo>
                    <a:pt x="150849" y="68618"/>
                    <a:pt x="152014" y="67207"/>
                    <a:pt x="153336" y="65848"/>
                  </a:cubicBezTo>
                  <a:cubicBezTo>
                    <a:pt x="154023" y="65124"/>
                    <a:pt x="154740" y="64362"/>
                    <a:pt x="155703" y="63869"/>
                  </a:cubicBezTo>
                  <a:cubicBezTo>
                    <a:pt x="157450" y="62973"/>
                    <a:pt x="159220" y="61913"/>
                    <a:pt x="161027" y="61114"/>
                  </a:cubicBezTo>
                  <a:cubicBezTo>
                    <a:pt x="165119" y="59284"/>
                    <a:pt x="169368" y="58351"/>
                    <a:pt x="173177" y="58425"/>
                  </a:cubicBezTo>
                  <a:cubicBezTo>
                    <a:pt x="175044" y="58455"/>
                    <a:pt x="176821" y="58724"/>
                    <a:pt x="178426" y="59247"/>
                  </a:cubicBezTo>
                  <a:cubicBezTo>
                    <a:pt x="179180" y="59486"/>
                    <a:pt x="179912" y="59799"/>
                    <a:pt x="180614" y="60180"/>
                  </a:cubicBezTo>
                  <a:cubicBezTo>
                    <a:pt x="181129" y="60449"/>
                    <a:pt x="182145" y="60845"/>
                    <a:pt x="182369" y="61338"/>
                  </a:cubicBezTo>
                  <a:cubicBezTo>
                    <a:pt x="182593" y="61831"/>
                    <a:pt x="182369" y="63317"/>
                    <a:pt x="182406" y="63921"/>
                  </a:cubicBezTo>
                  <a:cubicBezTo>
                    <a:pt x="182466" y="64900"/>
                    <a:pt x="182623" y="65878"/>
                    <a:pt x="182877" y="66826"/>
                  </a:cubicBezTo>
                  <a:cubicBezTo>
                    <a:pt x="183392" y="68633"/>
                    <a:pt x="184423" y="70157"/>
                    <a:pt x="186215" y="71135"/>
                  </a:cubicBezTo>
                  <a:cubicBezTo>
                    <a:pt x="190232" y="73330"/>
                    <a:pt x="193973" y="76086"/>
                    <a:pt x="197080" y="79722"/>
                  </a:cubicBezTo>
                  <a:cubicBezTo>
                    <a:pt x="198857" y="81813"/>
                    <a:pt x="200373" y="84098"/>
                    <a:pt x="201597" y="86548"/>
                  </a:cubicBezTo>
                  <a:cubicBezTo>
                    <a:pt x="202859" y="89049"/>
                    <a:pt x="203763" y="91805"/>
                    <a:pt x="204935" y="94538"/>
                  </a:cubicBezTo>
                  <a:cubicBezTo>
                    <a:pt x="207347" y="100183"/>
                    <a:pt x="210237" y="105963"/>
                    <a:pt x="212261" y="112803"/>
                  </a:cubicBezTo>
                  <a:cubicBezTo>
                    <a:pt x="212746" y="114431"/>
                    <a:pt x="213172" y="116118"/>
                    <a:pt x="213545" y="117858"/>
                  </a:cubicBezTo>
                  <a:cubicBezTo>
                    <a:pt x="213687" y="118463"/>
                    <a:pt x="214202" y="120405"/>
                    <a:pt x="214135" y="121002"/>
                  </a:cubicBezTo>
                  <a:cubicBezTo>
                    <a:pt x="214068" y="121600"/>
                    <a:pt x="213710" y="121644"/>
                    <a:pt x="214217" y="121495"/>
                  </a:cubicBezTo>
                  <a:cubicBezTo>
                    <a:pt x="214979" y="121271"/>
                    <a:pt x="215711" y="120211"/>
                    <a:pt x="216338" y="119591"/>
                  </a:cubicBezTo>
                  <a:cubicBezTo>
                    <a:pt x="216375" y="119561"/>
                    <a:pt x="216413" y="119628"/>
                    <a:pt x="216420" y="119703"/>
                  </a:cubicBezTo>
                  <a:cubicBezTo>
                    <a:pt x="216697" y="128275"/>
                    <a:pt x="217301" y="137423"/>
                    <a:pt x="217854" y="147511"/>
                  </a:cubicBezTo>
                  <a:cubicBezTo>
                    <a:pt x="218339" y="156151"/>
                    <a:pt x="218728" y="165478"/>
                    <a:pt x="218623" y="175342"/>
                  </a:cubicBezTo>
                  <a:cubicBezTo>
                    <a:pt x="218623" y="175492"/>
                    <a:pt x="218563" y="175432"/>
                    <a:pt x="218563" y="175283"/>
                  </a:cubicBezTo>
                  <a:cubicBezTo>
                    <a:pt x="218772" y="155852"/>
                    <a:pt x="217152" y="139073"/>
                    <a:pt x="216495" y="124265"/>
                  </a:cubicBezTo>
                  <a:cubicBezTo>
                    <a:pt x="216450" y="123242"/>
                    <a:pt x="216413" y="122227"/>
                    <a:pt x="216375" y="121204"/>
                  </a:cubicBezTo>
                  <a:cubicBezTo>
                    <a:pt x="216338" y="120188"/>
                    <a:pt x="216248" y="120106"/>
                    <a:pt x="215815" y="120330"/>
                  </a:cubicBezTo>
                  <a:cubicBezTo>
                    <a:pt x="215390" y="120554"/>
                    <a:pt x="214815" y="121353"/>
                    <a:pt x="214255" y="121667"/>
                  </a:cubicBezTo>
                  <a:cubicBezTo>
                    <a:pt x="213956" y="121831"/>
                    <a:pt x="213949" y="121898"/>
                    <a:pt x="213784" y="121562"/>
                  </a:cubicBezTo>
                  <a:cubicBezTo>
                    <a:pt x="213762" y="121532"/>
                    <a:pt x="213844" y="121331"/>
                    <a:pt x="213844" y="121316"/>
                  </a:cubicBezTo>
                  <a:cubicBezTo>
                    <a:pt x="213844" y="121308"/>
                    <a:pt x="213941" y="121159"/>
                    <a:pt x="213949" y="121084"/>
                  </a:cubicBezTo>
                  <a:cubicBezTo>
                    <a:pt x="214016" y="120554"/>
                    <a:pt x="213896" y="120136"/>
                    <a:pt x="213799" y="119561"/>
                  </a:cubicBezTo>
                  <a:cubicBezTo>
                    <a:pt x="213486" y="117582"/>
                    <a:pt x="212963" y="115603"/>
                    <a:pt x="212440" y="113759"/>
                  </a:cubicBezTo>
                  <a:cubicBezTo>
                    <a:pt x="211454" y="110316"/>
                    <a:pt x="210252" y="107128"/>
                    <a:pt x="208990" y="104103"/>
                  </a:cubicBezTo>
                  <a:cubicBezTo>
                    <a:pt x="207736" y="101079"/>
                    <a:pt x="206399" y="98227"/>
                    <a:pt x="205174" y="95396"/>
                  </a:cubicBezTo>
                  <a:cubicBezTo>
                    <a:pt x="203830" y="92297"/>
                    <a:pt x="202822" y="89169"/>
                    <a:pt x="201373" y="86361"/>
                  </a:cubicBezTo>
                  <a:cubicBezTo>
                    <a:pt x="198409" y="80611"/>
                    <a:pt x="194167" y="76325"/>
                    <a:pt x="189329" y="73144"/>
                  </a:cubicBezTo>
                  <a:cubicBezTo>
                    <a:pt x="187671" y="72053"/>
                    <a:pt x="185595" y="71262"/>
                    <a:pt x="184311" y="69850"/>
                  </a:cubicBezTo>
                  <a:cubicBezTo>
                    <a:pt x="183190" y="68618"/>
                    <a:pt x="182668" y="67013"/>
                    <a:pt x="182429" y="65407"/>
                  </a:cubicBezTo>
                  <a:cubicBezTo>
                    <a:pt x="182279" y="64399"/>
                    <a:pt x="182309" y="63384"/>
                    <a:pt x="182220" y="62361"/>
                  </a:cubicBezTo>
                  <a:cubicBezTo>
                    <a:pt x="182123" y="60994"/>
                    <a:pt x="181055" y="60494"/>
                    <a:pt x="179793" y="59919"/>
                  </a:cubicBezTo>
                  <a:cubicBezTo>
                    <a:pt x="177948" y="59075"/>
                    <a:pt x="175820" y="58627"/>
                    <a:pt x="173535" y="58545"/>
                  </a:cubicBezTo>
                  <a:cubicBezTo>
                    <a:pt x="170817" y="58455"/>
                    <a:pt x="167867" y="58866"/>
                    <a:pt x="164895" y="59770"/>
                  </a:cubicBezTo>
                  <a:cubicBezTo>
                    <a:pt x="163267" y="60262"/>
                    <a:pt x="161677" y="60890"/>
                    <a:pt x="160146" y="61636"/>
                  </a:cubicBezTo>
                  <a:cubicBezTo>
                    <a:pt x="158772" y="62286"/>
                    <a:pt x="157480" y="63242"/>
                    <a:pt x="156121" y="63892"/>
                  </a:cubicBezTo>
                  <a:cubicBezTo>
                    <a:pt x="155285" y="64295"/>
                    <a:pt x="154837" y="64511"/>
                    <a:pt x="154120" y="65198"/>
                  </a:cubicBezTo>
                  <a:cubicBezTo>
                    <a:pt x="153396" y="65893"/>
                    <a:pt x="152552" y="66834"/>
                    <a:pt x="151805" y="67655"/>
                  </a:cubicBezTo>
                  <a:cubicBezTo>
                    <a:pt x="150513" y="69081"/>
                    <a:pt x="149191" y="70776"/>
                    <a:pt x="147422" y="71971"/>
                  </a:cubicBezTo>
                  <a:cubicBezTo>
                    <a:pt x="147362" y="72009"/>
                    <a:pt x="147295" y="71986"/>
                    <a:pt x="147310" y="71934"/>
                  </a:cubicBezTo>
                  <a:cubicBezTo>
                    <a:pt x="147676" y="71038"/>
                    <a:pt x="146765" y="72307"/>
                    <a:pt x="146354" y="72501"/>
                  </a:cubicBezTo>
                  <a:cubicBezTo>
                    <a:pt x="145943" y="72696"/>
                    <a:pt x="145988" y="72681"/>
                    <a:pt x="145779" y="72531"/>
                  </a:cubicBezTo>
                  <a:cubicBezTo>
                    <a:pt x="145719" y="72479"/>
                    <a:pt x="145742" y="72240"/>
                    <a:pt x="145756" y="72173"/>
                  </a:cubicBezTo>
                  <a:cubicBezTo>
                    <a:pt x="145816" y="71934"/>
                    <a:pt x="146473" y="71314"/>
                    <a:pt x="146668" y="71038"/>
                  </a:cubicBezTo>
                  <a:cubicBezTo>
                    <a:pt x="146765" y="70903"/>
                    <a:pt x="147228" y="70425"/>
                    <a:pt x="146966" y="70552"/>
                  </a:cubicBezTo>
                  <a:cubicBezTo>
                    <a:pt x="146339" y="70851"/>
                    <a:pt x="145868" y="72083"/>
                    <a:pt x="145398" y="72472"/>
                  </a:cubicBezTo>
                  <a:cubicBezTo>
                    <a:pt x="144935" y="72867"/>
                    <a:pt x="144114" y="73211"/>
                    <a:pt x="143606" y="73472"/>
                  </a:cubicBezTo>
                  <a:cubicBezTo>
                    <a:pt x="136803" y="77049"/>
                    <a:pt x="129963" y="78393"/>
                    <a:pt x="123593" y="78864"/>
                  </a:cubicBezTo>
                  <a:cubicBezTo>
                    <a:pt x="120524" y="79088"/>
                    <a:pt x="117552" y="79147"/>
                    <a:pt x="114558" y="79259"/>
                  </a:cubicBezTo>
                  <a:cubicBezTo>
                    <a:pt x="112728" y="79327"/>
                    <a:pt x="110794" y="79274"/>
                    <a:pt x="108793" y="79715"/>
                  </a:cubicBezTo>
                  <a:cubicBezTo>
                    <a:pt x="106493" y="80208"/>
                    <a:pt x="104328" y="80641"/>
                    <a:pt x="102155" y="80828"/>
                  </a:cubicBezTo>
                  <a:cubicBezTo>
                    <a:pt x="98047" y="81179"/>
                    <a:pt x="94209" y="81029"/>
                    <a:pt x="89908" y="81754"/>
                  </a:cubicBezTo>
                  <a:cubicBezTo>
                    <a:pt x="88310" y="82022"/>
                    <a:pt x="86876" y="82560"/>
                    <a:pt x="85906" y="81940"/>
                  </a:cubicBezTo>
                  <a:cubicBezTo>
                    <a:pt x="85495" y="81664"/>
                    <a:pt x="85219" y="81305"/>
                    <a:pt x="84897" y="80977"/>
                  </a:cubicBezTo>
                  <a:cubicBezTo>
                    <a:pt x="84770" y="80842"/>
                    <a:pt x="84636" y="80716"/>
                    <a:pt x="84494" y="80604"/>
                  </a:cubicBezTo>
                  <a:cubicBezTo>
                    <a:pt x="83792" y="80058"/>
                    <a:pt x="83187" y="80193"/>
                    <a:pt x="81896" y="80559"/>
                  </a:cubicBezTo>
                  <a:cubicBezTo>
                    <a:pt x="77602" y="81761"/>
                    <a:pt x="73450" y="82784"/>
                    <a:pt x="69328" y="83404"/>
                  </a:cubicBezTo>
                  <a:cubicBezTo>
                    <a:pt x="65198" y="84016"/>
                    <a:pt x="61159" y="84352"/>
                    <a:pt x="57104" y="84830"/>
                  </a:cubicBezTo>
                  <a:cubicBezTo>
                    <a:pt x="55110" y="85062"/>
                    <a:pt x="53124" y="85323"/>
                    <a:pt x="51130" y="85637"/>
                  </a:cubicBezTo>
                  <a:cubicBezTo>
                    <a:pt x="50174" y="85793"/>
                    <a:pt x="49211" y="85950"/>
                    <a:pt x="48248" y="86129"/>
                  </a:cubicBezTo>
                  <a:cubicBezTo>
                    <a:pt x="46978" y="86361"/>
                    <a:pt x="46239" y="86219"/>
                    <a:pt x="45096" y="86017"/>
                  </a:cubicBezTo>
                  <a:cubicBezTo>
                    <a:pt x="41497" y="85375"/>
                    <a:pt x="37987" y="84539"/>
                    <a:pt x="34612" y="83411"/>
                  </a:cubicBezTo>
                  <a:cubicBezTo>
                    <a:pt x="20939" y="79043"/>
                    <a:pt x="9559" y="68596"/>
                    <a:pt x="4937" y="49173"/>
                  </a:cubicBezTo>
                  <a:cubicBezTo>
                    <a:pt x="4601" y="47807"/>
                    <a:pt x="4302" y="46410"/>
                    <a:pt x="4033" y="44992"/>
                  </a:cubicBezTo>
                  <a:cubicBezTo>
                    <a:pt x="3764" y="43573"/>
                    <a:pt x="3652" y="41952"/>
                    <a:pt x="3301" y="40586"/>
                  </a:cubicBezTo>
                  <a:cubicBezTo>
                    <a:pt x="3033" y="39503"/>
                    <a:pt x="3152" y="39466"/>
                    <a:pt x="2614" y="39682"/>
                  </a:cubicBezTo>
                  <a:cubicBezTo>
                    <a:pt x="2390" y="39772"/>
                    <a:pt x="2174" y="40108"/>
                    <a:pt x="1972" y="40295"/>
                  </a:cubicBezTo>
                  <a:cubicBezTo>
                    <a:pt x="1763" y="40481"/>
                    <a:pt x="1472" y="40959"/>
                    <a:pt x="1248" y="40922"/>
                  </a:cubicBezTo>
                  <a:cubicBezTo>
                    <a:pt x="1024" y="40884"/>
                    <a:pt x="1121" y="41064"/>
                    <a:pt x="1016" y="40855"/>
                  </a:cubicBezTo>
                  <a:cubicBezTo>
                    <a:pt x="912" y="40653"/>
                    <a:pt x="1136" y="37539"/>
                    <a:pt x="1151" y="37106"/>
                  </a:cubicBezTo>
                  <a:cubicBezTo>
                    <a:pt x="1158" y="32289"/>
                    <a:pt x="748" y="27040"/>
                    <a:pt x="1009" y="21992"/>
                  </a:cubicBezTo>
                  <a:cubicBezTo>
                    <a:pt x="1084" y="20506"/>
                    <a:pt x="1285" y="19132"/>
                    <a:pt x="1375" y="17638"/>
                  </a:cubicBezTo>
                  <a:cubicBezTo>
                    <a:pt x="1450" y="16399"/>
                    <a:pt x="1270" y="17034"/>
                    <a:pt x="1136" y="16399"/>
                  </a:cubicBezTo>
                  <a:cubicBezTo>
                    <a:pt x="949" y="15436"/>
                    <a:pt x="1270" y="13531"/>
                    <a:pt x="516" y="13449"/>
                  </a:cubicBezTo>
                  <a:cubicBezTo>
                    <a:pt x="494" y="13449"/>
                    <a:pt x="479" y="13434"/>
                    <a:pt x="464" y="13382"/>
                  </a:cubicBezTo>
                  <a:cubicBezTo>
                    <a:pt x="68" y="11500"/>
                    <a:pt x="202" y="9648"/>
                    <a:pt x="441" y="8058"/>
                  </a:cubicBezTo>
                  <a:cubicBezTo>
                    <a:pt x="897" y="4959"/>
                    <a:pt x="1726" y="2457"/>
                    <a:pt x="2510" y="83"/>
                  </a:cubicBezTo>
                  <a:cubicBezTo>
                    <a:pt x="2547" y="0"/>
                    <a:pt x="2607" y="180"/>
                    <a:pt x="2577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10"/>
            <p:cNvSpPr/>
            <p:nvPr/>
          </p:nvSpPr>
          <p:spPr>
            <a:xfrm>
              <a:off x="1274050" y="464200"/>
              <a:ext cx="5469700" cy="4385975"/>
            </a:xfrm>
            <a:custGeom>
              <a:avLst/>
              <a:gdLst/>
              <a:ahLst/>
              <a:cxnLst/>
              <a:rect l="l" t="t" r="r" b="b"/>
              <a:pathLst>
                <a:path w="218788" h="175439" extrusionOk="0">
                  <a:moveTo>
                    <a:pt x="2592" y="284"/>
                  </a:moveTo>
                  <a:cubicBezTo>
                    <a:pt x="1920" y="2270"/>
                    <a:pt x="1255" y="4346"/>
                    <a:pt x="770" y="6773"/>
                  </a:cubicBezTo>
                  <a:cubicBezTo>
                    <a:pt x="516" y="8020"/>
                    <a:pt x="1" y="10678"/>
                    <a:pt x="389" y="12493"/>
                  </a:cubicBezTo>
                  <a:cubicBezTo>
                    <a:pt x="591" y="13471"/>
                    <a:pt x="927" y="13083"/>
                    <a:pt x="1121" y="13874"/>
                  </a:cubicBezTo>
                  <a:cubicBezTo>
                    <a:pt x="1315" y="14666"/>
                    <a:pt x="695" y="16301"/>
                    <a:pt x="1532" y="16570"/>
                  </a:cubicBezTo>
                  <a:cubicBezTo>
                    <a:pt x="1561" y="16570"/>
                    <a:pt x="1591" y="16652"/>
                    <a:pt x="1576" y="16712"/>
                  </a:cubicBezTo>
                  <a:cubicBezTo>
                    <a:pt x="815" y="22566"/>
                    <a:pt x="1076" y="28735"/>
                    <a:pt x="1181" y="34746"/>
                  </a:cubicBezTo>
                  <a:cubicBezTo>
                    <a:pt x="1203" y="36038"/>
                    <a:pt x="1203" y="37330"/>
                    <a:pt x="1188" y="38592"/>
                  </a:cubicBezTo>
                  <a:cubicBezTo>
                    <a:pt x="1181" y="38793"/>
                    <a:pt x="1061" y="40817"/>
                    <a:pt x="1083" y="40854"/>
                  </a:cubicBezTo>
                  <a:cubicBezTo>
                    <a:pt x="1225" y="41153"/>
                    <a:pt x="2920" y="39249"/>
                    <a:pt x="3085" y="39099"/>
                  </a:cubicBezTo>
                  <a:cubicBezTo>
                    <a:pt x="3242" y="38957"/>
                    <a:pt x="3144" y="39122"/>
                    <a:pt x="3159" y="39196"/>
                  </a:cubicBezTo>
                  <a:cubicBezTo>
                    <a:pt x="5138" y="55326"/>
                    <a:pt x="10843" y="67834"/>
                    <a:pt x="19483" y="75286"/>
                  </a:cubicBezTo>
                  <a:cubicBezTo>
                    <a:pt x="23695" y="78960"/>
                    <a:pt x="28474" y="81522"/>
                    <a:pt x="33589" y="83351"/>
                  </a:cubicBezTo>
                  <a:cubicBezTo>
                    <a:pt x="36046" y="84225"/>
                    <a:pt x="38562" y="84949"/>
                    <a:pt x="41109" y="85524"/>
                  </a:cubicBezTo>
                  <a:cubicBezTo>
                    <a:pt x="42393" y="85823"/>
                    <a:pt x="43677" y="86084"/>
                    <a:pt x="44977" y="86323"/>
                  </a:cubicBezTo>
                  <a:cubicBezTo>
                    <a:pt x="46597" y="86622"/>
                    <a:pt x="48016" y="86435"/>
                    <a:pt x="49831" y="86136"/>
                  </a:cubicBezTo>
                  <a:cubicBezTo>
                    <a:pt x="55394" y="85225"/>
                    <a:pt x="60897" y="84822"/>
                    <a:pt x="66535" y="84120"/>
                  </a:cubicBezTo>
                  <a:cubicBezTo>
                    <a:pt x="69589" y="83739"/>
                    <a:pt x="72681" y="83247"/>
                    <a:pt x="75847" y="82522"/>
                  </a:cubicBezTo>
                  <a:cubicBezTo>
                    <a:pt x="77452" y="82156"/>
                    <a:pt x="79088" y="81723"/>
                    <a:pt x="80738" y="81238"/>
                  </a:cubicBezTo>
                  <a:cubicBezTo>
                    <a:pt x="81791" y="80924"/>
                    <a:pt x="82881" y="80372"/>
                    <a:pt x="83695" y="80603"/>
                  </a:cubicBezTo>
                  <a:cubicBezTo>
                    <a:pt x="84509" y="80835"/>
                    <a:pt x="84718" y="81283"/>
                    <a:pt x="85114" y="81686"/>
                  </a:cubicBezTo>
                  <a:cubicBezTo>
                    <a:pt x="85502" y="82089"/>
                    <a:pt x="85704" y="82365"/>
                    <a:pt x="86174" y="82515"/>
                  </a:cubicBezTo>
                  <a:cubicBezTo>
                    <a:pt x="86996" y="82776"/>
                    <a:pt x="88063" y="82440"/>
                    <a:pt x="89124" y="82246"/>
                  </a:cubicBezTo>
                  <a:cubicBezTo>
                    <a:pt x="92111" y="81708"/>
                    <a:pt x="94889" y="81581"/>
                    <a:pt x="97637" y="81469"/>
                  </a:cubicBezTo>
                  <a:cubicBezTo>
                    <a:pt x="100751" y="81342"/>
                    <a:pt x="103894" y="81200"/>
                    <a:pt x="107322" y="80424"/>
                  </a:cubicBezTo>
                  <a:cubicBezTo>
                    <a:pt x="108703" y="80118"/>
                    <a:pt x="109756" y="79894"/>
                    <a:pt x="111003" y="79819"/>
                  </a:cubicBezTo>
                  <a:cubicBezTo>
                    <a:pt x="112258" y="79744"/>
                    <a:pt x="113296" y="79700"/>
                    <a:pt x="114431" y="79655"/>
                  </a:cubicBezTo>
                  <a:cubicBezTo>
                    <a:pt x="119695" y="79453"/>
                    <a:pt x="124952" y="79446"/>
                    <a:pt x="130710" y="78326"/>
                  </a:cubicBezTo>
                  <a:cubicBezTo>
                    <a:pt x="133883" y="77713"/>
                    <a:pt x="136975" y="76765"/>
                    <a:pt x="139954" y="75510"/>
                  </a:cubicBezTo>
                  <a:cubicBezTo>
                    <a:pt x="141567" y="74816"/>
                    <a:pt x="143389" y="74032"/>
                    <a:pt x="144771" y="72964"/>
                  </a:cubicBezTo>
                  <a:cubicBezTo>
                    <a:pt x="145562" y="72359"/>
                    <a:pt x="146025" y="71358"/>
                    <a:pt x="146876" y="70821"/>
                  </a:cubicBezTo>
                  <a:cubicBezTo>
                    <a:pt x="146906" y="70798"/>
                    <a:pt x="146936" y="70791"/>
                    <a:pt x="146974" y="70798"/>
                  </a:cubicBezTo>
                  <a:cubicBezTo>
                    <a:pt x="147086" y="70858"/>
                    <a:pt x="146914" y="70978"/>
                    <a:pt x="146914" y="71075"/>
                  </a:cubicBezTo>
                  <a:cubicBezTo>
                    <a:pt x="146914" y="71164"/>
                    <a:pt x="146436" y="71709"/>
                    <a:pt x="146346" y="71866"/>
                  </a:cubicBezTo>
                  <a:cubicBezTo>
                    <a:pt x="146115" y="72247"/>
                    <a:pt x="146003" y="72165"/>
                    <a:pt x="146063" y="72576"/>
                  </a:cubicBezTo>
                  <a:cubicBezTo>
                    <a:pt x="146130" y="72986"/>
                    <a:pt x="146077" y="72867"/>
                    <a:pt x="146473" y="72576"/>
                  </a:cubicBezTo>
                  <a:cubicBezTo>
                    <a:pt x="146876" y="72284"/>
                    <a:pt x="146974" y="71978"/>
                    <a:pt x="147392" y="71866"/>
                  </a:cubicBezTo>
                  <a:cubicBezTo>
                    <a:pt x="147481" y="71836"/>
                    <a:pt x="147310" y="72247"/>
                    <a:pt x="147362" y="72240"/>
                  </a:cubicBezTo>
                  <a:cubicBezTo>
                    <a:pt x="147728" y="72202"/>
                    <a:pt x="149087" y="70709"/>
                    <a:pt x="149326" y="70462"/>
                  </a:cubicBezTo>
                  <a:cubicBezTo>
                    <a:pt x="150647" y="69103"/>
                    <a:pt x="151827" y="67684"/>
                    <a:pt x="153134" y="66333"/>
                  </a:cubicBezTo>
                  <a:cubicBezTo>
                    <a:pt x="153821" y="65601"/>
                    <a:pt x="154538" y="64847"/>
                    <a:pt x="155501" y="64354"/>
                  </a:cubicBezTo>
                  <a:cubicBezTo>
                    <a:pt x="157256" y="63443"/>
                    <a:pt x="159033" y="62390"/>
                    <a:pt x="160833" y="61576"/>
                  </a:cubicBezTo>
                  <a:cubicBezTo>
                    <a:pt x="164933" y="59747"/>
                    <a:pt x="169189" y="58806"/>
                    <a:pt x="173005" y="58865"/>
                  </a:cubicBezTo>
                  <a:cubicBezTo>
                    <a:pt x="174782" y="58873"/>
                    <a:pt x="176552" y="59149"/>
                    <a:pt x="178247" y="59672"/>
                  </a:cubicBezTo>
                  <a:cubicBezTo>
                    <a:pt x="179009" y="59918"/>
                    <a:pt x="179748" y="60232"/>
                    <a:pt x="180450" y="60598"/>
                  </a:cubicBezTo>
                  <a:cubicBezTo>
                    <a:pt x="180965" y="60867"/>
                    <a:pt x="181981" y="61263"/>
                    <a:pt x="182197" y="61748"/>
                  </a:cubicBezTo>
                  <a:cubicBezTo>
                    <a:pt x="182414" y="62233"/>
                    <a:pt x="182205" y="63727"/>
                    <a:pt x="182242" y="64332"/>
                  </a:cubicBezTo>
                  <a:cubicBezTo>
                    <a:pt x="182302" y="65310"/>
                    <a:pt x="182458" y="66281"/>
                    <a:pt x="182712" y="67229"/>
                  </a:cubicBezTo>
                  <a:cubicBezTo>
                    <a:pt x="183235" y="69036"/>
                    <a:pt x="184273" y="70552"/>
                    <a:pt x="186065" y="71523"/>
                  </a:cubicBezTo>
                  <a:cubicBezTo>
                    <a:pt x="190083" y="73703"/>
                    <a:pt x="193839" y="76429"/>
                    <a:pt x="196953" y="80050"/>
                  </a:cubicBezTo>
                  <a:cubicBezTo>
                    <a:pt x="198730" y="82126"/>
                    <a:pt x="200253" y="84411"/>
                    <a:pt x="201493" y="86846"/>
                  </a:cubicBezTo>
                  <a:cubicBezTo>
                    <a:pt x="202755" y="89332"/>
                    <a:pt x="203658" y="92073"/>
                    <a:pt x="204831" y="94799"/>
                  </a:cubicBezTo>
                  <a:cubicBezTo>
                    <a:pt x="207258" y="100422"/>
                    <a:pt x="210162" y="106171"/>
                    <a:pt x="212201" y="112974"/>
                  </a:cubicBezTo>
                  <a:cubicBezTo>
                    <a:pt x="212686" y="114602"/>
                    <a:pt x="213120" y="116282"/>
                    <a:pt x="213493" y="118007"/>
                  </a:cubicBezTo>
                  <a:cubicBezTo>
                    <a:pt x="213635" y="118612"/>
                    <a:pt x="214157" y="120546"/>
                    <a:pt x="214090" y="121144"/>
                  </a:cubicBezTo>
                  <a:cubicBezTo>
                    <a:pt x="214031" y="121741"/>
                    <a:pt x="213665" y="121786"/>
                    <a:pt x="214180" y="121629"/>
                  </a:cubicBezTo>
                  <a:cubicBezTo>
                    <a:pt x="214934" y="121412"/>
                    <a:pt x="215673" y="120337"/>
                    <a:pt x="216308" y="119725"/>
                  </a:cubicBezTo>
                  <a:cubicBezTo>
                    <a:pt x="216330" y="119695"/>
                    <a:pt x="216383" y="119762"/>
                    <a:pt x="216383" y="119837"/>
                  </a:cubicBezTo>
                  <a:cubicBezTo>
                    <a:pt x="216667" y="128372"/>
                    <a:pt x="217286" y="137497"/>
                    <a:pt x="217854" y="147548"/>
                  </a:cubicBezTo>
                  <a:cubicBezTo>
                    <a:pt x="218347" y="156166"/>
                    <a:pt x="218750" y="165455"/>
                    <a:pt x="218668" y="175290"/>
                  </a:cubicBezTo>
                  <a:cubicBezTo>
                    <a:pt x="218668" y="175439"/>
                    <a:pt x="218601" y="175372"/>
                    <a:pt x="218601" y="175222"/>
                  </a:cubicBezTo>
                  <a:cubicBezTo>
                    <a:pt x="218787" y="155867"/>
                    <a:pt x="217137" y="139147"/>
                    <a:pt x="216465" y="124392"/>
                  </a:cubicBezTo>
                  <a:cubicBezTo>
                    <a:pt x="216420" y="123361"/>
                    <a:pt x="216383" y="122346"/>
                    <a:pt x="216345" y="121338"/>
                  </a:cubicBezTo>
                  <a:cubicBezTo>
                    <a:pt x="216308" y="120330"/>
                    <a:pt x="216204" y="120240"/>
                    <a:pt x="215770" y="120464"/>
                  </a:cubicBezTo>
                  <a:cubicBezTo>
                    <a:pt x="215345" y="120681"/>
                    <a:pt x="214777" y="121487"/>
                    <a:pt x="214217" y="121808"/>
                  </a:cubicBezTo>
                  <a:cubicBezTo>
                    <a:pt x="213919" y="121972"/>
                    <a:pt x="213904" y="122032"/>
                    <a:pt x="213739" y="121704"/>
                  </a:cubicBezTo>
                  <a:cubicBezTo>
                    <a:pt x="213717" y="121674"/>
                    <a:pt x="213807" y="121472"/>
                    <a:pt x="213807" y="121457"/>
                  </a:cubicBezTo>
                  <a:cubicBezTo>
                    <a:pt x="213807" y="121450"/>
                    <a:pt x="213896" y="121300"/>
                    <a:pt x="213904" y="121226"/>
                  </a:cubicBezTo>
                  <a:cubicBezTo>
                    <a:pt x="213963" y="120696"/>
                    <a:pt x="213851" y="120277"/>
                    <a:pt x="213754" y="119717"/>
                  </a:cubicBezTo>
                  <a:cubicBezTo>
                    <a:pt x="213433" y="117738"/>
                    <a:pt x="212895" y="115767"/>
                    <a:pt x="212373" y="113930"/>
                  </a:cubicBezTo>
                  <a:cubicBezTo>
                    <a:pt x="211395" y="110503"/>
                    <a:pt x="210185" y="107329"/>
                    <a:pt x="208915" y="104320"/>
                  </a:cubicBezTo>
                  <a:cubicBezTo>
                    <a:pt x="207646" y="101318"/>
                    <a:pt x="206309" y="98473"/>
                    <a:pt x="205085" y="95657"/>
                  </a:cubicBezTo>
                  <a:cubicBezTo>
                    <a:pt x="203733" y="92573"/>
                    <a:pt x="202717" y="89452"/>
                    <a:pt x="201261" y="86652"/>
                  </a:cubicBezTo>
                  <a:cubicBezTo>
                    <a:pt x="198289" y="80932"/>
                    <a:pt x="194033" y="76675"/>
                    <a:pt x="189179" y="73517"/>
                  </a:cubicBezTo>
                  <a:cubicBezTo>
                    <a:pt x="187521" y="72434"/>
                    <a:pt x="185438" y="71642"/>
                    <a:pt x="184146" y="70246"/>
                  </a:cubicBezTo>
                  <a:cubicBezTo>
                    <a:pt x="183026" y="69021"/>
                    <a:pt x="182518" y="67416"/>
                    <a:pt x="182264" y="65810"/>
                  </a:cubicBezTo>
                  <a:cubicBezTo>
                    <a:pt x="182115" y="64810"/>
                    <a:pt x="182130" y="63794"/>
                    <a:pt x="182055" y="62778"/>
                  </a:cubicBezTo>
                  <a:cubicBezTo>
                    <a:pt x="181958" y="61404"/>
                    <a:pt x="180890" y="60919"/>
                    <a:pt x="179621" y="60337"/>
                  </a:cubicBezTo>
                  <a:cubicBezTo>
                    <a:pt x="177776" y="59508"/>
                    <a:pt x="175633" y="59067"/>
                    <a:pt x="173356" y="58992"/>
                  </a:cubicBezTo>
                  <a:cubicBezTo>
                    <a:pt x="170630" y="58903"/>
                    <a:pt x="167681" y="59321"/>
                    <a:pt x="164709" y="60239"/>
                  </a:cubicBezTo>
                  <a:cubicBezTo>
                    <a:pt x="163073" y="60740"/>
                    <a:pt x="161490" y="61360"/>
                    <a:pt x="159952" y="62106"/>
                  </a:cubicBezTo>
                  <a:cubicBezTo>
                    <a:pt x="158585" y="62763"/>
                    <a:pt x="157286" y="63719"/>
                    <a:pt x="155934" y="64369"/>
                  </a:cubicBezTo>
                  <a:cubicBezTo>
                    <a:pt x="155083" y="64772"/>
                    <a:pt x="154635" y="64989"/>
                    <a:pt x="153926" y="65676"/>
                  </a:cubicBezTo>
                  <a:cubicBezTo>
                    <a:pt x="153216" y="66370"/>
                    <a:pt x="152358" y="67311"/>
                    <a:pt x="151611" y="68140"/>
                  </a:cubicBezTo>
                  <a:cubicBezTo>
                    <a:pt x="150319" y="69566"/>
                    <a:pt x="148990" y="71261"/>
                    <a:pt x="147220" y="72456"/>
                  </a:cubicBezTo>
                  <a:cubicBezTo>
                    <a:pt x="147160" y="72493"/>
                    <a:pt x="147100" y="72471"/>
                    <a:pt x="147123" y="72426"/>
                  </a:cubicBezTo>
                  <a:cubicBezTo>
                    <a:pt x="147474" y="71523"/>
                    <a:pt x="146563" y="72792"/>
                    <a:pt x="146160" y="72986"/>
                  </a:cubicBezTo>
                  <a:cubicBezTo>
                    <a:pt x="145756" y="73180"/>
                    <a:pt x="145786" y="73173"/>
                    <a:pt x="145577" y="73024"/>
                  </a:cubicBezTo>
                  <a:cubicBezTo>
                    <a:pt x="145517" y="72964"/>
                    <a:pt x="145540" y="72725"/>
                    <a:pt x="145555" y="72658"/>
                  </a:cubicBezTo>
                  <a:cubicBezTo>
                    <a:pt x="145614" y="72419"/>
                    <a:pt x="146272" y="71799"/>
                    <a:pt x="146466" y="71530"/>
                  </a:cubicBezTo>
                  <a:cubicBezTo>
                    <a:pt x="146660" y="71261"/>
                    <a:pt x="147026" y="70910"/>
                    <a:pt x="146764" y="71037"/>
                  </a:cubicBezTo>
                  <a:cubicBezTo>
                    <a:pt x="146137" y="71343"/>
                    <a:pt x="145667" y="72568"/>
                    <a:pt x="145196" y="72956"/>
                  </a:cubicBezTo>
                  <a:cubicBezTo>
                    <a:pt x="144733" y="73352"/>
                    <a:pt x="143912" y="73696"/>
                    <a:pt x="143397" y="73965"/>
                  </a:cubicBezTo>
                  <a:cubicBezTo>
                    <a:pt x="136594" y="77541"/>
                    <a:pt x="129746" y="78893"/>
                    <a:pt x="123384" y="79371"/>
                  </a:cubicBezTo>
                  <a:cubicBezTo>
                    <a:pt x="120315" y="79602"/>
                    <a:pt x="117343" y="79662"/>
                    <a:pt x="114349" y="79774"/>
                  </a:cubicBezTo>
                  <a:cubicBezTo>
                    <a:pt x="112519" y="79849"/>
                    <a:pt x="110585" y="79789"/>
                    <a:pt x="108576" y="80230"/>
                  </a:cubicBezTo>
                  <a:cubicBezTo>
                    <a:pt x="106284" y="80723"/>
                    <a:pt x="104118" y="81156"/>
                    <a:pt x="101945" y="81342"/>
                  </a:cubicBezTo>
                  <a:cubicBezTo>
                    <a:pt x="97838" y="81693"/>
                    <a:pt x="94000" y="81544"/>
                    <a:pt x="89699" y="82253"/>
                  </a:cubicBezTo>
                  <a:cubicBezTo>
                    <a:pt x="88101" y="82522"/>
                    <a:pt x="86675" y="83067"/>
                    <a:pt x="85704" y="82433"/>
                  </a:cubicBezTo>
                  <a:cubicBezTo>
                    <a:pt x="85293" y="82171"/>
                    <a:pt x="85017" y="81798"/>
                    <a:pt x="84696" y="81477"/>
                  </a:cubicBezTo>
                  <a:cubicBezTo>
                    <a:pt x="84569" y="81342"/>
                    <a:pt x="84434" y="81215"/>
                    <a:pt x="84292" y="81096"/>
                  </a:cubicBezTo>
                  <a:cubicBezTo>
                    <a:pt x="83590" y="80558"/>
                    <a:pt x="82986" y="80685"/>
                    <a:pt x="81694" y="81051"/>
                  </a:cubicBezTo>
                  <a:cubicBezTo>
                    <a:pt x="77400" y="82253"/>
                    <a:pt x="73248" y="83269"/>
                    <a:pt x="69134" y="83881"/>
                  </a:cubicBezTo>
                  <a:cubicBezTo>
                    <a:pt x="65019" y="84486"/>
                    <a:pt x="60964" y="84822"/>
                    <a:pt x="56925" y="85278"/>
                  </a:cubicBezTo>
                  <a:cubicBezTo>
                    <a:pt x="54923" y="85509"/>
                    <a:pt x="52937" y="85763"/>
                    <a:pt x="50951" y="86069"/>
                  </a:cubicBezTo>
                  <a:cubicBezTo>
                    <a:pt x="49987" y="86219"/>
                    <a:pt x="49024" y="86390"/>
                    <a:pt x="48076" y="86555"/>
                  </a:cubicBezTo>
                  <a:cubicBezTo>
                    <a:pt x="46806" y="86794"/>
                    <a:pt x="46067" y="86652"/>
                    <a:pt x="44932" y="86435"/>
                  </a:cubicBezTo>
                  <a:cubicBezTo>
                    <a:pt x="41333" y="85771"/>
                    <a:pt x="37823" y="84934"/>
                    <a:pt x="34455" y="83792"/>
                  </a:cubicBezTo>
                  <a:cubicBezTo>
                    <a:pt x="20812" y="79363"/>
                    <a:pt x="9469" y="68842"/>
                    <a:pt x="4877" y="49345"/>
                  </a:cubicBezTo>
                  <a:cubicBezTo>
                    <a:pt x="4548" y="47971"/>
                    <a:pt x="4250" y="46567"/>
                    <a:pt x="3981" y="45140"/>
                  </a:cubicBezTo>
                  <a:cubicBezTo>
                    <a:pt x="3719" y="43751"/>
                    <a:pt x="3607" y="42086"/>
                    <a:pt x="3264" y="40720"/>
                  </a:cubicBezTo>
                  <a:cubicBezTo>
                    <a:pt x="3003" y="39637"/>
                    <a:pt x="3115" y="39592"/>
                    <a:pt x="2577" y="39816"/>
                  </a:cubicBezTo>
                  <a:cubicBezTo>
                    <a:pt x="2345" y="39898"/>
                    <a:pt x="2129" y="40234"/>
                    <a:pt x="1927" y="40421"/>
                  </a:cubicBezTo>
                  <a:cubicBezTo>
                    <a:pt x="1718" y="40608"/>
                    <a:pt x="1442" y="41086"/>
                    <a:pt x="1218" y="41048"/>
                  </a:cubicBezTo>
                  <a:cubicBezTo>
                    <a:pt x="994" y="41011"/>
                    <a:pt x="1083" y="41175"/>
                    <a:pt x="971" y="40974"/>
                  </a:cubicBezTo>
                  <a:cubicBezTo>
                    <a:pt x="859" y="40765"/>
                    <a:pt x="1106" y="37658"/>
                    <a:pt x="1113" y="37218"/>
                  </a:cubicBezTo>
                  <a:cubicBezTo>
                    <a:pt x="1128" y="32386"/>
                    <a:pt x="733" y="27122"/>
                    <a:pt x="994" y="22059"/>
                  </a:cubicBezTo>
                  <a:cubicBezTo>
                    <a:pt x="1069" y="20565"/>
                    <a:pt x="1278" y="19191"/>
                    <a:pt x="1367" y="17698"/>
                  </a:cubicBezTo>
                  <a:cubicBezTo>
                    <a:pt x="1442" y="16458"/>
                    <a:pt x="1263" y="17085"/>
                    <a:pt x="1143" y="16451"/>
                  </a:cubicBezTo>
                  <a:cubicBezTo>
                    <a:pt x="942" y="15487"/>
                    <a:pt x="1263" y="13576"/>
                    <a:pt x="516" y="13494"/>
                  </a:cubicBezTo>
                  <a:cubicBezTo>
                    <a:pt x="486" y="13471"/>
                    <a:pt x="471" y="13449"/>
                    <a:pt x="471" y="13419"/>
                  </a:cubicBezTo>
                  <a:cubicBezTo>
                    <a:pt x="68" y="11530"/>
                    <a:pt x="210" y="9670"/>
                    <a:pt x="441" y="8080"/>
                  </a:cubicBezTo>
                  <a:cubicBezTo>
                    <a:pt x="904" y="4966"/>
                    <a:pt x="1741" y="2464"/>
                    <a:pt x="2532" y="97"/>
                  </a:cubicBezTo>
                  <a:cubicBezTo>
                    <a:pt x="2562" y="0"/>
                    <a:pt x="2614" y="187"/>
                    <a:pt x="2592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10"/>
            <p:cNvSpPr/>
            <p:nvPr/>
          </p:nvSpPr>
          <p:spPr>
            <a:xfrm>
              <a:off x="1258000" y="481550"/>
              <a:ext cx="5469700" cy="4384325"/>
            </a:xfrm>
            <a:custGeom>
              <a:avLst/>
              <a:gdLst/>
              <a:ahLst/>
              <a:cxnLst/>
              <a:rect l="l" t="t" r="r" b="b"/>
              <a:pathLst>
                <a:path w="218788" h="175373" extrusionOk="0">
                  <a:moveTo>
                    <a:pt x="2584" y="269"/>
                  </a:moveTo>
                  <a:cubicBezTo>
                    <a:pt x="1912" y="2271"/>
                    <a:pt x="1248" y="4339"/>
                    <a:pt x="770" y="6766"/>
                  </a:cubicBezTo>
                  <a:cubicBezTo>
                    <a:pt x="516" y="8028"/>
                    <a:pt x="1" y="10686"/>
                    <a:pt x="374" y="12508"/>
                  </a:cubicBezTo>
                  <a:cubicBezTo>
                    <a:pt x="583" y="13494"/>
                    <a:pt x="919" y="13106"/>
                    <a:pt x="1113" y="13897"/>
                  </a:cubicBezTo>
                  <a:cubicBezTo>
                    <a:pt x="1307" y="14689"/>
                    <a:pt x="680" y="16324"/>
                    <a:pt x="1516" y="16608"/>
                  </a:cubicBezTo>
                  <a:cubicBezTo>
                    <a:pt x="1539" y="16608"/>
                    <a:pt x="1569" y="16690"/>
                    <a:pt x="1561" y="16742"/>
                  </a:cubicBezTo>
                  <a:cubicBezTo>
                    <a:pt x="792" y="22619"/>
                    <a:pt x="1039" y="28802"/>
                    <a:pt x="1143" y="34828"/>
                  </a:cubicBezTo>
                  <a:cubicBezTo>
                    <a:pt x="1158" y="36135"/>
                    <a:pt x="1165" y="37420"/>
                    <a:pt x="1143" y="38682"/>
                  </a:cubicBezTo>
                  <a:cubicBezTo>
                    <a:pt x="1143" y="38898"/>
                    <a:pt x="1009" y="40922"/>
                    <a:pt x="1031" y="40967"/>
                  </a:cubicBezTo>
                  <a:cubicBezTo>
                    <a:pt x="1180" y="41265"/>
                    <a:pt x="2868" y="39369"/>
                    <a:pt x="3025" y="39219"/>
                  </a:cubicBezTo>
                  <a:cubicBezTo>
                    <a:pt x="3182" y="39070"/>
                    <a:pt x="3092" y="39234"/>
                    <a:pt x="3099" y="39309"/>
                  </a:cubicBezTo>
                  <a:cubicBezTo>
                    <a:pt x="5063" y="55491"/>
                    <a:pt x="10724" y="68066"/>
                    <a:pt x="19348" y="75571"/>
                  </a:cubicBezTo>
                  <a:cubicBezTo>
                    <a:pt x="23553" y="79274"/>
                    <a:pt x="28324" y="81858"/>
                    <a:pt x="33417" y="83717"/>
                  </a:cubicBezTo>
                  <a:cubicBezTo>
                    <a:pt x="35874" y="84599"/>
                    <a:pt x="38383" y="85330"/>
                    <a:pt x="40929" y="85920"/>
                  </a:cubicBezTo>
                  <a:cubicBezTo>
                    <a:pt x="42199" y="86219"/>
                    <a:pt x="43491" y="86480"/>
                    <a:pt x="44790" y="86734"/>
                  </a:cubicBezTo>
                  <a:cubicBezTo>
                    <a:pt x="46410" y="87033"/>
                    <a:pt x="47829" y="86854"/>
                    <a:pt x="49644" y="86563"/>
                  </a:cubicBezTo>
                  <a:cubicBezTo>
                    <a:pt x="55192" y="85659"/>
                    <a:pt x="60695" y="85271"/>
                    <a:pt x="66326" y="84576"/>
                  </a:cubicBezTo>
                  <a:cubicBezTo>
                    <a:pt x="69455" y="84210"/>
                    <a:pt x="72554" y="83680"/>
                    <a:pt x="75623" y="83001"/>
                  </a:cubicBezTo>
                  <a:cubicBezTo>
                    <a:pt x="77243" y="82635"/>
                    <a:pt x="78871" y="82209"/>
                    <a:pt x="80514" y="81724"/>
                  </a:cubicBezTo>
                  <a:cubicBezTo>
                    <a:pt x="81567" y="81403"/>
                    <a:pt x="82657" y="80850"/>
                    <a:pt x="83478" y="81089"/>
                  </a:cubicBezTo>
                  <a:cubicBezTo>
                    <a:pt x="84135" y="81276"/>
                    <a:pt x="84494" y="81768"/>
                    <a:pt x="84897" y="82179"/>
                  </a:cubicBezTo>
                  <a:cubicBezTo>
                    <a:pt x="85300" y="82590"/>
                    <a:pt x="85472" y="82859"/>
                    <a:pt x="85950" y="83008"/>
                  </a:cubicBezTo>
                  <a:cubicBezTo>
                    <a:pt x="86771" y="83269"/>
                    <a:pt x="87839" y="82933"/>
                    <a:pt x="88907" y="82739"/>
                  </a:cubicBezTo>
                  <a:cubicBezTo>
                    <a:pt x="91887" y="82194"/>
                    <a:pt x="94657" y="82075"/>
                    <a:pt x="97412" y="81963"/>
                  </a:cubicBezTo>
                  <a:cubicBezTo>
                    <a:pt x="100519" y="81843"/>
                    <a:pt x="103670" y="81701"/>
                    <a:pt x="107090" y="80925"/>
                  </a:cubicBezTo>
                  <a:cubicBezTo>
                    <a:pt x="108464" y="80618"/>
                    <a:pt x="109517" y="80394"/>
                    <a:pt x="110779" y="80320"/>
                  </a:cubicBezTo>
                  <a:cubicBezTo>
                    <a:pt x="112041" y="80245"/>
                    <a:pt x="113064" y="80200"/>
                    <a:pt x="114207" y="80163"/>
                  </a:cubicBezTo>
                  <a:cubicBezTo>
                    <a:pt x="119471" y="79954"/>
                    <a:pt x="124728" y="79939"/>
                    <a:pt x="130485" y="78819"/>
                  </a:cubicBezTo>
                  <a:cubicBezTo>
                    <a:pt x="133659" y="78206"/>
                    <a:pt x="136758" y="77258"/>
                    <a:pt x="139737" y="75989"/>
                  </a:cubicBezTo>
                  <a:cubicBezTo>
                    <a:pt x="141343" y="75302"/>
                    <a:pt x="143172" y="74503"/>
                    <a:pt x="144554" y="73450"/>
                  </a:cubicBezTo>
                  <a:cubicBezTo>
                    <a:pt x="145345" y="72845"/>
                    <a:pt x="145808" y="71844"/>
                    <a:pt x="146660" y="71307"/>
                  </a:cubicBezTo>
                  <a:cubicBezTo>
                    <a:pt x="146690" y="71284"/>
                    <a:pt x="146719" y="71277"/>
                    <a:pt x="146749" y="71284"/>
                  </a:cubicBezTo>
                  <a:cubicBezTo>
                    <a:pt x="146869" y="71344"/>
                    <a:pt x="146697" y="71456"/>
                    <a:pt x="146697" y="71553"/>
                  </a:cubicBezTo>
                  <a:cubicBezTo>
                    <a:pt x="146697" y="71658"/>
                    <a:pt x="146219" y="72180"/>
                    <a:pt x="146130" y="72337"/>
                  </a:cubicBezTo>
                  <a:cubicBezTo>
                    <a:pt x="145898" y="72725"/>
                    <a:pt x="145786" y="72636"/>
                    <a:pt x="145846" y="73047"/>
                  </a:cubicBezTo>
                  <a:cubicBezTo>
                    <a:pt x="145913" y="73457"/>
                    <a:pt x="145861" y="73338"/>
                    <a:pt x="146256" y="73061"/>
                  </a:cubicBezTo>
                  <a:cubicBezTo>
                    <a:pt x="146660" y="72778"/>
                    <a:pt x="146764" y="72449"/>
                    <a:pt x="147175" y="72337"/>
                  </a:cubicBezTo>
                  <a:cubicBezTo>
                    <a:pt x="147265" y="72322"/>
                    <a:pt x="147093" y="72725"/>
                    <a:pt x="147145" y="72710"/>
                  </a:cubicBezTo>
                  <a:cubicBezTo>
                    <a:pt x="147518" y="72688"/>
                    <a:pt x="148870" y="71180"/>
                    <a:pt x="149109" y="70941"/>
                  </a:cubicBezTo>
                  <a:cubicBezTo>
                    <a:pt x="150431" y="69567"/>
                    <a:pt x="151611" y="68155"/>
                    <a:pt x="152917" y="66796"/>
                  </a:cubicBezTo>
                  <a:cubicBezTo>
                    <a:pt x="153604" y="66079"/>
                    <a:pt x="154336" y="65310"/>
                    <a:pt x="155292" y="64817"/>
                  </a:cubicBezTo>
                  <a:cubicBezTo>
                    <a:pt x="157047" y="63914"/>
                    <a:pt x="158817" y="62854"/>
                    <a:pt x="160624" y="62047"/>
                  </a:cubicBezTo>
                  <a:cubicBezTo>
                    <a:pt x="164731" y="60195"/>
                    <a:pt x="168980" y="59247"/>
                    <a:pt x="172803" y="59299"/>
                  </a:cubicBezTo>
                  <a:cubicBezTo>
                    <a:pt x="174588" y="59299"/>
                    <a:pt x="176357" y="59568"/>
                    <a:pt x="178060" y="60091"/>
                  </a:cubicBezTo>
                  <a:cubicBezTo>
                    <a:pt x="178822" y="60330"/>
                    <a:pt x="179561" y="60636"/>
                    <a:pt x="180263" y="61009"/>
                  </a:cubicBezTo>
                  <a:cubicBezTo>
                    <a:pt x="180778" y="61278"/>
                    <a:pt x="181794" y="61659"/>
                    <a:pt x="182018" y="62144"/>
                  </a:cubicBezTo>
                  <a:cubicBezTo>
                    <a:pt x="182242" y="62630"/>
                    <a:pt x="182025" y="64123"/>
                    <a:pt x="182063" y="64735"/>
                  </a:cubicBezTo>
                  <a:cubicBezTo>
                    <a:pt x="182122" y="65706"/>
                    <a:pt x="182279" y="66677"/>
                    <a:pt x="182533" y="67625"/>
                  </a:cubicBezTo>
                  <a:cubicBezTo>
                    <a:pt x="183056" y="69425"/>
                    <a:pt x="184101" y="70933"/>
                    <a:pt x="185893" y="71904"/>
                  </a:cubicBezTo>
                  <a:cubicBezTo>
                    <a:pt x="189926" y="74055"/>
                    <a:pt x="193689" y="76765"/>
                    <a:pt x="196811" y="80365"/>
                  </a:cubicBezTo>
                  <a:cubicBezTo>
                    <a:pt x="198588" y="82433"/>
                    <a:pt x="200119" y="84703"/>
                    <a:pt x="201358" y="87123"/>
                  </a:cubicBezTo>
                  <a:cubicBezTo>
                    <a:pt x="202628" y="89602"/>
                    <a:pt x="203546" y="92335"/>
                    <a:pt x="204719" y="95038"/>
                  </a:cubicBezTo>
                  <a:cubicBezTo>
                    <a:pt x="207153" y="100646"/>
                    <a:pt x="210080" y="106366"/>
                    <a:pt x="212119" y="113139"/>
                  </a:cubicBezTo>
                  <a:cubicBezTo>
                    <a:pt x="212604" y="114752"/>
                    <a:pt x="213052" y="116425"/>
                    <a:pt x="213440" y="118150"/>
                  </a:cubicBezTo>
                  <a:cubicBezTo>
                    <a:pt x="213567" y="118747"/>
                    <a:pt x="214098" y="120674"/>
                    <a:pt x="214023" y="121278"/>
                  </a:cubicBezTo>
                  <a:cubicBezTo>
                    <a:pt x="213948" y="121883"/>
                    <a:pt x="213597" y="121913"/>
                    <a:pt x="214112" y="121756"/>
                  </a:cubicBezTo>
                  <a:cubicBezTo>
                    <a:pt x="214874" y="121532"/>
                    <a:pt x="215613" y="120457"/>
                    <a:pt x="216248" y="119845"/>
                  </a:cubicBezTo>
                  <a:cubicBezTo>
                    <a:pt x="216278" y="119815"/>
                    <a:pt x="216323" y="119882"/>
                    <a:pt x="216323" y="119957"/>
                  </a:cubicBezTo>
                  <a:cubicBezTo>
                    <a:pt x="216622" y="128470"/>
                    <a:pt x="217249" y="137557"/>
                    <a:pt x="217831" y="147586"/>
                  </a:cubicBezTo>
                  <a:cubicBezTo>
                    <a:pt x="218346" y="156159"/>
                    <a:pt x="218765" y="165418"/>
                    <a:pt x="218690" y="175223"/>
                  </a:cubicBezTo>
                  <a:cubicBezTo>
                    <a:pt x="218690" y="175372"/>
                    <a:pt x="218630" y="175305"/>
                    <a:pt x="218630" y="175156"/>
                  </a:cubicBezTo>
                  <a:cubicBezTo>
                    <a:pt x="218787" y="155860"/>
                    <a:pt x="217107" y="139208"/>
                    <a:pt x="216405" y="124489"/>
                  </a:cubicBezTo>
                  <a:cubicBezTo>
                    <a:pt x="216360" y="123474"/>
                    <a:pt x="216323" y="122458"/>
                    <a:pt x="216285" y="121458"/>
                  </a:cubicBezTo>
                  <a:cubicBezTo>
                    <a:pt x="216248" y="120457"/>
                    <a:pt x="216144" y="120352"/>
                    <a:pt x="215718" y="120576"/>
                  </a:cubicBezTo>
                  <a:cubicBezTo>
                    <a:pt x="215285" y="120801"/>
                    <a:pt x="214717" y="121614"/>
                    <a:pt x="214157" y="121936"/>
                  </a:cubicBezTo>
                  <a:cubicBezTo>
                    <a:pt x="213851" y="122100"/>
                    <a:pt x="213851" y="122167"/>
                    <a:pt x="213672" y="121838"/>
                  </a:cubicBezTo>
                  <a:cubicBezTo>
                    <a:pt x="213650" y="121801"/>
                    <a:pt x="213747" y="121607"/>
                    <a:pt x="213739" y="121600"/>
                  </a:cubicBezTo>
                  <a:cubicBezTo>
                    <a:pt x="213724" y="121585"/>
                    <a:pt x="213829" y="121435"/>
                    <a:pt x="213836" y="121353"/>
                  </a:cubicBezTo>
                  <a:cubicBezTo>
                    <a:pt x="213903" y="120830"/>
                    <a:pt x="213784" y="120412"/>
                    <a:pt x="213687" y="119852"/>
                  </a:cubicBezTo>
                  <a:cubicBezTo>
                    <a:pt x="213366" y="117881"/>
                    <a:pt x="212828" y="115924"/>
                    <a:pt x="212298" y="114095"/>
                  </a:cubicBezTo>
                  <a:cubicBezTo>
                    <a:pt x="211312" y="110675"/>
                    <a:pt x="210095" y="107509"/>
                    <a:pt x="208818" y="104522"/>
                  </a:cubicBezTo>
                  <a:cubicBezTo>
                    <a:pt x="207541" y="101535"/>
                    <a:pt x="206205" y="98697"/>
                    <a:pt x="204972" y="95897"/>
                  </a:cubicBezTo>
                  <a:cubicBezTo>
                    <a:pt x="203606" y="92828"/>
                    <a:pt x="202590" y="89721"/>
                    <a:pt x="201127" y="86936"/>
                  </a:cubicBezTo>
                  <a:cubicBezTo>
                    <a:pt x="198147" y="81246"/>
                    <a:pt x="193883" y="77004"/>
                    <a:pt x="189007" y="73883"/>
                  </a:cubicBezTo>
                  <a:cubicBezTo>
                    <a:pt x="187357" y="72800"/>
                    <a:pt x="185266" y="72023"/>
                    <a:pt x="183982" y="70635"/>
                  </a:cubicBezTo>
                  <a:cubicBezTo>
                    <a:pt x="182847" y="69410"/>
                    <a:pt x="182339" y="67812"/>
                    <a:pt x="182085" y="66206"/>
                  </a:cubicBezTo>
                  <a:cubicBezTo>
                    <a:pt x="181928" y="65206"/>
                    <a:pt x="181951" y="64190"/>
                    <a:pt x="181876" y="63175"/>
                  </a:cubicBezTo>
                  <a:cubicBezTo>
                    <a:pt x="181779" y="61808"/>
                    <a:pt x="180703" y="61315"/>
                    <a:pt x="179434" y="60755"/>
                  </a:cubicBezTo>
                  <a:cubicBezTo>
                    <a:pt x="177582" y="59926"/>
                    <a:pt x="175446" y="59493"/>
                    <a:pt x="173161" y="59419"/>
                  </a:cubicBezTo>
                  <a:cubicBezTo>
                    <a:pt x="170436" y="59336"/>
                    <a:pt x="167479" y="59770"/>
                    <a:pt x="164499" y="60688"/>
                  </a:cubicBezTo>
                  <a:cubicBezTo>
                    <a:pt x="162864" y="61196"/>
                    <a:pt x="161273" y="61823"/>
                    <a:pt x="159735" y="62570"/>
                  </a:cubicBezTo>
                  <a:cubicBezTo>
                    <a:pt x="158376" y="63227"/>
                    <a:pt x="157077" y="64183"/>
                    <a:pt x="155718" y="64832"/>
                  </a:cubicBezTo>
                  <a:cubicBezTo>
                    <a:pt x="154874" y="65243"/>
                    <a:pt x="154426" y="65460"/>
                    <a:pt x="153709" y="66154"/>
                  </a:cubicBezTo>
                  <a:cubicBezTo>
                    <a:pt x="152992" y="66841"/>
                    <a:pt x="152141" y="67782"/>
                    <a:pt x="151394" y="68618"/>
                  </a:cubicBezTo>
                  <a:cubicBezTo>
                    <a:pt x="150102" y="70045"/>
                    <a:pt x="148773" y="71732"/>
                    <a:pt x="147003" y="72927"/>
                  </a:cubicBezTo>
                  <a:cubicBezTo>
                    <a:pt x="146951" y="72964"/>
                    <a:pt x="146884" y="72949"/>
                    <a:pt x="146906" y="72897"/>
                  </a:cubicBezTo>
                  <a:cubicBezTo>
                    <a:pt x="147257" y="71994"/>
                    <a:pt x="146346" y="73263"/>
                    <a:pt x="145943" y="73457"/>
                  </a:cubicBezTo>
                  <a:cubicBezTo>
                    <a:pt x="145540" y="73659"/>
                    <a:pt x="145569" y="73644"/>
                    <a:pt x="145360" y="73495"/>
                  </a:cubicBezTo>
                  <a:cubicBezTo>
                    <a:pt x="145301" y="73450"/>
                    <a:pt x="145323" y="73211"/>
                    <a:pt x="145338" y="73144"/>
                  </a:cubicBezTo>
                  <a:cubicBezTo>
                    <a:pt x="145398" y="72897"/>
                    <a:pt x="146055" y="72277"/>
                    <a:pt x="146249" y="72001"/>
                  </a:cubicBezTo>
                  <a:cubicBezTo>
                    <a:pt x="146443" y="71732"/>
                    <a:pt x="146809" y="71389"/>
                    <a:pt x="146548" y="71516"/>
                  </a:cubicBezTo>
                  <a:cubicBezTo>
                    <a:pt x="145920" y="71814"/>
                    <a:pt x="145450" y="73047"/>
                    <a:pt x="144980" y="73442"/>
                  </a:cubicBezTo>
                  <a:cubicBezTo>
                    <a:pt x="144517" y="73831"/>
                    <a:pt x="143695" y="74182"/>
                    <a:pt x="143180" y="74450"/>
                  </a:cubicBezTo>
                  <a:cubicBezTo>
                    <a:pt x="136377" y="78035"/>
                    <a:pt x="129530" y="79394"/>
                    <a:pt x="123160" y="79872"/>
                  </a:cubicBezTo>
                  <a:cubicBezTo>
                    <a:pt x="120083" y="80103"/>
                    <a:pt x="117119" y="80163"/>
                    <a:pt x="114109" y="80282"/>
                  </a:cubicBezTo>
                  <a:cubicBezTo>
                    <a:pt x="112280" y="80350"/>
                    <a:pt x="110361" y="80305"/>
                    <a:pt x="108352" y="80730"/>
                  </a:cubicBezTo>
                  <a:cubicBezTo>
                    <a:pt x="106060" y="81223"/>
                    <a:pt x="103894" y="81656"/>
                    <a:pt x="101714" y="81843"/>
                  </a:cubicBezTo>
                  <a:cubicBezTo>
                    <a:pt x="97607" y="82194"/>
                    <a:pt x="93776" y="82037"/>
                    <a:pt x="89467" y="82754"/>
                  </a:cubicBezTo>
                  <a:cubicBezTo>
                    <a:pt x="87877" y="83016"/>
                    <a:pt x="86443" y="83561"/>
                    <a:pt x="85472" y="82926"/>
                  </a:cubicBezTo>
                  <a:cubicBezTo>
                    <a:pt x="85061" y="82665"/>
                    <a:pt x="84793" y="82291"/>
                    <a:pt x="84464" y="81963"/>
                  </a:cubicBezTo>
                  <a:cubicBezTo>
                    <a:pt x="84345" y="81828"/>
                    <a:pt x="84210" y="81701"/>
                    <a:pt x="84068" y="81589"/>
                  </a:cubicBezTo>
                  <a:cubicBezTo>
                    <a:pt x="83366" y="81052"/>
                    <a:pt x="82761" y="81171"/>
                    <a:pt x="81470" y="81537"/>
                  </a:cubicBezTo>
                  <a:cubicBezTo>
                    <a:pt x="77183" y="82732"/>
                    <a:pt x="73031" y="83747"/>
                    <a:pt x="68917" y="84345"/>
                  </a:cubicBezTo>
                  <a:cubicBezTo>
                    <a:pt x="64802" y="84942"/>
                    <a:pt x="60755" y="85271"/>
                    <a:pt x="56723" y="85726"/>
                  </a:cubicBezTo>
                  <a:cubicBezTo>
                    <a:pt x="54729" y="85943"/>
                    <a:pt x="52743" y="86189"/>
                    <a:pt x="50764" y="86503"/>
                  </a:cubicBezTo>
                  <a:cubicBezTo>
                    <a:pt x="49800" y="86645"/>
                    <a:pt x="48837" y="86809"/>
                    <a:pt x="47889" y="86973"/>
                  </a:cubicBezTo>
                  <a:cubicBezTo>
                    <a:pt x="46619" y="87197"/>
                    <a:pt x="45880" y="87063"/>
                    <a:pt x="44738" y="86846"/>
                  </a:cubicBezTo>
                  <a:cubicBezTo>
                    <a:pt x="41153" y="86174"/>
                    <a:pt x="37658" y="85315"/>
                    <a:pt x="34283" y="84158"/>
                  </a:cubicBezTo>
                  <a:cubicBezTo>
                    <a:pt x="20670" y="79678"/>
                    <a:pt x="9365" y="69074"/>
                    <a:pt x="4810" y="49487"/>
                  </a:cubicBezTo>
                  <a:cubicBezTo>
                    <a:pt x="4481" y="48113"/>
                    <a:pt x="4182" y="46709"/>
                    <a:pt x="3921" y="45275"/>
                  </a:cubicBezTo>
                  <a:cubicBezTo>
                    <a:pt x="3660" y="43849"/>
                    <a:pt x="3548" y="42206"/>
                    <a:pt x="3212" y="40825"/>
                  </a:cubicBezTo>
                  <a:cubicBezTo>
                    <a:pt x="2943" y="39742"/>
                    <a:pt x="3062" y="39705"/>
                    <a:pt x="2525" y="39921"/>
                  </a:cubicBezTo>
                  <a:cubicBezTo>
                    <a:pt x="2300" y="40003"/>
                    <a:pt x="2084" y="40339"/>
                    <a:pt x="1875" y="40526"/>
                  </a:cubicBezTo>
                  <a:cubicBezTo>
                    <a:pt x="1673" y="40713"/>
                    <a:pt x="1382" y="41191"/>
                    <a:pt x="1158" y="41146"/>
                  </a:cubicBezTo>
                  <a:cubicBezTo>
                    <a:pt x="934" y="41094"/>
                    <a:pt x="1039" y="41280"/>
                    <a:pt x="926" y="41079"/>
                  </a:cubicBezTo>
                  <a:cubicBezTo>
                    <a:pt x="814" y="40870"/>
                    <a:pt x="1068" y="37748"/>
                    <a:pt x="1068" y="37308"/>
                  </a:cubicBezTo>
                  <a:cubicBezTo>
                    <a:pt x="1091" y="32461"/>
                    <a:pt x="702" y="27182"/>
                    <a:pt x="971" y="22104"/>
                  </a:cubicBezTo>
                  <a:cubicBezTo>
                    <a:pt x="1046" y="20610"/>
                    <a:pt x="1255" y="19229"/>
                    <a:pt x="1345" y="17736"/>
                  </a:cubicBezTo>
                  <a:cubicBezTo>
                    <a:pt x="1419" y="16488"/>
                    <a:pt x="1240" y="17116"/>
                    <a:pt x="1121" y="16481"/>
                  </a:cubicBezTo>
                  <a:cubicBezTo>
                    <a:pt x="934" y="15510"/>
                    <a:pt x="1255" y="13599"/>
                    <a:pt x="508" y="13502"/>
                  </a:cubicBezTo>
                  <a:cubicBezTo>
                    <a:pt x="486" y="13502"/>
                    <a:pt x="471" y="13487"/>
                    <a:pt x="456" y="13427"/>
                  </a:cubicBezTo>
                  <a:cubicBezTo>
                    <a:pt x="68" y="11538"/>
                    <a:pt x="210" y="9678"/>
                    <a:pt x="441" y="8073"/>
                  </a:cubicBezTo>
                  <a:cubicBezTo>
                    <a:pt x="904" y="4966"/>
                    <a:pt x="1740" y="2450"/>
                    <a:pt x="2532" y="83"/>
                  </a:cubicBezTo>
                  <a:cubicBezTo>
                    <a:pt x="2562" y="0"/>
                    <a:pt x="2614" y="187"/>
                    <a:pt x="2584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10"/>
            <p:cNvSpPr/>
            <p:nvPr/>
          </p:nvSpPr>
          <p:spPr>
            <a:xfrm>
              <a:off x="1241750" y="498550"/>
              <a:ext cx="5469700" cy="4383000"/>
            </a:xfrm>
            <a:custGeom>
              <a:avLst/>
              <a:gdLst/>
              <a:ahLst/>
              <a:cxnLst/>
              <a:rect l="l" t="t" r="r" b="b"/>
              <a:pathLst>
                <a:path w="218788" h="175320" extrusionOk="0">
                  <a:moveTo>
                    <a:pt x="2592" y="269"/>
                  </a:moveTo>
                  <a:cubicBezTo>
                    <a:pt x="1920" y="2270"/>
                    <a:pt x="1255" y="4346"/>
                    <a:pt x="770" y="6780"/>
                  </a:cubicBezTo>
                  <a:cubicBezTo>
                    <a:pt x="524" y="8035"/>
                    <a:pt x="1" y="10708"/>
                    <a:pt x="374" y="12538"/>
                  </a:cubicBezTo>
                  <a:cubicBezTo>
                    <a:pt x="576" y="13523"/>
                    <a:pt x="912" y="13135"/>
                    <a:pt x="1106" y="13927"/>
                  </a:cubicBezTo>
                  <a:cubicBezTo>
                    <a:pt x="1330" y="14868"/>
                    <a:pt x="673" y="16369"/>
                    <a:pt x="1509" y="16645"/>
                  </a:cubicBezTo>
                  <a:cubicBezTo>
                    <a:pt x="1539" y="16690"/>
                    <a:pt x="1554" y="16742"/>
                    <a:pt x="1547" y="16794"/>
                  </a:cubicBezTo>
                  <a:cubicBezTo>
                    <a:pt x="770" y="22671"/>
                    <a:pt x="1016" y="28884"/>
                    <a:pt x="1106" y="34932"/>
                  </a:cubicBezTo>
                  <a:cubicBezTo>
                    <a:pt x="1128" y="36239"/>
                    <a:pt x="1128" y="37531"/>
                    <a:pt x="1099" y="38793"/>
                  </a:cubicBezTo>
                  <a:cubicBezTo>
                    <a:pt x="1099" y="39002"/>
                    <a:pt x="964" y="41033"/>
                    <a:pt x="987" y="41078"/>
                  </a:cubicBezTo>
                  <a:cubicBezTo>
                    <a:pt x="1136" y="41377"/>
                    <a:pt x="2824" y="39488"/>
                    <a:pt x="2988" y="39346"/>
                  </a:cubicBezTo>
                  <a:cubicBezTo>
                    <a:pt x="3145" y="39204"/>
                    <a:pt x="3048" y="39353"/>
                    <a:pt x="3062" y="39428"/>
                  </a:cubicBezTo>
                  <a:cubicBezTo>
                    <a:pt x="4989" y="55669"/>
                    <a:pt x="10627" y="68312"/>
                    <a:pt x="19229" y="75869"/>
                  </a:cubicBezTo>
                  <a:cubicBezTo>
                    <a:pt x="23411" y="79602"/>
                    <a:pt x="28168" y="82216"/>
                    <a:pt x="33268" y="84090"/>
                  </a:cubicBezTo>
                  <a:cubicBezTo>
                    <a:pt x="35717" y="84986"/>
                    <a:pt x="38219" y="85733"/>
                    <a:pt x="40758" y="86323"/>
                  </a:cubicBezTo>
                  <a:cubicBezTo>
                    <a:pt x="42027" y="86622"/>
                    <a:pt x="43319" y="86906"/>
                    <a:pt x="44611" y="87145"/>
                  </a:cubicBezTo>
                  <a:cubicBezTo>
                    <a:pt x="46239" y="87451"/>
                    <a:pt x="47650" y="87286"/>
                    <a:pt x="49450" y="86995"/>
                  </a:cubicBezTo>
                  <a:cubicBezTo>
                    <a:pt x="55006" y="86107"/>
                    <a:pt x="60502" y="85733"/>
                    <a:pt x="66132" y="85054"/>
                  </a:cubicBezTo>
                  <a:cubicBezTo>
                    <a:pt x="69253" y="84695"/>
                    <a:pt x="72360" y="84172"/>
                    <a:pt x="75429" y="83485"/>
                  </a:cubicBezTo>
                  <a:cubicBezTo>
                    <a:pt x="77034" y="83120"/>
                    <a:pt x="78662" y="82701"/>
                    <a:pt x="80305" y="82216"/>
                  </a:cubicBezTo>
                  <a:cubicBezTo>
                    <a:pt x="81350" y="81902"/>
                    <a:pt x="82448" y="81357"/>
                    <a:pt x="83255" y="81581"/>
                  </a:cubicBezTo>
                  <a:cubicBezTo>
                    <a:pt x="84069" y="81805"/>
                    <a:pt x="84285" y="82276"/>
                    <a:pt x="84673" y="82672"/>
                  </a:cubicBezTo>
                  <a:cubicBezTo>
                    <a:pt x="85069" y="83075"/>
                    <a:pt x="85263" y="83366"/>
                    <a:pt x="85741" y="83515"/>
                  </a:cubicBezTo>
                  <a:cubicBezTo>
                    <a:pt x="86563" y="83777"/>
                    <a:pt x="87616" y="83448"/>
                    <a:pt x="88691" y="83254"/>
                  </a:cubicBezTo>
                  <a:cubicBezTo>
                    <a:pt x="91670" y="82701"/>
                    <a:pt x="94441" y="82589"/>
                    <a:pt x="97196" y="82477"/>
                  </a:cubicBezTo>
                  <a:cubicBezTo>
                    <a:pt x="100303" y="82358"/>
                    <a:pt x="103439" y="82216"/>
                    <a:pt x="106874" y="81454"/>
                  </a:cubicBezTo>
                  <a:cubicBezTo>
                    <a:pt x="108248" y="81133"/>
                    <a:pt x="109301" y="80917"/>
                    <a:pt x="110563" y="80835"/>
                  </a:cubicBezTo>
                  <a:cubicBezTo>
                    <a:pt x="111817" y="80752"/>
                    <a:pt x="112848" y="80723"/>
                    <a:pt x="113975" y="80678"/>
                  </a:cubicBezTo>
                  <a:cubicBezTo>
                    <a:pt x="119247" y="80469"/>
                    <a:pt x="124504" y="80454"/>
                    <a:pt x="130262" y="79326"/>
                  </a:cubicBezTo>
                  <a:cubicBezTo>
                    <a:pt x="133443" y="78706"/>
                    <a:pt x="136549" y="77758"/>
                    <a:pt x="139521" y="76489"/>
                  </a:cubicBezTo>
                  <a:cubicBezTo>
                    <a:pt x="141127" y="75794"/>
                    <a:pt x="142956" y="75003"/>
                    <a:pt x="144338" y="73950"/>
                  </a:cubicBezTo>
                  <a:cubicBezTo>
                    <a:pt x="145137" y="73330"/>
                    <a:pt x="145600" y="72329"/>
                    <a:pt x="146451" y="71792"/>
                  </a:cubicBezTo>
                  <a:cubicBezTo>
                    <a:pt x="146481" y="71769"/>
                    <a:pt x="146511" y="71762"/>
                    <a:pt x="146541" y="71769"/>
                  </a:cubicBezTo>
                  <a:cubicBezTo>
                    <a:pt x="146653" y="71829"/>
                    <a:pt x="146488" y="71948"/>
                    <a:pt x="146488" y="72045"/>
                  </a:cubicBezTo>
                  <a:cubicBezTo>
                    <a:pt x="146488" y="72135"/>
                    <a:pt x="146010" y="72680"/>
                    <a:pt x="145921" y="72830"/>
                  </a:cubicBezTo>
                  <a:cubicBezTo>
                    <a:pt x="145682" y="73218"/>
                    <a:pt x="145570" y="73136"/>
                    <a:pt x="145637" y="73546"/>
                  </a:cubicBezTo>
                  <a:cubicBezTo>
                    <a:pt x="145704" y="73957"/>
                    <a:pt x="145644" y="73838"/>
                    <a:pt x="146048" y="73546"/>
                  </a:cubicBezTo>
                  <a:cubicBezTo>
                    <a:pt x="146451" y="73255"/>
                    <a:pt x="146556" y="72942"/>
                    <a:pt x="146966" y="72837"/>
                  </a:cubicBezTo>
                  <a:cubicBezTo>
                    <a:pt x="147056" y="72807"/>
                    <a:pt x="146877" y="73210"/>
                    <a:pt x="146936" y="73210"/>
                  </a:cubicBezTo>
                  <a:cubicBezTo>
                    <a:pt x="147310" y="73173"/>
                    <a:pt x="148661" y="71672"/>
                    <a:pt x="148893" y="71426"/>
                  </a:cubicBezTo>
                  <a:cubicBezTo>
                    <a:pt x="150229" y="70052"/>
                    <a:pt x="151394" y="68648"/>
                    <a:pt x="152716" y="67281"/>
                  </a:cubicBezTo>
                  <a:cubicBezTo>
                    <a:pt x="153403" y="66564"/>
                    <a:pt x="154120" y="65795"/>
                    <a:pt x="155091" y="65295"/>
                  </a:cubicBezTo>
                  <a:cubicBezTo>
                    <a:pt x="156838" y="64391"/>
                    <a:pt x="158615" y="63331"/>
                    <a:pt x="160422" y="62510"/>
                  </a:cubicBezTo>
                  <a:cubicBezTo>
                    <a:pt x="164529" y="60665"/>
                    <a:pt x="168786" y="59702"/>
                    <a:pt x="172617" y="59747"/>
                  </a:cubicBezTo>
                  <a:cubicBezTo>
                    <a:pt x="174401" y="59747"/>
                    <a:pt x="176171" y="60008"/>
                    <a:pt x="177881" y="60523"/>
                  </a:cubicBezTo>
                  <a:cubicBezTo>
                    <a:pt x="178635" y="60762"/>
                    <a:pt x="179375" y="61068"/>
                    <a:pt x="180084" y="61427"/>
                  </a:cubicBezTo>
                  <a:cubicBezTo>
                    <a:pt x="180592" y="61703"/>
                    <a:pt x="181622" y="62084"/>
                    <a:pt x="181846" y="62569"/>
                  </a:cubicBezTo>
                  <a:cubicBezTo>
                    <a:pt x="182070" y="63055"/>
                    <a:pt x="181846" y="64541"/>
                    <a:pt x="181891" y="65146"/>
                  </a:cubicBezTo>
                  <a:cubicBezTo>
                    <a:pt x="181951" y="66116"/>
                    <a:pt x="182108" y="67087"/>
                    <a:pt x="182362" y="68028"/>
                  </a:cubicBezTo>
                  <a:cubicBezTo>
                    <a:pt x="182884" y="69828"/>
                    <a:pt x="183930" y="71336"/>
                    <a:pt x="185729" y="72284"/>
                  </a:cubicBezTo>
                  <a:cubicBezTo>
                    <a:pt x="189769" y="74435"/>
                    <a:pt x="193533" y="77123"/>
                    <a:pt x="196669" y="80693"/>
                  </a:cubicBezTo>
                  <a:cubicBezTo>
                    <a:pt x="198461" y="82746"/>
                    <a:pt x="199992" y="85009"/>
                    <a:pt x="201239" y="87428"/>
                  </a:cubicBezTo>
                  <a:cubicBezTo>
                    <a:pt x="202509" y="89893"/>
                    <a:pt x="203427" y="92618"/>
                    <a:pt x="204614" y="95306"/>
                  </a:cubicBezTo>
                  <a:cubicBezTo>
                    <a:pt x="207064" y="100885"/>
                    <a:pt x="209991" y="106567"/>
                    <a:pt x="212052" y="113318"/>
                  </a:cubicBezTo>
                  <a:cubicBezTo>
                    <a:pt x="212545" y="114923"/>
                    <a:pt x="212985" y="116596"/>
                    <a:pt x="213366" y="118306"/>
                  </a:cubicBezTo>
                  <a:cubicBezTo>
                    <a:pt x="213508" y="118911"/>
                    <a:pt x="214038" y="120822"/>
                    <a:pt x="213971" y="121420"/>
                  </a:cubicBezTo>
                  <a:cubicBezTo>
                    <a:pt x="213911" y="122017"/>
                    <a:pt x="213545" y="122062"/>
                    <a:pt x="214061" y="121905"/>
                  </a:cubicBezTo>
                  <a:cubicBezTo>
                    <a:pt x="214815" y="121674"/>
                    <a:pt x="215561" y="120598"/>
                    <a:pt x="216196" y="119986"/>
                  </a:cubicBezTo>
                  <a:cubicBezTo>
                    <a:pt x="216226" y="119949"/>
                    <a:pt x="216271" y="120009"/>
                    <a:pt x="216271" y="120083"/>
                  </a:cubicBezTo>
                  <a:cubicBezTo>
                    <a:pt x="216577" y="128581"/>
                    <a:pt x="217219" y="137632"/>
                    <a:pt x="217832" y="147623"/>
                  </a:cubicBezTo>
                  <a:cubicBezTo>
                    <a:pt x="218354" y="156181"/>
                    <a:pt x="218780" y="165403"/>
                    <a:pt x="218728" y="175170"/>
                  </a:cubicBezTo>
                  <a:cubicBezTo>
                    <a:pt x="218728" y="175319"/>
                    <a:pt x="218660" y="175260"/>
                    <a:pt x="218660" y="175110"/>
                  </a:cubicBezTo>
                  <a:cubicBezTo>
                    <a:pt x="218787" y="155874"/>
                    <a:pt x="217085" y="139289"/>
                    <a:pt x="216361" y="124616"/>
                  </a:cubicBezTo>
                  <a:cubicBezTo>
                    <a:pt x="216316" y="123593"/>
                    <a:pt x="216271" y="122585"/>
                    <a:pt x="216234" y="121577"/>
                  </a:cubicBezTo>
                  <a:cubicBezTo>
                    <a:pt x="216196" y="120569"/>
                    <a:pt x="216092" y="120486"/>
                    <a:pt x="215666" y="120718"/>
                  </a:cubicBezTo>
                  <a:cubicBezTo>
                    <a:pt x="215233" y="120957"/>
                    <a:pt x="214665" y="121756"/>
                    <a:pt x="214105" y="122077"/>
                  </a:cubicBezTo>
                  <a:cubicBezTo>
                    <a:pt x="213799" y="122249"/>
                    <a:pt x="213784" y="122308"/>
                    <a:pt x="213620" y="121980"/>
                  </a:cubicBezTo>
                  <a:cubicBezTo>
                    <a:pt x="213605" y="121950"/>
                    <a:pt x="213687" y="121748"/>
                    <a:pt x="213687" y="121741"/>
                  </a:cubicBezTo>
                  <a:cubicBezTo>
                    <a:pt x="213687" y="121726"/>
                    <a:pt x="213777" y="121577"/>
                    <a:pt x="213784" y="121502"/>
                  </a:cubicBezTo>
                  <a:cubicBezTo>
                    <a:pt x="213844" y="120979"/>
                    <a:pt x="213725" y="120561"/>
                    <a:pt x="213627" y="120001"/>
                  </a:cubicBezTo>
                  <a:cubicBezTo>
                    <a:pt x="213299" y="118045"/>
                    <a:pt x="212761" y="116081"/>
                    <a:pt x="212231" y="114259"/>
                  </a:cubicBezTo>
                  <a:cubicBezTo>
                    <a:pt x="211238" y="110861"/>
                    <a:pt x="210021" y="107717"/>
                    <a:pt x="208729" y="104738"/>
                  </a:cubicBezTo>
                  <a:cubicBezTo>
                    <a:pt x="207437" y="101766"/>
                    <a:pt x="206108" y="98943"/>
                    <a:pt x="204861" y="96165"/>
                  </a:cubicBezTo>
                  <a:cubicBezTo>
                    <a:pt x="203502" y="93103"/>
                    <a:pt x="202471" y="90005"/>
                    <a:pt x="201008" y="87227"/>
                  </a:cubicBezTo>
                  <a:cubicBezTo>
                    <a:pt x="198013" y="81566"/>
                    <a:pt x="193734" y="77355"/>
                    <a:pt x="188858" y="74256"/>
                  </a:cubicBezTo>
                  <a:cubicBezTo>
                    <a:pt x="187193" y="73180"/>
                    <a:pt x="185102" y="72404"/>
                    <a:pt x="183818" y="71022"/>
                  </a:cubicBezTo>
                  <a:cubicBezTo>
                    <a:pt x="182683" y="69813"/>
                    <a:pt x="182167" y="68215"/>
                    <a:pt x="181914" y="66617"/>
                  </a:cubicBezTo>
                  <a:cubicBezTo>
                    <a:pt x="181749" y="65623"/>
                    <a:pt x="181779" y="64600"/>
                    <a:pt x="181704" y="63592"/>
                  </a:cubicBezTo>
                  <a:cubicBezTo>
                    <a:pt x="181592" y="62226"/>
                    <a:pt x="180532" y="61748"/>
                    <a:pt x="179248" y="61180"/>
                  </a:cubicBezTo>
                  <a:cubicBezTo>
                    <a:pt x="177403" y="60366"/>
                    <a:pt x="175253" y="59933"/>
                    <a:pt x="172968" y="59874"/>
                  </a:cubicBezTo>
                  <a:cubicBezTo>
                    <a:pt x="170242" y="59799"/>
                    <a:pt x="167285" y="60232"/>
                    <a:pt x="164305" y="61151"/>
                  </a:cubicBezTo>
                  <a:cubicBezTo>
                    <a:pt x="162670" y="61658"/>
                    <a:pt x="161080" y="62286"/>
                    <a:pt x="159534" y="63032"/>
                  </a:cubicBezTo>
                  <a:cubicBezTo>
                    <a:pt x="158167" y="63704"/>
                    <a:pt x="156868" y="64660"/>
                    <a:pt x="155516" y="65310"/>
                  </a:cubicBezTo>
                  <a:cubicBezTo>
                    <a:pt x="154665" y="65721"/>
                    <a:pt x="154217" y="65937"/>
                    <a:pt x="153500" y="66632"/>
                  </a:cubicBezTo>
                  <a:cubicBezTo>
                    <a:pt x="152783" y="67319"/>
                    <a:pt x="151932" y="68274"/>
                    <a:pt x="151185" y="69096"/>
                  </a:cubicBezTo>
                  <a:cubicBezTo>
                    <a:pt x="149893" y="70522"/>
                    <a:pt x="148572" y="72217"/>
                    <a:pt x="146794" y="73412"/>
                  </a:cubicBezTo>
                  <a:cubicBezTo>
                    <a:pt x="146742" y="73464"/>
                    <a:pt x="146675" y="73434"/>
                    <a:pt x="146697" y="73390"/>
                  </a:cubicBezTo>
                  <a:cubicBezTo>
                    <a:pt x="147056" y="72493"/>
                    <a:pt x="146137" y="73763"/>
                    <a:pt x="145734" y="73957"/>
                  </a:cubicBezTo>
                  <a:cubicBezTo>
                    <a:pt x="145331" y="74151"/>
                    <a:pt x="145361" y="74144"/>
                    <a:pt x="145152" y="73994"/>
                  </a:cubicBezTo>
                  <a:cubicBezTo>
                    <a:pt x="145092" y="73935"/>
                    <a:pt x="145114" y="73703"/>
                    <a:pt x="145129" y="73629"/>
                  </a:cubicBezTo>
                  <a:cubicBezTo>
                    <a:pt x="145189" y="73390"/>
                    <a:pt x="145846" y="72770"/>
                    <a:pt x="146040" y="72501"/>
                  </a:cubicBezTo>
                  <a:cubicBezTo>
                    <a:pt x="146234" y="72232"/>
                    <a:pt x="146600" y="71881"/>
                    <a:pt x="146339" y="72008"/>
                  </a:cubicBezTo>
                  <a:cubicBezTo>
                    <a:pt x="145712" y="72314"/>
                    <a:pt x="145241" y="73539"/>
                    <a:pt x="144771" y="73935"/>
                  </a:cubicBezTo>
                  <a:cubicBezTo>
                    <a:pt x="144308" y="74338"/>
                    <a:pt x="143471" y="74674"/>
                    <a:pt x="142971" y="74943"/>
                  </a:cubicBezTo>
                  <a:cubicBezTo>
                    <a:pt x="136153" y="78542"/>
                    <a:pt x="129313" y="79901"/>
                    <a:pt x="122936" y="80387"/>
                  </a:cubicBezTo>
                  <a:cubicBezTo>
                    <a:pt x="119867" y="80618"/>
                    <a:pt x="116888" y="80678"/>
                    <a:pt x="113893" y="80797"/>
                  </a:cubicBezTo>
                  <a:cubicBezTo>
                    <a:pt x="112064" y="80864"/>
                    <a:pt x="110145" y="80820"/>
                    <a:pt x="108128" y="81245"/>
                  </a:cubicBezTo>
                  <a:cubicBezTo>
                    <a:pt x="105828" y="81738"/>
                    <a:pt x="103663" y="82179"/>
                    <a:pt x="101497" y="82365"/>
                  </a:cubicBezTo>
                  <a:cubicBezTo>
                    <a:pt x="97390" y="82709"/>
                    <a:pt x="93552" y="82552"/>
                    <a:pt x="89251" y="83261"/>
                  </a:cubicBezTo>
                  <a:cubicBezTo>
                    <a:pt x="87668" y="83523"/>
                    <a:pt x="86227" y="84068"/>
                    <a:pt x="85256" y="83433"/>
                  </a:cubicBezTo>
                  <a:cubicBezTo>
                    <a:pt x="84853" y="83172"/>
                    <a:pt x="84584" y="82798"/>
                    <a:pt x="84255" y="82470"/>
                  </a:cubicBezTo>
                  <a:cubicBezTo>
                    <a:pt x="84128" y="82336"/>
                    <a:pt x="83994" y="82209"/>
                    <a:pt x="83859" y="82089"/>
                  </a:cubicBezTo>
                  <a:cubicBezTo>
                    <a:pt x="83158" y="81544"/>
                    <a:pt x="82553" y="81678"/>
                    <a:pt x="81261" y="82029"/>
                  </a:cubicBezTo>
                  <a:cubicBezTo>
                    <a:pt x="76975" y="83224"/>
                    <a:pt x="72823" y="84232"/>
                    <a:pt x="68716" y="84822"/>
                  </a:cubicBezTo>
                  <a:cubicBezTo>
                    <a:pt x="64609" y="85412"/>
                    <a:pt x="60569" y="85726"/>
                    <a:pt x="56536" y="86174"/>
                  </a:cubicBezTo>
                  <a:cubicBezTo>
                    <a:pt x="54543" y="86390"/>
                    <a:pt x="52556" y="86644"/>
                    <a:pt x="50570" y="86943"/>
                  </a:cubicBezTo>
                  <a:cubicBezTo>
                    <a:pt x="49622" y="87077"/>
                    <a:pt x="48658" y="87242"/>
                    <a:pt x="47702" y="87406"/>
                  </a:cubicBezTo>
                  <a:cubicBezTo>
                    <a:pt x="46433" y="87630"/>
                    <a:pt x="45709" y="87481"/>
                    <a:pt x="44559" y="87264"/>
                  </a:cubicBezTo>
                  <a:cubicBezTo>
                    <a:pt x="40982" y="86577"/>
                    <a:pt x="37495" y="85711"/>
                    <a:pt x="34134" y="84538"/>
                  </a:cubicBezTo>
                  <a:cubicBezTo>
                    <a:pt x="20536" y="79998"/>
                    <a:pt x="9268" y="69320"/>
                    <a:pt x="4750" y="49651"/>
                  </a:cubicBezTo>
                  <a:cubicBezTo>
                    <a:pt x="4422" y="48269"/>
                    <a:pt x="4123" y="46858"/>
                    <a:pt x="3862" y="45424"/>
                  </a:cubicBezTo>
                  <a:cubicBezTo>
                    <a:pt x="3600" y="43983"/>
                    <a:pt x="3496" y="42348"/>
                    <a:pt x="3160" y="40959"/>
                  </a:cubicBezTo>
                  <a:cubicBezTo>
                    <a:pt x="2898" y="39868"/>
                    <a:pt x="3010" y="39831"/>
                    <a:pt x="2480" y="40048"/>
                  </a:cubicBezTo>
                  <a:cubicBezTo>
                    <a:pt x="2256" y="40130"/>
                    <a:pt x="2039" y="40458"/>
                    <a:pt x="1838" y="40653"/>
                  </a:cubicBezTo>
                  <a:cubicBezTo>
                    <a:pt x="1629" y="40847"/>
                    <a:pt x="1338" y="41302"/>
                    <a:pt x="1121" y="41257"/>
                  </a:cubicBezTo>
                  <a:cubicBezTo>
                    <a:pt x="897" y="41213"/>
                    <a:pt x="994" y="41399"/>
                    <a:pt x="882" y="41190"/>
                  </a:cubicBezTo>
                  <a:cubicBezTo>
                    <a:pt x="770" y="40989"/>
                    <a:pt x="1024" y="37852"/>
                    <a:pt x="1031" y="37412"/>
                  </a:cubicBezTo>
                  <a:cubicBezTo>
                    <a:pt x="1061" y="32558"/>
                    <a:pt x="680" y="27256"/>
                    <a:pt x="949" y="22163"/>
                  </a:cubicBezTo>
                  <a:cubicBezTo>
                    <a:pt x="1031" y="20670"/>
                    <a:pt x="1240" y="19288"/>
                    <a:pt x="1330" y="17780"/>
                  </a:cubicBezTo>
                  <a:cubicBezTo>
                    <a:pt x="1405" y="16533"/>
                    <a:pt x="1240" y="17168"/>
                    <a:pt x="1106" y="16525"/>
                  </a:cubicBezTo>
                  <a:cubicBezTo>
                    <a:pt x="919" y="15555"/>
                    <a:pt x="1248" y="13628"/>
                    <a:pt x="501" y="13538"/>
                  </a:cubicBezTo>
                  <a:cubicBezTo>
                    <a:pt x="486" y="13538"/>
                    <a:pt x="464" y="13516"/>
                    <a:pt x="456" y="13464"/>
                  </a:cubicBezTo>
                  <a:cubicBezTo>
                    <a:pt x="61" y="11560"/>
                    <a:pt x="202" y="9700"/>
                    <a:pt x="449" y="8087"/>
                  </a:cubicBezTo>
                  <a:cubicBezTo>
                    <a:pt x="912" y="4966"/>
                    <a:pt x="1741" y="2457"/>
                    <a:pt x="2540" y="82"/>
                  </a:cubicBezTo>
                  <a:cubicBezTo>
                    <a:pt x="2562" y="0"/>
                    <a:pt x="2622" y="187"/>
                    <a:pt x="2592" y="2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10"/>
            <p:cNvSpPr/>
            <p:nvPr/>
          </p:nvSpPr>
          <p:spPr>
            <a:xfrm>
              <a:off x="1225525" y="515525"/>
              <a:ext cx="5469875" cy="4381700"/>
            </a:xfrm>
            <a:custGeom>
              <a:avLst/>
              <a:gdLst/>
              <a:ahLst/>
              <a:cxnLst/>
              <a:rect l="l" t="t" r="r" b="b"/>
              <a:pathLst>
                <a:path w="218795" h="175268" extrusionOk="0">
                  <a:moveTo>
                    <a:pt x="2606" y="277"/>
                  </a:moveTo>
                  <a:cubicBezTo>
                    <a:pt x="1934" y="2271"/>
                    <a:pt x="1270" y="4354"/>
                    <a:pt x="777" y="6788"/>
                  </a:cubicBezTo>
                  <a:cubicBezTo>
                    <a:pt x="523" y="8050"/>
                    <a:pt x="0" y="10716"/>
                    <a:pt x="366" y="12553"/>
                  </a:cubicBezTo>
                  <a:cubicBezTo>
                    <a:pt x="575" y="13554"/>
                    <a:pt x="911" y="13166"/>
                    <a:pt x="1105" y="13965"/>
                  </a:cubicBezTo>
                  <a:cubicBezTo>
                    <a:pt x="1300" y="14771"/>
                    <a:pt x="665" y="16406"/>
                    <a:pt x="1494" y="16690"/>
                  </a:cubicBezTo>
                  <a:cubicBezTo>
                    <a:pt x="1524" y="16735"/>
                    <a:pt x="1546" y="16787"/>
                    <a:pt x="1546" y="16840"/>
                  </a:cubicBezTo>
                  <a:cubicBezTo>
                    <a:pt x="762" y="22731"/>
                    <a:pt x="993" y="28967"/>
                    <a:pt x="1076" y="35023"/>
                  </a:cubicBezTo>
                  <a:cubicBezTo>
                    <a:pt x="1098" y="36344"/>
                    <a:pt x="1098" y="37629"/>
                    <a:pt x="1068" y="38898"/>
                  </a:cubicBezTo>
                  <a:cubicBezTo>
                    <a:pt x="1061" y="39115"/>
                    <a:pt x="926" y="41146"/>
                    <a:pt x="949" y="41198"/>
                  </a:cubicBezTo>
                  <a:cubicBezTo>
                    <a:pt x="1098" y="41497"/>
                    <a:pt x="2786" y="39608"/>
                    <a:pt x="2935" y="39458"/>
                  </a:cubicBezTo>
                  <a:cubicBezTo>
                    <a:pt x="3084" y="39309"/>
                    <a:pt x="3010" y="39481"/>
                    <a:pt x="3010" y="39555"/>
                  </a:cubicBezTo>
                  <a:cubicBezTo>
                    <a:pt x="4921" y="55849"/>
                    <a:pt x="10529" y="68551"/>
                    <a:pt x="19102" y="76168"/>
                  </a:cubicBezTo>
                  <a:cubicBezTo>
                    <a:pt x="23276" y="79924"/>
                    <a:pt x="28025" y="82568"/>
                    <a:pt x="33103" y="84472"/>
                  </a:cubicBezTo>
                  <a:cubicBezTo>
                    <a:pt x="35552" y="85368"/>
                    <a:pt x="38046" y="86122"/>
                    <a:pt x="40585" y="86727"/>
                  </a:cubicBezTo>
                  <a:cubicBezTo>
                    <a:pt x="41855" y="87033"/>
                    <a:pt x="43147" y="87317"/>
                    <a:pt x="44431" y="87571"/>
                  </a:cubicBezTo>
                  <a:cubicBezTo>
                    <a:pt x="46059" y="87884"/>
                    <a:pt x="47470" y="87705"/>
                    <a:pt x="49270" y="87429"/>
                  </a:cubicBezTo>
                  <a:cubicBezTo>
                    <a:pt x="54811" y="86563"/>
                    <a:pt x="60299" y="86197"/>
                    <a:pt x="65930" y="85525"/>
                  </a:cubicBezTo>
                  <a:cubicBezTo>
                    <a:pt x="69051" y="85174"/>
                    <a:pt x="72150" y="84658"/>
                    <a:pt x="75219" y="83971"/>
                  </a:cubicBezTo>
                  <a:cubicBezTo>
                    <a:pt x="76825" y="83620"/>
                    <a:pt x="78460" y="83187"/>
                    <a:pt x="80103" y="82709"/>
                  </a:cubicBezTo>
                  <a:cubicBezTo>
                    <a:pt x="81148" y="82403"/>
                    <a:pt x="82238" y="81851"/>
                    <a:pt x="83052" y="82090"/>
                  </a:cubicBezTo>
                  <a:cubicBezTo>
                    <a:pt x="83709" y="82276"/>
                    <a:pt x="84075" y="82769"/>
                    <a:pt x="84471" y="83180"/>
                  </a:cubicBezTo>
                  <a:cubicBezTo>
                    <a:pt x="84859" y="83591"/>
                    <a:pt x="85046" y="83867"/>
                    <a:pt x="85524" y="84016"/>
                  </a:cubicBezTo>
                  <a:cubicBezTo>
                    <a:pt x="86345" y="84278"/>
                    <a:pt x="87406" y="83956"/>
                    <a:pt x="88474" y="83762"/>
                  </a:cubicBezTo>
                  <a:cubicBezTo>
                    <a:pt x="91453" y="83217"/>
                    <a:pt x="94224" y="83105"/>
                    <a:pt x="96972" y="82993"/>
                  </a:cubicBezTo>
                  <a:cubicBezTo>
                    <a:pt x="100085" y="82874"/>
                    <a:pt x="103222" y="82739"/>
                    <a:pt x="106642" y="81963"/>
                  </a:cubicBezTo>
                  <a:cubicBezTo>
                    <a:pt x="108023" y="81657"/>
                    <a:pt x="109084" y="81432"/>
                    <a:pt x="110331" y="81358"/>
                  </a:cubicBezTo>
                  <a:cubicBezTo>
                    <a:pt x="111585" y="81283"/>
                    <a:pt x="112631" y="81238"/>
                    <a:pt x="113758" y="81194"/>
                  </a:cubicBezTo>
                  <a:cubicBezTo>
                    <a:pt x="119030" y="80992"/>
                    <a:pt x="124287" y="80969"/>
                    <a:pt x="130052" y="79842"/>
                  </a:cubicBezTo>
                  <a:cubicBezTo>
                    <a:pt x="133233" y="79215"/>
                    <a:pt x="136332" y="78259"/>
                    <a:pt x="139304" y="76982"/>
                  </a:cubicBezTo>
                  <a:cubicBezTo>
                    <a:pt x="140917" y="76295"/>
                    <a:pt x="142746" y="75496"/>
                    <a:pt x="144128" y="74436"/>
                  </a:cubicBezTo>
                  <a:cubicBezTo>
                    <a:pt x="144927" y="73831"/>
                    <a:pt x="145390" y="72830"/>
                    <a:pt x="146241" y="72285"/>
                  </a:cubicBezTo>
                  <a:cubicBezTo>
                    <a:pt x="146271" y="72270"/>
                    <a:pt x="146301" y="72263"/>
                    <a:pt x="146331" y="72270"/>
                  </a:cubicBezTo>
                  <a:cubicBezTo>
                    <a:pt x="146443" y="72322"/>
                    <a:pt x="146279" y="72434"/>
                    <a:pt x="146279" y="72539"/>
                  </a:cubicBezTo>
                  <a:cubicBezTo>
                    <a:pt x="146279" y="72643"/>
                    <a:pt x="145801" y="73174"/>
                    <a:pt x="145711" y="73323"/>
                  </a:cubicBezTo>
                  <a:cubicBezTo>
                    <a:pt x="145472" y="73711"/>
                    <a:pt x="145360" y="73622"/>
                    <a:pt x="145427" y="74032"/>
                  </a:cubicBezTo>
                  <a:cubicBezTo>
                    <a:pt x="145494" y="74443"/>
                    <a:pt x="145435" y="74324"/>
                    <a:pt x="145838" y="74040"/>
                  </a:cubicBezTo>
                  <a:cubicBezTo>
                    <a:pt x="146241" y="73763"/>
                    <a:pt x="146346" y="73435"/>
                    <a:pt x="146764" y="73323"/>
                  </a:cubicBezTo>
                  <a:cubicBezTo>
                    <a:pt x="146861" y="73293"/>
                    <a:pt x="146674" y="73696"/>
                    <a:pt x="146727" y="73696"/>
                  </a:cubicBezTo>
                  <a:cubicBezTo>
                    <a:pt x="147100" y="73659"/>
                    <a:pt x="148452" y="72158"/>
                    <a:pt x="148698" y="71912"/>
                  </a:cubicBezTo>
                  <a:cubicBezTo>
                    <a:pt x="150020" y="70538"/>
                    <a:pt x="151200" y="69134"/>
                    <a:pt x="152506" y="67767"/>
                  </a:cubicBezTo>
                  <a:cubicBezTo>
                    <a:pt x="153193" y="67043"/>
                    <a:pt x="153925" y="66274"/>
                    <a:pt x="154881" y="65781"/>
                  </a:cubicBezTo>
                  <a:cubicBezTo>
                    <a:pt x="156636" y="64870"/>
                    <a:pt x="158413" y="63809"/>
                    <a:pt x="160220" y="62988"/>
                  </a:cubicBezTo>
                  <a:cubicBezTo>
                    <a:pt x="164327" y="61136"/>
                    <a:pt x="168599" y="60165"/>
                    <a:pt x="172422" y="60188"/>
                  </a:cubicBezTo>
                  <a:cubicBezTo>
                    <a:pt x="174296" y="60210"/>
                    <a:pt x="176081" y="60457"/>
                    <a:pt x="177694" y="60957"/>
                  </a:cubicBezTo>
                  <a:cubicBezTo>
                    <a:pt x="178463" y="61188"/>
                    <a:pt x="179202" y="61495"/>
                    <a:pt x="179912" y="61860"/>
                  </a:cubicBezTo>
                  <a:cubicBezTo>
                    <a:pt x="180419" y="62122"/>
                    <a:pt x="181442" y="62503"/>
                    <a:pt x="181666" y="62981"/>
                  </a:cubicBezTo>
                  <a:cubicBezTo>
                    <a:pt x="181890" y="63458"/>
                    <a:pt x="181674" y="64959"/>
                    <a:pt x="181719" y="65557"/>
                  </a:cubicBezTo>
                  <a:cubicBezTo>
                    <a:pt x="181771" y="66535"/>
                    <a:pt x="181928" y="67498"/>
                    <a:pt x="182197" y="68439"/>
                  </a:cubicBezTo>
                  <a:cubicBezTo>
                    <a:pt x="182719" y="70231"/>
                    <a:pt x="183765" y="71725"/>
                    <a:pt x="185564" y="72681"/>
                  </a:cubicBezTo>
                  <a:cubicBezTo>
                    <a:pt x="189604" y="74801"/>
                    <a:pt x="193390" y="77467"/>
                    <a:pt x="196534" y="81037"/>
                  </a:cubicBezTo>
                  <a:cubicBezTo>
                    <a:pt x="198326" y="83068"/>
                    <a:pt x="199864" y="85308"/>
                    <a:pt x="201119" y="87713"/>
                  </a:cubicBezTo>
                  <a:cubicBezTo>
                    <a:pt x="202396" y="90169"/>
                    <a:pt x="203322" y="92887"/>
                    <a:pt x="204502" y="95568"/>
                  </a:cubicBezTo>
                  <a:cubicBezTo>
                    <a:pt x="206966" y="101117"/>
                    <a:pt x="209908" y="106777"/>
                    <a:pt x="211984" y="113497"/>
                  </a:cubicBezTo>
                  <a:cubicBezTo>
                    <a:pt x="212477" y="115103"/>
                    <a:pt x="212925" y="116753"/>
                    <a:pt x="213306" y="118463"/>
                  </a:cubicBezTo>
                  <a:cubicBezTo>
                    <a:pt x="213448" y="119061"/>
                    <a:pt x="213978" y="120972"/>
                    <a:pt x="213911" y="121570"/>
                  </a:cubicBezTo>
                  <a:cubicBezTo>
                    <a:pt x="213851" y="122167"/>
                    <a:pt x="213485" y="122204"/>
                    <a:pt x="214000" y="122048"/>
                  </a:cubicBezTo>
                  <a:cubicBezTo>
                    <a:pt x="214762" y="121816"/>
                    <a:pt x="215509" y="120741"/>
                    <a:pt x="216143" y="120114"/>
                  </a:cubicBezTo>
                  <a:cubicBezTo>
                    <a:pt x="216173" y="120084"/>
                    <a:pt x="216218" y="120151"/>
                    <a:pt x="216218" y="120226"/>
                  </a:cubicBezTo>
                  <a:cubicBezTo>
                    <a:pt x="216539" y="128694"/>
                    <a:pt x="217196" y="137722"/>
                    <a:pt x="217816" y="147668"/>
                  </a:cubicBezTo>
                  <a:cubicBezTo>
                    <a:pt x="218346" y="156189"/>
                    <a:pt x="218794" y="165388"/>
                    <a:pt x="218757" y="175118"/>
                  </a:cubicBezTo>
                  <a:cubicBezTo>
                    <a:pt x="218757" y="175268"/>
                    <a:pt x="218682" y="175215"/>
                    <a:pt x="218682" y="175066"/>
                  </a:cubicBezTo>
                  <a:cubicBezTo>
                    <a:pt x="218794" y="155890"/>
                    <a:pt x="217062" y="139365"/>
                    <a:pt x="216323" y="124736"/>
                  </a:cubicBezTo>
                  <a:cubicBezTo>
                    <a:pt x="216263" y="123720"/>
                    <a:pt x="216225" y="122720"/>
                    <a:pt x="216181" y="121719"/>
                  </a:cubicBezTo>
                  <a:cubicBezTo>
                    <a:pt x="216136" y="120718"/>
                    <a:pt x="216039" y="120629"/>
                    <a:pt x="215613" y="120853"/>
                  </a:cubicBezTo>
                  <a:cubicBezTo>
                    <a:pt x="215180" y="121077"/>
                    <a:pt x="214605" y="121898"/>
                    <a:pt x="214045" y="122212"/>
                  </a:cubicBezTo>
                  <a:cubicBezTo>
                    <a:pt x="213739" y="122391"/>
                    <a:pt x="213739" y="122451"/>
                    <a:pt x="213560" y="122130"/>
                  </a:cubicBezTo>
                  <a:cubicBezTo>
                    <a:pt x="213537" y="122092"/>
                    <a:pt x="213627" y="121898"/>
                    <a:pt x="213627" y="121891"/>
                  </a:cubicBezTo>
                  <a:cubicBezTo>
                    <a:pt x="213627" y="121876"/>
                    <a:pt x="213716" y="121727"/>
                    <a:pt x="213724" y="121652"/>
                  </a:cubicBezTo>
                  <a:cubicBezTo>
                    <a:pt x="213784" y="121122"/>
                    <a:pt x="213672" y="120711"/>
                    <a:pt x="213567" y="120151"/>
                  </a:cubicBezTo>
                  <a:cubicBezTo>
                    <a:pt x="213238" y="118202"/>
                    <a:pt x="212701" y="116253"/>
                    <a:pt x="212156" y="114438"/>
                  </a:cubicBezTo>
                  <a:cubicBezTo>
                    <a:pt x="211163" y="111063"/>
                    <a:pt x="209930" y="107927"/>
                    <a:pt x="208639" y="104962"/>
                  </a:cubicBezTo>
                  <a:cubicBezTo>
                    <a:pt x="207354" y="102005"/>
                    <a:pt x="205995" y="99197"/>
                    <a:pt x="204756" y="96412"/>
                  </a:cubicBezTo>
                  <a:cubicBezTo>
                    <a:pt x="203382" y="93373"/>
                    <a:pt x="202351" y="90289"/>
                    <a:pt x="200880" y="87526"/>
                  </a:cubicBezTo>
                  <a:cubicBezTo>
                    <a:pt x="197878" y="81888"/>
                    <a:pt x="193592" y="77706"/>
                    <a:pt x="188701" y="74630"/>
                  </a:cubicBezTo>
                  <a:cubicBezTo>
                    <a:pt x="187028" y="73562"/>
                    <a:pt x="184937" y="72800"/>
                    <a:pt x="183645" y="71419"/>
                  </a:cubicBezTo>
                  <a:cubicBezTo>
                    <a:pt x="182510" y="70216"/>
                    <a:pt x="181988" y="68626"/>
                    <a:pt x="181741" y="67028"/>
                  </a:cubicBezTo>
                  <a:cubicBezTo>
                    <a:pt x="181577" y="66035"/>
                    <a:pt x="181607" y="65012"/>
                    <a:pt x="181525" y="64004"/>
                  </a:cubicBezTo>
                  <a:cubicBezTo>
                    <a:pt x="181420" y="62645"/>
                    <a:pt x="180345" y="62167"/>
                    <a:pt x="179068" y="61607"/>
                  </a:cubicBezTo>
                  <a:cubicBezTo>
                    <a:pt x="177223" y="60793"/>
                    <a:pt x="175073" y="60374"/>
                    <a:pt x="172780" y="60322"/>
                  </a:cubicBezTo>
                  <a:cubicBezTo>
                    <a:pt x="170040" y="60247"/>
                    <a:pt x="167083" y="60696"/>
                    <a:pt x="164103" y="61614"/>
                  </a:cubicBezTo>
                  <a:cubicBezTo>
                    <a:pt x="162475" y="62137"/>
                    <a:pt x="160877" y="62771"/>
                    <a:pt x="159339" y="63511"/>
                  </a:cubicBezTo>
                  <a:cubicBezTo>
                    <a:pt x="157965" y="64175"/>
                    <a:pt x="156666" y="65146"/>
                    <a:pt x="155307" y="65796"/>
                  </a:cubicBezTo>
                  <a:cubicBezTo>
                    <a:pt x="154463" y="66206"/>
                    <a:pt x="154015" y="66423"/>
                    <a:pt x="153298" y="67117"/>
                  </a:cubicBezTo>
                  <a:cubicBezTo>
                    <a:pt x="152581" y="67804"/>
                    <a:pt x="151730" y="68745"/>
                    <a:pt x="150976" y="69582"/>
                  </a:cubicBezTo>
                  <a:cubicBezTo>
                    <a:pt x="149684" y="71008"/>
                    <a:pt x="148362" y="72703"/>
                    <a:pt x="146585" y="73913"/>
                  </a:cubicBezTo>
                  <a:cubicBezTo>
                    <a:pt x="146532" y="73950"/>
                    <a:pt x="146465" y="73928"/>
                    <a:pt x="146480" y="73883"/>
                  </a:cubicBezTo>
                  <a:cubicBezTo>
                    <a:pt x="146846" y="72979"/>
                    <a:pt x="145920" y="74249"/>
                    <a:pt x="145524" y="74443"/>
                  </a:cubicBezTo>
                  <a:cubicBezTo>
                    <a:pt x="145121" y="74637"/>
                    <a:pt x="145151" y="74630"/>
                    <a:pt x="144942" y="74480"/>
                  </a:cubicBezTo>
                  <a:cubicBezTo>
                    <a:pt x="144740" y="74331"/>
                    <a:pt x="144905" y="74189"/>
                    <a:pt x="144912" y="74122"/>
                  </a:cubicBezTo>
                  <a:cubicBezTo>
                    <a:pt x="144979" y="73883"/>
                    <a:pt x="145636" y="73263"/>
                    <a:pt x="145831" y="72987"/>
                  </a:cubicBezTo>
                  <a:cubicBezTo>
                    <a:pt x="145920" y="72845"/>
                    <a:pt x="146391" y="72367"/>
                    <a:pt x="146129" y="72501"/>
                  </a:cubicBezTo>
                  <a:cubicBezTo>
                    <a:pt x="145502" y="72808"/>
                    <a:pt x="145024" y="74032"/>
                    <a:pt x="144561" y="74421"/>
                  </a:cubicBezTo>
                  <a:cubicBezTo>
                    <a:pt x="144091" y="74816"/>
                    <a:pt x="143262" y="75167"/>
                    <a:pt x="142761" y="75444"/>
                  </a:cubicBezTo>
                  <a:cubicBezTo>
                    <a:pt x="135944" y="79043"/>
                    <a:pt x="129096" y="80417"/>
                    <a:pt x="122719" y="80902"/>
                  </a:cubicBezTo>
                  <a:cubicBezTo>
                    <a:pt x="119650" y="81134"/>
                    <a:pt x="116670" y="81201"/>
                    <a:pt x="113676" y="81313"/>
                  </a:cubicBezTo>
                  <a:cubicBezTo>
                    <a:pt x="111847" y="81388"/>
                    <a:pt x="109912" y="81328"/>
                    <a:pt x="107904" y="81769"/>
                  </a:cubicBezTo>
                  <a:cubicBezTo>
                    <a:pt x="105611" y="82261"/>
                    <a:pt x="103446" y="82694"/>
                    <a:pt x="101280" y="82881"/>
                  </a:cubicBezTo>
                  <a:cubicBezTo>
                    <a:pt x="97173" y="83225"/>
                    <a:pt x="93335" y="83068"/>
                    <a:pt x="89041" y="83770"/>
                  </a:cubicBezTo>
                  <a:cubicBezTo>
                    <a:pt x="87443" y="84031"/>
                    <a:pt x="86017" y="84561"/>
                    <a:pt x="85046" y="83934"/>
                  </a:cubicBezTo>
                  <a:cubicBezTo>
                    <a:pt x="84635" y="83665"/>
                    <a:pt x="84367" y="83292"/>
                    <a:pt x="84038" y="82963"/>
                  </a:cubicBezTo>
                  <a:cubicBezTo>
                    <a:pt x="83911" y="82836"/>
                    <a:pt x="83784" y="82709"/>
                    <a:pt x="83642" y="82590"/>
                  </a:cubicBezTo>
                  <a:cubicBezTo>
                    <a:pt x="82948" y="82037"/>
                    <a:pt x="82335" y="82172"/>
                    <a:pt x="81051" y="82523"/>
                  </a:cubicBezTo>
                  <a:cubicBezTo>
                    <a:pt x="76765" y="83710"/>
                    <a:pt x="72620" y="84718"/>
                    <a:pt x="68506" y="85301"/>
                  </a:cubicBezTo>
                  <a:cubicBezTo>
                    <a:pt x="64391" y="85876"/>
                    <a:pt x="60366" y="86197"/>
                    <a:pt x="56342" y="86622"/>
                  </a:cubicBezTo>
                  <a:cubicBezTo>
                    <a:pt x="54355" y="86839"/>
                    <a:pt x="52369" y="87078"/>
                    <a:pt x="50390" y="87369"/>
                  </a:cubicBezTo>
                  <a:cubicBezTo>
                    <a:pt x="49434" y="87511"/>
                    <a:pt x="48471" y="87668"/>
                    <a:pt x="47523" y="87840"/>
                  </a:cubicBezTo>
                  <a:cubicBezTo>
                    <a:pt x="46261" y="88049"/>
                    <a:pt x="45521" y="87899"/>
                    <a:pt x="44386" y="87690"/>
                  </a:cubicBezTo>
                  <a:cubicBezTo>
                    <a:pt x="40809" y="86988"/>
                    <a:pt x="37322" y="86100"/>
                    <a:pt x="33969" y="84912"/>
                  </a:cubicBezTo>
                  <a:cubicBezTo>
                    <a:pt x="20401" y="80312"/>
                    <a:pt x="9170" y="69559"/>
                    <a:pt x="4690" y="49808"/>
                  </a:cubicBezTo>
                  <a:cubicBezTo>
                    <a:pt x="4361" y="48419"/>
                    <a:pt x="4070" y="47008"/>
                    <a:pt x="3809" y="45567"/>
                  </a:cubicBezTo>
                  <a:cubicBezTo>
                    <a:pt x="3547" y="44118"/>
                    <a:pt x="3450" y="42483"/>
                    <a:pt x="3114" y="41086"/>
                  </a:cubicBezTo>
                  <a:cubicBezTo>
                    <a:pt x="2853" y="39988"/>
                    <a:pt x="2972" y="39951"/>
                    <a:pt x="2442" y="40160"/>
                  </a:cubicBezTo>
                  <a:cubicBezTo>
                    <a:pt x="2203" y="40250"/>
                    <a:pt x="2001" y="40578"/>
                    <a:pt x="1792" y="40765"/>
                  </a:cubicBezTo>
                  <a:cubicBezTo>
                    <a:pt x="1591" y="40952"/>
                    <a:pt x="1300" y="41430"/>
                    <a:pt x="1076" y="41370"/>
                  </a:cubicBezTo>
                  <a:cubicBezTo>
                    <a:pt x="851" y="41318"/>
                    <a:pt x="956" y="41512"/>
                    <a:pt x="844" y="41310"/>
                  </a:cubicBezTo>
                  <a:cubicBezTo>
                    <a:pt x="732" y="41101"/>
                    <a:pt x="993" y="37957"/>
                    <a:pt x="993" y="37517"/>
                  </a:cubicBezTo>
                  <a:cubicBezTo>
                    <a:pt x="1031" y="32648"/>
                    <a:pt x="657" y="27324"/>
                    <a:pt x="934" y="22216"/>
                  </a:cubicBezTo>
                  <a:cubicBezTo>
                    <a:pt x="1023" y="20715"/>
                    <a:pt x="1225" y="19334"/>
                    <a:pt x="1322" y="17833"/>
                  </a:cubicBezTo>
                  <a:cubicBezTo>
                    <a:pt x="1397" y="16578"/>
                    <a:pt x="1225" y="17213"/>
                    <a:pt x="1105" y="16563"/>
                  </a:cubicBezTo>
                  <a:cubicBezTo>
                    <a:pt x="919" y="15592"/>
                    <a:pt x="1247" y="13666"/>
                    <a:pt x="501" y="13561"/>
                  </a:cubicBezTo>
                  <a:cubicBezTo>
                    <a:pt x="478" y="13561"/>
                    <a:pt x="463" y="13539"/>
                    <a:pt x="448" y="13487"/>
                  </a:cubicBezTo>
                  <a:cubicBezTo>
                    <a:pt x="67" y="11575"/>
                    <a:pt x="209" y="9708"/>
                    <a:pt x="448" y="8095"/>
                  </a:cubicBezTo>
                  <a:cubicBezTo>
                    <a:pt x="919" y="4966"/>
                    <a:pt x="1755" y="2457"/>
                    <a:pt x="2554" y="83"/>
                  </a:cubicBezTo>
                  <a:cubicBezTo>
                    <a:pt x="2576" y="1"/>
                    <a:pt x="2636" y="187"/>
                    <a:pt x="2606" y="27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10"/>
            <p:cNvSpPr/>
            <p:nvPr/>
          </p:nvSpPr>
          <p:spPr>
            <a:xfrm>
              <a:off x="1209475" y="532325"/>
              <a:ext cx="5470050" cy="4380775"/>
            </a:xfrm>
            <a:custGeom>
              <a:avLst/>
              <a:gdLst/>
              <a:ahLst/>
              <a:cxnLst/>
              <a:rect l="l" t="t" r="r" b="b"/>
              <a:pathLst>
                <a:path w="218802" h="175231" extrusionOk="0">
                  <a:moveTo>
                    <a:pt x="2606" y="284"/>
                  </a:moveTo>
                  <a:cubicBezTo>
                    <a:pt x="1934" y="2278"/>
                    <a:pt x="1269" y="4362"/>
                    <a:pt x="777" y="6796"/>
                  </a:cubicBezTo>
                  <a:cubicBezTo>
                    <a:pt x="523" y="8065"/>
                    <a:pt x="0" y="10739"/>
                    <a:pt x="366" y="12583"/>
                  </a:cubicBezTo>
                  <a:cubicBezTo>
                    <a:pt x="560" y="13584"/>
                    <a:pt x="896" y="13188"/>
                    <a:pt x="1090" y="14002"/>
                  </a:cubicBezTo>
                  <a:cubicBezTo>
                    <a:pt x="1292" y="14816"/>
                    <a:pt x="657" y="16451"/>
                    <a:pt x="1479" y="16735"/>
                  </a:cubicBezTo>
                  <a:cubicBezTo>
                    <a:pt x="1501" y="16750"/>
                    <a:pt x="1531" y="16832"/>
                    <a:pt x="1523" y="16892"/>
                  </a:cubicBezTo>
                  <a:cubicBezTo>
                    <a:pt x="739" y="22799"/>
                    <a:pt x="956" y="29041"/>
                    <a:pt x="1038" y="35127"/>
                  </a:cubicBezTo>
                  <a:cubicBezTo>
                    <a:pt x="1045" y="36441"/>
                    <a:pt x="1045" y="37741"/>
                    <a:pt x="1016" y="39010"/>
                  </a:cubicBezTo>
                  <a:cubicBezTo>
                    <a:pt x="1016" y="39227"/>
                    <a:pt x="881" y="41273"/>
                    <a:pt x="904" y="41310"/>
                  </a:cubicBezTo>
                  <a:cubicBezTo>
                    <a:pt x="1045" y="41616"/>
                    <a:pt x="2733" y="39742"/>
                    <a:pt x="2882" y="39593"/>
                  </a:cubicBezTo>
                  <a:cubicBezTo>
                    <a:pt x="3032" y="39443"/>
                    <a:pt x="2950" y="39608"/>
                    <a:pt x="2957" y="39675"/>
                  </a:cubicBezTo>
                  <a:cubicBezTo>
                    <a:pt x="4846" y="56036"/>
                    <a:pt x="10424" y="68805"/>
                    <a:pt x="18975" y="76482"/>
                  </a:cubicBezTo>
                  <a:cubicBezTo>
                    <a:pt x="23134" y="80260"/>
                    <a:pt x="27876" y="82919"/>
                    <a:pt x="32939" y="84845"/>
                  </a:cubicBezTo>
                  <a:cubicBezTo>
                    <a:pt x="35380" y="85764"/>
                    <a:pt x="37875" y="86525"/>
                    <a:pt x="40406" y="87138"/>
                  </a:cubicBezTo>
                  <a:cubicBezTo>
                    <a:pt x="41675" y="87459"/>
                    <a:pt x="42960" y="87735"/>
                    <a:pt x="44252" y="87989"/>
                  </a:cubicBezTo>
                  <a:cubicBezTo>
                    <a:pt x="45872" y="88310"/>
                    <a:pt x="47291" y="88146"/>
                    <a:pt x="49083" y="87862"/>
                  </a:cubicBezTo>
                  <a:cubicBezTo>
                    <a:pt x="54616" y="87018"/>
                    <a:pt x="60105" y="86660"/>
                    <a:pt x="65720" y="86010"/>
                  </a:cubicBezTo>
                  <a:cubicBezTo>
                    <a:pt x="68842" y="85659"/>
                    <a:pt x="71933" y="85144"/>
                    <a:pt x="75002" y="84479"/>
                  </a:cubicBezTo>
                  <a:cubicBezTo>
                    <a:pt x="76608" y="84113"/>
                    <a:pt x="78243" y="83695"/>
                    <a:pt x="79871" y="83210"/>
                  </a:cubicBezTo>
                  <a:cubicBezTo>
                    <a:pt x="80931" y="82911"/>
                    <a:pt x="82014" y="82359"/>
                    <a:pt x="82821" y="82590"/>
                  </a:cubicBezTo>
                  <a:cubicBezTo>
                    <a:pt x="83635" y="82821"/>
                    <a:pt x="83851" y="83284"/>
                    <a:pt x="84239" y="83680"/>
                  </a:cubicBezTo>
                  <a:cubicBezTo>
                    <a:pt x="84635" y="84083"/>
                    <a:pt x="84829" y="84375"/>
                    <a:pt x="85307" y="84532"/>
                  </a:cubicBezTo>
                  <a:cubicBezTo>
                    <a:pt x="86121" y="84793"/>
                    <a:pt x="87182" y="84464"/>
                    <a:pt x="88257" y="84270"/>
                  </a:cubicBezTo>
                  <a:cubicBezTo>
                    <a:pt x="91221" y="83733"/>
                    <a:pt x="93999" y="83620"/>
                    <a:pt x="96747" y="83516"/>
                  </a:cubicBezTo>
                  <a:cubicBezTo>
                    <a:pt x="99861" y="83396"/>
                    <a:pt x="102997" y="83262"/>
                    <a:pt x="106418" y="82485"/>
                  </a:cubicBezTo>
                  <a:cubicBezTo>
                    <a:pt x="107799" y="82179"/>
                    <a:pt x="108859" y="81955"/>
                    <a:pt x="110106" y="81881"/>
                  </a:cubicBezTo>
                  <a:cubicBezTo>
                    <a:pt x="111361" y="81806"/>
                    <a:pt x="112391" y="81761"/>
                    <a:pt x="113534" y="81716"/>
                  </a:cubicBezTo>
                  <a:cubicBezTo>
                    <a:pt x="118806" y="81515"/>
                    <a:pt x="124063" y="81492"/>
                    <a:pt x="129828" y="80350"/>
                  </a:cubicBezTo>
                  <a:cubicBezTo>
                    <a:pt x="133009" y="79730"/>
                    <a:pt x="136115" y="78774"/>
                    <a:pt x="139087" y="77497"/>
                  </a:cubicBezTo>
                  <a:cubicBezTo>
                    <a:pt x="140708" y="76795"/>
                    <a:pt x="142537" y="76004"/>
                    <a:pt x="143919" y="74936"/>
                  </a:cubicBezTo>
                  <a:cubicBezTo>
                    <a:pt x="144710" y="74331"/>
                    <a:pt x="145173" y="73330"/>
                    <a:pt x="146024" y="72778"/>
                  </a:cubicBezTo>
                  <a:cubicBezTo>
                    <a:pt x="146054" y="72763"/>
                    <a:pt x="146084" y="72755"/>
                    <a:pt x="146122" y="72763"/>
                  </a:cubicBezTo>
                  <a:cubicBezTo>
                    <a:pt x="146234" y="72815"/>
                    <a:pt x="146062" y="72942"/>
                    <a:pt x="146062" y="73032"/>
                  </a:cubicBezTo>
                  <a:cubicBezTo>
                    <a:pt x="146062" y="73129"/>
                    <a:pt x="145584" y="73666"/>
                    <a:pt x="145494" y="73823"/>
                  </a:cubicBezTo>
                  <a:cubicBezTo>
                    <a:pt x="145263" y="74212"/>
                    <a:pt x="145151" y="74122"/>
                    <a:pt x="145211" y="74533"/>
                  </a:cubicBezTo>
                  <a:cubicBezTo>
                    <a:pt x="145278" y="74943"/>
                    <a:pt x="145225" y="74824"/>
                    <a:pt x="145621" y="74533"/>
                  </a:cubicBezTo>
                  <a:cubicBezTo>
                    <a:pt x="146024" y="74249"/>
                    <a:pt x="146129" y="73928"/>
                    <a:pt x="146547" y="73816"/>
                  </a:cubicBezTo>
                  <a:cubicBezTo>
                    <a:pt x="146644" y="73801"/>
                    <a:pt x="146458" y="74197"/>
                    <a:pt x="146510" y="74189"/>
                  </a:cubicBezTo>
                  <a:cubicBezTo>
                    <a:pt x="146883" y="74159"/>
                    <a:pt x="148235" y="72651"/>
                    <a:pt x="148481" y="72404"/>
                  </a:cubicBezTo>
                  <a:cubicBezTo>
                    <a:pt x="149803" y="71045"/>
                    <a:pt x="150983" y="69627"/>
                    <a:pt x="152290" y="68253"/>
                  </a:cubicBezTo>
                  <a:cubicBezTo>
                    <a:pt x="152992" y="67536"/>
                    <a:pt x="153708" y="66767"/>
                    <a:pt x="154672" y="66266"/>
                  </a:cubicBezTo>
                  <a:cubicBezTo>
                    <a:pt x="156427" y="65363"/>
                    <a:pt x="158196" y="64295"/>
                    <a:pt x="160018" y="63473"/>
                  </a:cubicBezTo>
                  <a:cubicBezTo>
                    <a:pt x="164125" y="61607"/>
                    <a:pt x="168389" y="60628"/>
                    <a:pt x="172227" y="60643"/>
                  </a:cubicBezTo>
                  <a:cubicBezTo>
                    <a:pt x="174012" y="60643"/>
                    <a:pt x="175797" y="60897"/>
                    <a:pt x="177507" y="61405"/>
                  </a:cubicBezTo>
                  <a:cubicBezTo>
                    <a:pt x="178269" y="61629"/>
                    <a:pt x="179015" y="61928"/>
                    <a:pt x="179725" y="62286"/>
                  </a:cubicBezTo>
                  <a:cubicBezTo>
                    <a:pt x="180232" y="62548"/>
                    <a:pt x="181263" y="62921"/>
                    <a:pt x="181487" y="63406"/>
                  </a:cubicBezTo>
                  <a:cubicBezTo>
                    <a:pt x="181711" y="63892"/>
                    <a:pt x="181494" y="65378"/>
                    <a:pt x="181532" y="65975"/>
                  </a:cubicBezTo>
                  <a:cubicBezTo>
                    <a:pt x="181592" y="66946"/>
                    <a:pt x="181748" y="67909"/>
                    <a:pt x="182010" y="68850"/>
                  </a:cubicBezTo>
                  <a:cubicBezTo>
                    <a:pt x="182540" y="70642"/>
                    <a:pt x="183585" y="72136"/>
                    <a:pt x="185400" y="73069"/>
                  </a:cubicBezTo>
                  <a:cubicBezTo>
                    <a:pt x="189447" y="75182"/>
                    <a:pt x="193241" y="77833"/>
                    <a:pt x="196392" y="81365"/>
                  </a:cubicBezTo>
                  <a:cubicBezTo>
                    <a:pt x="198184" y="83396"/>
                    <a:pt x="199722" y="85629"/>
                    <a:pt x="200984" y="88026"/>
                  </a:cubicBezTo>
                  <a:cubicBezTo>
                    <a:pt x="202276" y="90468"/>
                    <a:pt x="203195" y="93179"/>
                    <a:pt x="204382" y="95845"/>
                  </a:cubicBezTo>
                  <a:cubicBezTo>
                    <a:pt x="206869" y="101370"/>
                    <a:pt x="209818" y="107001"/>
                    <a:pt x="211894" y="113684"/>
                  </a:cubicBezTo>
                  <a:cubicBezTo>
                    <a:pt x="212402" y="115275"/>
                    <a:pt x="212850" y="116933"/>
                    <a:pt x="213238" y="118643"/>
                  </a:cubicBezTo>
                  <a:cubicBezTo>
                    <a:pt x="213380" y="119225"/>
                    <a:pt x="213925" y="121129"/>
                    <a:pt x="213858" y="121719"/>
                  </a:cubicBezTo>
                  <a:cubicBezTo>
                    <a:pt x="213791" y="122309"/>
                    <a:pt x="213417" y="122361"/>
                    <a:pt x="213940" y="122205"/>
                  </a:cubicBezTo>
                  <a:cubicBezTo>
                    <a:pt x="214709" y="121966"/>
                    <a:pt x="215456" y="120890"/>
                    <a:pt x="216076" y="120263"/>
                  </a:cubicBezTo>
                  <a:cubicBezTo>
                    <a:pt x="216113" y="120233"/>
                    <a:pt x="216151" y="120293"/>
                    <a:pt x="216165" y="120368"/>
                  </a:cubicBezTo>
                  <a:cubicBezTo>
                    <a:pt x="216487" y="128813"/>
                    <a:pt x="217159" y="137811"/>
                    <a:pt x="217793" y="147728"/>
                  </a:cubicBezTo>
                  <a:cubicBezTo>
                    <a:pt x="218346" y="156218"/>
                    <a:pt x="218801" y="165374"/>
                    <a:pt x="218779" y="175081"/>
                  </a:cubicBezTo>
                  <a:cubicBezTo>
                    <a:pt x="218779" y="175230"/>
                    <a:pt x="218712" y="175178"/>
                    <a:pt x="218712" y="175029"/>
                  </a:cubicBezTo>
                  <a:cubicBezTo>
                    <a:pt x="218787" y="155920"/>
                    <a:pt x="217024" y="139454"/>
                    <a:pt x="216263" y="124878"/>
                  </a:cubicBezTo>
                  <a:cubicBezTo>
                    <a:pt x="216218" y="123855"/>
                    <a:pt x="216173" y="122862"/>
                    <a:pt x="216128" y="121861"/>
                  </a:cubicBezTo>
                  <a:cubicBezTo>
                    <a:pt x="216076" y="120860"/>
                    <a:pt x="215986" y="120778"/>
                    <a:pt x="215546" y="121002"/>
                  </a:cubicBezTo>
                  <a:cubicBezTo>
                    <a:pt x="215105" y="121226"/>
                    <a:pt x="214545" y="122048"/>
                    <a:pt x="213985" y="122376"/>
                  </a:cubicBezTo>
                  <a:cubicBezTo>
                    <a:pt x="213679" y="122548"/>
                    <a:pt x="213671" y="122608"/>
                    <a:pt x="213492" y="122287"/>
                  </a:cubicBezTo>
                  <a:cubicBezTo>
                    <a:pt x="213477" y="122249"/>
                    <a:pt x="213567" y="122055"/>
                    <a:pt x="213567" y="122048"/>
                  </a:cubicBezTo>
                  <a:cubicBezTo>
                    <a:pt x="213567" y="122040"/>
                    <a:pt x="213664" y="121891"/>
                    <a:pt x="213671" y="121816"/>
                  </a:cubicBezTo>
                  <a:cubicBezTo>
                    <a:pt x="213724" y="121279"/>
                    <a:pt x="213604" y="120868"/>
                    <a:pt x="213500" y="120323"/>
                  </a:cubicBezTo>
                  <a:cubicBezTo>
                    <a:pt x="213164" y="118366"/>
                    <a:pt x="212626" y="116425"/>
                    <a:pt x="212081" y="114625"/>
                  </a:cubicBezTo>
                  <a:cubicBezTo>
                    <a:pt x="211073" y="111257"/>
                    <a:pt x="209841" y="108136"/>
                    <a:pt x="208549" y="105186"/>
                  </a:cubicBezTo>
                  <a:cubicBezTo>
                    <a:pt x="207249" y="102237"/>
                    <a:pt x="205898" y="99451"/>
                    <a:pt x="204643" y="96688"/>
                  </a:cubicBezTo>
                  <a:cubicBezTo>
                    <a:pt x="203269" y="93664"/>
                    <a:pt x="202224" y="90588"/>
                    <a:pt x="200753" y="87840"/>
                  </a:cubicBezTo>
                  <a:cubicBezTo>
                    <a:pt x="197736" y="82224"/>
                    <a:pt x="193435" y="78072"/>
                    <a:pt x="188536" y="75011"/>
                  </a:cubicBezTo>
                  <a:cubicBezTo>
                    <a:pt x="186864" y="73958"/>
                    <a:pt x="184765" y="73203"/>
                    <a:pt x="183466" y="71829"/>
                  </a:cubicBezTo>
                  <a:cubicBezTo>
                    <a:pt x="182338" y="70627"/>
                    <a:pt x="181816" y="69037"/>
                    <a:pt x="181562" y="67454"/>
                  </a:cubicBezTo>
                  <a:cubicBezTo>
                    <a:pt x="181405" y="66453"/>
                    <a:pt x="181420" y="65437"/>
                    <a:pt x="181345" y="64437"/>
                  </a:cubicBezTo>
                  <a:cubicBezTo>
                    <a:pt x="181233" y="63070"/>
                    <a:pt x="180158" y="62600"/>
                    <a:pt x="178881" y="62047"/>
                  </a:cubicBezTo>
                  <a:cubicBezTo>
                    <a:pt x="177022" y="61233"/>
                    <a:pt x="174878" y="60823"/>
                    <a:pt x="172578" y="60770"/>
                  </a:cubicBezTo>
                  <a:cubicBezTo>
                    <a:pt x="169845" y="60711"/>
                    <a:pt x="166888" y="61159"/>
                    <a:pt x="163901" y="62092"/>
                  </a:cubicBezTo>
                  <a:cubicBezTo>
                    <a:pt x="162266" y="62607"/>
                    <a:pt x="160668" y="63249"/>
                    <a:pt x="159130" y="63996"/>
                  </a:cubicBezTo>
                  <a:cubicBezTo>
                    <a:pt x="157756" y="64668"/>
                    <a:pt x="156449" y="65632"/>
                    <a:pt x="155097" y="66281"/>
                  </a:cubicBezTo>
                  <a:cubicBezTo>
                    <a:pt x="154246" y="66692"/>
                    <a:pt x="153798" y="66916"/>
                    <a:pt x="153081" y="67610"/>
                  </a:cubicBezTo>
                  <a:cubicBezTo>
                    <a:pt x="152364" y="68297"/>
                    <a:pt x="151513" y="69246"/>
                    <a:pt x="150766" y="70075"/>
                  </a:cubicBezTo>
                  <a:cubicBezTo>
                    <a:pt x="149482" y="71508"/>
                    <a:pt x="148145" y="73203"/>
                    <a:pt x="146368" y="74406"/>
                  </a:cubicBezTo>
                  <a:cubicBezTo>
                    <a:pt x="146316" y="74443"/>
                    <a:pt x="146248" y="74421"/>
                    <a:pt x="146271" y="74376"/>
                  </a:cubicBezTo>
                  <a:cubicBezTo>
                    <a:pt x="146629" y="73472"/>
                    <a:pt x="145711" y="74742"/>
                    <a:pt x="145308" y="74943"/>
                  </a:cubicBezTo>
                  <a:cubicBezTo>
                    <a:pt x="144904" y="75152"/>
                    <a:pt x="144934" y="75130"/>
                    <a:pt x="144725" y="74981"/>
                  </a:cubicBezTo>
                  <a:cubicBezTo>
                    <a:pt x="144665" y="74936"/>
                    <a:pt x="144680" y="74697"/>
                    <a:pt x="144703" y="74630"/>
                  </a:cubicBezTo>
                  <a:cubicBezTo>
                    <a:pt x="144762" y="74383"/>
                    <a:pt x="145420" y="73764"/>
                    <a:pt x="145614" y="73487"/>
                  </a:cubicBezTo>
                  <a:cubicBezTo>
                    <a:pt x="145808" y="73218"/>
                    <a:pt x="146174" y="72875"/>
                    <a:pt x="145912" y="73002"/>
                  </a:cubicBezTo>
                  <a:cubicBezTo>
                    <a:pt x="145285" y="73301"/>
                    <a:pt x="144800" y="74533"/>
                    <a:pt x="144344" y="74928"/>
                  </a:cubicBezTo>
                  <a:cubicBezTo>
                    <a:pt x="143889" y="75317"/>
                    <a:pt x="143045" y="75675"/>
                    <a:pt x="142545" y="75937"/>
                  </a:cubicBezTo>
                  <a:cubicBezTo>
                    <a:pt x="135719" y="79551"/>
                    <a:pt x="128872" y="80932"/>
                    <a:pt x="122495" y="81425"/>
                  </a:cubicBezTo>
                  <a:cubicBezTo>
                    <a:pt x="119426" y="81657"/>
                    <a:pt x="116446" y="81724"/>
                    <a:pt x="113452" y="81836"/>
                  </a:cubicBezTo>
                  <a:cubicBezTo>
                    <a:pt x="111622" y="81910"/>
                    <a:pt x="109688" y="81866"/>
                    <a:pt x="107680" y="82291"/>
                  </a:cubicBezTo>
                  <a:cubicBezTo>
                    <a:pt x="105387" y="82784"/>
                    <a:pt x="103221" y="83217"/>
                    <a:pt x="101056" y="83404"/>
                  </a:cubicBezTo>
                  <a:cubicBezTo>
                    <a:pt x="96949" y="83747"/>
                    <a:pt x="93111" y="83583"/>
                    <a:pt x="88817" y="84278"/>
                  </a:cubicBezTo>
                  <a:cubicBezTo>
                    <a:pt x="87219" y="84539"/>
                    <a:pt x="85793" y="85077"/>
                    <a:pt x="84822" y="84442"/>
                  </a:cubicBezTo>
                  <a:cubicBezTo>
                    <a:pt x="84419" y="84181"/>
                    <a:pt x="84150" y="83807"/>
                    <a:pt x="83821" y="83479"/>
                  </a:cubicBezTo>
                  <a:cubicBezTo>
                    <a:pt x="83694" y="83344"/>
                    <a:pt x="83560" y="83217"/>
                    <a:pt x="83418" y="83098"/>
                  </a:cubicBezTo>
                  <a:cubicBezTo>
                    <a:pt x="82724" y="82553"/>
                    <a:pt x="82126" y="82672"/>
                    <a:pt x="80834" y="83031"/>
                  </a:cubicBezTo>
                  <a:cubicBezTo>
                    <a:pt x="76548" y="84218"/>
                    <a:pt x="72404" y="85211"/>
                    <a:pt x="68297" y="85786"/>
                  </a:cubicBezTo>
                  <a:cubicBezTo>
                    <a:pt x="64190" y="86354"/>
                    <a:pt x="60172" y="86660"/>
                    <a:pt x="56147" y="87078"/>
                  </a:cubicBezTo>
                  <a:cubicBezTo>
                    <a:pt x="54153" y="87287"/>
                    <a:pt x="52175" y="87533"/>
                    <a:pt x="50203" y="87817"/>
                  </a:cubicBezTo>
                  <a:cubicBezTo>
                    <a:pt x="49240" y="87952"/>
                    <a:pt x="48284" y="88108"/>
                    <a:pt x="47336" y="88265"/>
                  </a:cubicBezTo>
                  <a:cubicBezTo>
                    <a:pt x="46074" y="88482"/>
                    <a:pt x="45334" y="88332"/>
                    <a:pt x="44199" y="88108"/>
                  </a:cubicBezTo>
                  <a:cubicBezTo>
                    <a:pt x="40630" y="87399"/>
                    <a:pt x="37150" y="86503"/>
                    <a:pt x="33812" y="85301"/>
                  </a:cubicBezTo>
                  <a:cubicBezTo>
                    <a:pt x="20259" y="80641"/>
                    <a:pt x="9065" y="69806"/>
                    <a:pt x="4615" y="49980"/>
                  </a:cubicBezTo>
                  <a:cubicBezTo>
                    <a:pt x="4294" y="48591"/>
                    <a:pt x="4003" y="47157"/>
                    <a:pt x="3756" y="45709"/>
                  </a:cubicBezTo>
                  <a:cubicBezTo>
                    <a:pt x="3502" y="44267"/>
                    <a:pt x="3390" y="42610"/>
                    <a:pt x="3062" y="41213"/>
                  </a:cubicBezTo>
                  <a:cubicBezTo>
                    <a:pt x="2800" y="40108"/>
                    <a:pt x="2920" y="40086"/>
                    <a:pt x="2390" y="40287"/>
                  </a:cubicBezTo>
                  <a:cubicBezTo>
                    <a:pt x="2158" y="40369"/>
                    <a:pt x="1949" y="40698"/>
                    <a:pt x="1747" y="40885"/>
                  </a:cubicBezTo>
                  <a:cubicBezTo>
                    <a:pt x="1538" y="41071"/>
                    <a:pt x="1255" y="41549"/>
                    <a:pt x="1038" y="41489"/>
                  </a:cubicBezTo>
                  <a:cubicBezTo>
                    <a:pt x="821" y="41437"/>
                    <a:pt x="904" y="41631"/>
                    <a:pt x="792" y="41415"/>
                  </a:cubicBezTo>
                  <a:cubicBezTo>
                    <a:pt x="680" y="41206"/>
                    <a:pt x="941" y="38069"/>
                    <a:pt x="956" y="37621"/>
                  </a:cubicBezTo>
                  <a:cubicBezTo>
                    <a:pt x="993" y="32738"/>
                    <a:pt x="627" y="27398"/>
                    <a:pt x="919" y="22283"/>
                  </a:cubicBezTo>
                  <a:cubicBezTo>
                    <a:pt x="1001" y="20782"/>
                    <a:pt x="1217" y="19386"/>
                    <a:pt x="1307" y="17885"/>
                  </a:cubicBezTo>
                  <a:cubicBezTo>
                    <a:pt x="1381" y="16623"/>
                    <a:pt x="1217" y="17258"/>
                    <a:pt x="1083" y="16608"/>
                  </a:cubicBezTo>
                  <a:cubicBezTo>
                    <a:pt x="904" y="15630"/>
                    <a:pt x="1232" y="13703"/>
                    <a:pt x="485" y="13591"/>
                  </a:cubicBezTo>
                  <a:cubicBezTo>
                    <a:pt x="470" y="13591"/>
                    <a:pt x="448" y="13576"/>
                    <a:pt x="441" y="13524"/>
                  </a:cubicBezTo>
                  <a:cubicBezTo>
                    <a:pt x="60" y="11597"/>
                    <a:pt x="209" y="9731"/>
                    <a:pt x="448" y="8110"/>
                  </a:cubicBezTo>
                  <a:cubicBezTo>
                    <a:pt x="926" y="4974"/>
                    <a:pt x="1755" y="2465"/>
                    <a:pt x="2546" y="98"/>
                  </a:cubicBezTo>
                  <a:cubicBezTo>
                    <a:pt x="2576" y="1"/>
                    <a:pt x="2629" y="187"/>
                    <a:pt x="2606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10"/>
            <p:cNvSpPr/>
            <p:nvPr/>
          </p:nvSpPr>
          <p:spPr>
            <a:xfrm>
              <a:off x="1193400" y="549125"/>
              <a:ext cx="5470250" cy="4379850"/>
            </a:xfrm>
            <a:custGeom>
              <a:avLst/>
              <a:gdLst/>
              <a:ahLst/>
              <a:cxnLst/>
              <a:rect l="l" t="t" r="r" b="b"/>
              <a:pathLst>
                <a:path w="218810" h="175194" extrusionOk="0">
                  <a:moveTo>
                    <a:pt x="2614" y="284"/>
                  </a:moveTo>
                  <a:cubicBezTo>
                    <a:pt x="1942" y="2293"/>
                    <a:pt x="1278" y="4369"/>
                    <a:pt x="777" y="6811"/>
                  </a:cubicBezTo>
                  <a:cubicBezTo>
                    <a:pt x="524" y="8080"/>
                    <a:pt x="1" y="10754"/>
                    <a:pt x="352" y="12613"/>
                  </a:cubicBezTo>
                  <a:cubicBezTo>
                    <a:pt x="553" y="13614"/>
                    <a:pt x="889" y="13233"/>
                    <a:pt x="1084" y="14039"/>
                  </a:cubicBezTo>
                  <a:cubicBezTo>
                    <a:pt x="1278" y="14853"/>
                    <a:pt x="636" y="16489"/>
                    <a:pt x="1464" y="16787"/>
                  </a:cubicBezTo>
                  <a:cubicBezTo>
                    <a:pt x="1494" y="16832"/>
                    <a:pt x="1509" y="16884"/>
                    <a:pt x="1509" y="16937"/>
                  </a:cubicBezTo>
                  <a:cubicBezTo>
                    <a:pt x="718" y="22851"/>
                    <a:pt x="927" y="29124"/>
                    <a:pt x="1001" y="35224"/>
                  </a:cubicBezTo>
                  <a:cubicBezTo>
                    <a:pt x="1009" y="36546"/>
                    <a:pt x="1009" y="37853"/>
                    <a:pt x="979" y="39122"/>
                  </a:cubicBezTo>
                  <a:cubicBezTo>
                    <a:pt x="972" y="39339"/>
                    <a:pt x="837" y="41385"/>
                    <a:pt x="860" y="41430"/>
                  </a:cubicBezTo>
                  <a:cubicBezTo>
                    <a:pt x="1001" y="41736"/>
                    <a:pt x="2689" y="39862"/>
                    <a:pt x="2838" y="39712"/>
                  </a:cubicBezTo>
                  <a:cubicBezTo>
                    <a:pt x="2988" y="39563"/>
                    <a:pt x="2906" y="39727"/>
                    <a:pt x="2913" y="39802"/>
                  </a:cubicBezTo>
                  <a:cubicBezTo>
                    <a:pt x="4765" y="56223"/>
                    <a:pt x="10321" y="69052"/>
                    <a:pt x="18848" y="76780"/>
                  </a:cubicBezTo>
                  <a:cubicBezTo>
                    <a:pt x="22993" y="80596"/>
                    <a:pt x="27720" y="83285"/>
                    <a:pt x="32783" y="85226"/>
                  </a:cubicBezTo>
                  <a:cubicBezTo>
                    <a:pt x="35217" y="86152"/>
                    <a:pt x="37711" y="86921"/>
                    <a:pt x="40242" y="87548"/>
                  </a:cubicBezTo>
                  <a:cubicBezTo>
                    <a:pt x="41497" y="87870"/>
                    <a:pt x="42781" y="88153"/>
                    <a:pt x="44066" y="88415"/>
                  </a:cubicBezTo>
                  <a:cubicBezTo>
                    <a:pt x="45679" y="88743"/>
                    <a:pt x="47098" y="88579"/>
                    <a:pt x="48890" y="88303"/>
                  </a:cubicBezTo>
                  <a:cubicBezTo>
                    <a:pt x="54430" y="87466"/>
                    <a:pt x="59897" y="87130"/>
                    <a:pt x="65520" y="86488"/>
                  </a:cubicBezTo>
                  <a:cubicBezTo>
                    <a:pt x="68633" y="86145"/>
                    <a:pt x="71725" y="85637"/>
                    <a:pt x="74787" y="84972"/>
                  </a:cubicBezTo>
                  <a:cubicBezTo>
                    <a:pt x="76400" y="84606"/>
                    <a:pt x="78027" y="84196"/>
                    <a:pt x="79655" y="83710"/>
                  </a:cubicBezTo>
                  <a:cubicBezTo>
                    <a:pt x="80716" y="83411"/>
                    <a:pt x="81798" y="82859"/>
                    <a:pt x="82605" y="83098"/>
                  </a:cubicBezTo>
                  <a:cubicBezTo>
                    <a:pt x="83419" y="83329"/>
                    <a:pt x="83635" y="83785"/>
                    <a:pt x="84024" y="84196"/>
                  </a:cubicBezTo>
                  <a:cubicBezTo>
                    <a:pt x="84419" y="84606"/>
                    <a:pt x="84606" y="84890"/>
                    <a:pt x="85084" y="85039"/>
                  </a:cubicBezTo>
                  <a:cubicBezTo>
                    <a:pt x="85898" y="85308"/>
                    <a:pt x="86958" y="84980"/>
                    <a:pt x="88026" y="84785"/>
                  </a:cubicBezTo>
                  <a:cubicBezTo>
                    <a:pt x="90998" y="84255"/>
                    <a:pt x="93769" y="84143"/>
                    <a:pt x="96524" y="84039"/>
                  </a:cubicBezTo>
                  <a:cubicBezTo>
                    <a:pt x="99630" y="83919"/>
                    <a:pt x="102767" y="83785"/>
                    <a:pt x="106194" y="83008"/>
                  </a:cubicBezTo>
                  <a:cubicBezTo>
                    <a:pt x="107576" y="82702"/>
                    <a:pt x="108629" y="82478"/>
                    <a:pt x="109883" y="82403"/>
                  </a:cubicBezTo>
                  <a:cubicBezTo>
                    <a:pt x="111130" y="82329"/>
                    <a:pt x="112168" y="82284"/>
                    <a:pt x="113303" y="82247"/>
                  </a:cubicBezTo>
                  <a:cubicBezTo>
                    <a:pt x="118583" y="82037"/>
                    <a:pt x="123832" y="82015"/>
                    <a:pt x="129605" y="80865"/>
                  </a:cubicBezTo>
                  <a:cubicBezTo>
                    <a:pt x="132786" y="80238"/>
                    <a:pt x="135892" y="79282"/>
                    <a:pt x="138872" y="77998"/>
                  </a:cubicBezTo>
                  <a:cubicBezTo>
                    <a:pt x="140477" y="77296"/>
                    <a:pt x="142314" y="76504"/>
                    <a:pt x="143695" y="75444"/>
                  </a:cubicBezTo>
                  <a:cubicBezTo>
                    <a:pt x="144494" y="74824"/>
                    <a:pt x="144950" y="73831"/>
                    <a:pt x="145809" y="73286"/>
                  </a:cubicBezTo>
                  <a:cubicBezTo>
                    <a:pt x="145839" y="73263"/>
                    <a:pt x="145868" y="73256"/>
                    <a:pt x="145898" y="73263"/>
                  </a:cubicBezTo>
                  <a:cubicBezTo>
                    <a:pt x="146010" y="73323"/>
                    <a:pt x="145846" y="73435"/>
                    <a:pt x="145846" y="73540"/>
                  </a:cubicBezTo>
                  <a:cubicBezTo>
                    <a:pt x="145846" y="73637"/>
                    <a:pt x="145368" y="74174"/>
                    <a:pt x="145279" y="74324"/>
                  </a:cubicBezTo>
                  <a:cubicBezTo>
                    <a:pt x="145040" y="74712"/>
                    <a:pt x="144928" y="74630"/>
                    <a:pt x="144995" y="75041"/>
                  </a:cubicBezTo>
                  <a:cubicBezTo>
                    <a:pt x="145062" y="75451"/>
                    <a:pt x="145002" y="75332"/>
                    <a:pt x="145405" y="75041"/>
                  </a:cubicBezTo>
                  <a:cubicBezTo>
                    <a:pt x="145809" y="74749"/>
                    <a:pt x="145913" y="74436"/>
                    <a:pt x="146331" y="74324"/>
                  </a:cubicBezTo>
                  <a:cubicBezTo>
                    <a:pt x="146429" y="74294"/>
                    <a:pt x="146242" y="74697"/>
                    <a:pt x="146294" y="74697"/>
                  </a:cubicBezTo>
                  <a:cubicBezTo>
                    <a:pt x="146667" y="74660"/>
                    <a:pt x="148019" y="73151"/>
                    <a:pt x="148265" y="72905"/>
                  </a:cubicBezTo>
                  <a:cubicBezTo>
                    <a:pt x="149587" y="71538"/>
                    <a:pt x="150767" y="70120"/>
                    <a:pt x="152081" y="68746"/>
                  </a:cubicBezTo>
                  <a:cubicBezTo>
                    <a:pt x="152776" y="68029"/>
                    <a:pt x="153493" y="67267"/>
                    <a:pt x="154463" y="66759"/>
                  </a:cubicBezTo>
                  <a:cubicBezTo>
                    <a:pt x="156218" y="65848"/>
                    <a:pt x="157988" y="64780"/>
                    <a:pt x="159803" y="63951"/>
                  </a:cubicBezTo>
                  <a:cubicBezTo>
                    <a:pt x="163917" y="62085"/>
                    <a:pt x="168196" y="61091"/>
                    <a:pt x="172027" y="61106"/>
                  </a:cubicBezTo>
                  <a:cubicBezTo>
                    <a:pt x="173916" y="61114"/>
                    <a:pt x="175701" y="61345"/>
                    <a:pt x="177314" y="61838"/>
                  </a:cubicBezTo>
                  <a:cubicBezTo>
                    <a:pt x="178075" y="62070"/>
                    <a:pt x="178822" y="62368"/>
                    <a:pt x="179531" y="62727"/>
                  </a:cubicBezTo>
                  <a:cubicBezTo>
                    <a:pt x="180047" y="62988"/>
                    <a:pt x="181077" y="63354"/>
                    <a:pt x="181301" y="63839"/>
                  </a:cubicBezTo>
                  <a:cubicBezTo>
                    <a:pt x="181525" y="64325"/>
                    <a:pt x="181309" y="65796"/>
                    <a:pt x="181353" y="66408"/>
                  </a:cubicBezTo>
                  <a:cubicBezTo>
                    <a:pt x="181413" y="67379"/>
                    <a:pt x="181570" y="68335"/>
                    <a:pt x="181831" y="69268"/>
                  </a:cubicBezTo>
                  <a:cubicBezTo>
                    <a:pt x="182362" y="71053"/>
                    <a:pt x="183407" y="72539"/>
                    <a:pt x="185229" y="73472"/>
                  </a:cubicBezTo>
                  <a:cubicBezTo>
                    <a:pt x="189291" y="75563"/>
                    <a:pt x="193077" y="78192"/>
                    <a:pt x="196243" y="81716"/>
                  </a:cubicBezTo>
                  <a:cubicBezTo>
                    <a:pt x="198043" y="83725"/>
                    <a:pt x="199589" y="85950"/>
                    <a:pt x="200851" y="88332"/>
                  </a:cubicBezTo>
                  <a:cubicBezTo>
                    <a:pt x="202143" y="90767"/>
                    <a:pt x="203076" y="93463"/>
                    <a:pt x="204271" y="96114"/>
                  </a:cubicBezTo>
                  <a:cubicBezTo>
                    <a:pt x="206750" y="101624"/>
                    <a:pt x="209722" y="107225"/>
                    <a:pt x="211820" y="113878"/>
                  </a:cubicBezTo>
                  <a:cubicBezTo>
                    <a:pt x="212328" y="115469"/>
                    <a:pt x="212784" y="117112"/>
                    <a:pt x="213172" y="118807"/>
                  </a:cubicBezTo>
                  <a:cubicBezTo>
                    <a:pt x="213314" y="119397"/>
                    <a:pt x="213859" y="121294"/>
                    <a:pt x="213792" y="121891"/>
                  </a:cubicBezTo>
                  <a:cubicBezTo>
                    <a:pt x="213724" y="122488"/>
                    <a:pt x="213359" y="122533"/>
                    <a:pt x="213874" y="122361"/>
                  </a:cubicBezTo>
                  <a:cubicBezTo>
                    <a:pt x="214643" y="122122"/>
                    <a:pt x="215390" y="121040"/>
                    <a:pt x="216024" y="120412"/>
                  </a:cubicBezTo>
                  <a:cubicBezTo>
                    <a:pt x="216062" y="120383"/>
                    <a:pt x="216099" y="120442"/>
                    <a:pt x="216107" y="120517"/>
                  </a:cubicBezTo>
                  <a:cubicBezTo>
                    <a:pt x="216443" y="128933"/>
                    <a:pt x="217130" y="137909"/>
                    <a:pt x="217779" y="147788"/>
                  </a:cubicBezTo>
                  <a:cubicBezTo>
                    <a:pt x="218339" y="156256"/>
                    <a:pt x="218810" y="165374"/>
                    <a:pt x="218802" y="175044"/>
                  </a:cubicBezTo>
                  <a:cubicBezTo>
                    <a:pt x="218802" y="175193"/>
                    <a:pt x="218728" y="175141"/>
                    <a:pt x="218728" y="174992"/>
                  </a:cubicBezTo>
                  <a:cubicBezTo>
                    <a:pt x="218787" y="155950"/>
                    <a:pt x="216995" y="139536"/>
                    <a:pt x="216211" y="125005"/>
                  </a:cubicBezTo>
                  <a:lnTo>
                    <a:pt x="216069" y="122003"/>
                  </a:lnTo>
                  <a:cubicBezTo>
                    <a:pt x="216024" y="120995"/>
                    <a:pt x="215927" y="120920"/>
                    <a:pt x="215487" y="121152"/>
                  </a:cubicBezTo>
                  <a:cubicBezTo>
                    <a:pt x="215054" y="121383"/>
                    <a:pt x="214479" y="122205"/>
                    <a:pt x="213919" y="122533"/>
                  </a:cubicBezTo>
                  <a:cubicBezTo>
                    <a:pt x="213612" y="122712"/>
                    <a:pt x="213605" y="122765"/>
                    <a:pt x="213426" y="122451"/>
                  </a:cubicBezTo>
                  <a:cubicBezTo>
                    <a:pt x="213441" y="122369"/>
                    <a:pt x="213471" y="122287"/>
                    <a:pt x="213500" y="122205"/>
                  </a:cubicBezTo>
                  <a:cubicBezTo>
                    <a:pt x="213486" y="122122"/>
                    <a:pt x="213598" y="122048"/>
                    <a:pt x="213605" y="121973"/>
                  </a:cubicBezTo>
                  <a:cubicBezTo>
                    <a:pt x="213657" y="121450"/>
                    <a:pt x="213538" y="121032"/>
                    <a:pt x="213433" y="120480"/>
                  </a:cubicBezTo>
                  <a:cubicBezTo>
                    <a:pt x="213097" y="118538"/>
                    <a:pt x="212552" y="116612"/>
                    <a:pt x="212007" y="114812"/>
                  </a:cubicBezTo>
                  <a:cubicBezTo>
                    <a:pt x="210991" y="111459"/>
                    <a:pt x="209752" y="108360"/>
                    <a:pt x="208453" y="105425"/>
                  </a:cubicBezTo>
                  <a:cubicBezTo>
                    <a:pt x="207153" y="102483"/>
                    <a:pt x="205779" y="99713"/>
                    <a:pt x="204532" y="96965"/>
                  </a:cubicBezTo>
                  <a:cubicBezTo>
                    <a:pt x="203151" y="93940"/>
                    <a:pt x="202105" y="90886"/>
                    <a:pt x="200619" y="88153"/>
                  </a:cubicBezTo>
                  <a:cubicBezTo>
                    <a:pt x="197587" y="82560"/>
                    <a:pt x="193286" y="78431"/>
                    <a:pt x="188373" y="75391"/>
                  </a:cubicBezTo>
                  <a:cubicBezTo>
                    <a:pt x="186693" y="74346"/>
                    <a:pt x="184594" y="73599"/>
                    <a:pt x="183295" y="72240"/>
                  </a:cubicBezTo>
                  <a:cubicBezTo>
                    <a:pt x="182160" y="71038"/>
                    <a:pt x="181630" y="69455"/>
                    <a:pt x="181376" y="67872"/>
                  </a:cubicBezTo>
                  <a:cubicBezTo>
                    <a:pt x="181212" y="66879"/>
                    <a:pt x="181241" y="65863"/>
                    <a:pt x="181159" y="64855"/>
                  </a:cubicBezTo>
                  <a:cubicBezTo>
                    <a:pt x="181047" y="63503"/>
                    <a:pt x="179972" y="63025"/>
                    <a:pt x="178695" y="62488"/>
                  </a:cubicBezTo>
                  <a:cubicBezTo>
                    <a:pt x="176836" y="61681"/>
                    <a:pt x="174685" y="61271"/>
                    <a:pt x="172385" y="61226"/>
                  </a:cubicBezTo>
                  <a:cubicBezTo>
                    <a:pt x="169652" y="61166"/>
                    <a:pt x="166680" y="61629"/>
                    <a:pt x="163693" y="62570"/>
                  </a:cubicBezTo>
                  <a:cubicBezTo>
                    <a:pt x="162058" y="63093"/>
                    <a:pt x="160467" y="63727"/>
                    <a:pt x="158921" y="64482"/>
                  </a:cubicBezTo>
                  <a:cubicBezTo>
                    <a:pt x="157540" y="65154"/>
                    <a:pt x="156248" y="66117"/>
                    <a:pt x="154882" y="66782"/>
                  </a:cubicBezTo>
                  <a:cubicBezTo>
                    <a:pt x="154045" y="67192"/>
                    <a:pt x="153582" y="67401"/>
                    <a:pt x="152873" y="68096"/>
                  </a:cubicBezTo>
                  <a:cubicBezTo>
                    <a:pt x="152163" y="68783"/>
                    <a:pt x="151297" y="69739"/>
                    <a:pt x="150551" y="70568"/>
                  </a:cubicBezTo>
                  <a:cubicBezTo>
                    <a:pt x="149266" y="72009"/>
                    <a:pt x="147929" y="73696"/>
                    <a:pt x="146152" y="74906"/>
                  </a:cubicBezTo>
                  <a:cubicBezTo>
                    <a:pt x="146100" y="74943"/>
                    <a:pt x="146033" y="74929"/>
                    <a:pt x="146055" y="74869"/>
                  </a:cubicBezTo>
                  <a:cubicBezTo>
                    <a:pt x="146414" y="73973"/>
                    <a:pt x="145495" y="75242"/>
                    <a:pt x="145092" y="75444"/>
                  </a:cubicBezTo>
                  <a:cubicBezTo>
                    <a:pt x="144689" y="75638"/>
                    <a:pt x="144718" y="75638"/>
                    <a:pt x="144509" y="75489"/>
                  </a:cubicBezTo>
                  <a:cubicBezTo>
                    <a:pt x="144450" y="75429"/>
                    <a:pt x="144465" y="75197"/>
                    <a:pt x="144487" y="75123"/>
                  </a:cubicBezTo>
                  <a:cubicBezTo>
                    <a:pt x="144547" y="74884"/>
                    <a:pt x="145204" y="74264"/>
                    <a:pt x="145398" y="73988"/>
                  </a:cubicBezTo>
                  <a:cubicBezTo>
                    <a:pt x="145495" y="73853"/>
                    <a:pt x="145958" y="73368"/>
                    <a:pt x="145697" y="73502"/>
                  </a:cubicBezTo>
                  <a:cubicBezTo>
                    <a:pt x="145069" y="73808"/>
                    <a:pt x="144584" y="75033"/>
                    <a:pt x="144129" y="75429"/>
                  </a:cubicBezTo>
                  <a:cubicBezTo>
                    <a:pt x="143673" y="75832"/>
                    <a:pt x="142829" y="76176"/>
                    <a:pt x="142329" y="76437"/>
                  </a:cubicBezTo>
                  <a:cubicBezTo>
                    <a:pt x="135504" y="80059"/>
                    <a:pt x="128641" y="81455"/>
                    <a:pt x="122272" y="81948"/>
                  </a:cubicBezTo>
                  <a:cubicBezTo>
                    <a:pt x="119188" y="82179"/>
                    <a:pt x="116223" y="82247"/>
                    <a:pt x="113221" y="82366"/>
                  </a:cubicBezTo>
                  <a:cubicBezTo>
                    <a:pt x="111384" y="82433"/>
                    <a:pt x="109465" y="82388"/>
                    <a:pt x="107456" y="82814"/>
                  </a:cubicBezTo>
                  <a:cubicBezTo>
                    <a:pt x="105156" y="83307"/>
                    <a:pt x="102991" y="83740"/>
                    <a:pt x="100818" y="83927"/>
                  </a:cubicBezTo>
                  <a:cubicBezTo>
                    <a:pt x="96718" y="84270"/>
                    <a:pt x="92887" y="84106"/>
                    <a:pt x="88594" y="84793"/>
                  </a:cubicBezTo>
                  <a:cubicBezTo>
                    <a:pt x="87003" y="85054"/>
                    <a:pt x="85577" y="85584"/>
                    <a:pt x="84606" y="84950"/>
                  </a:cubicBezTo>
                  <a:cubicBezTo>
                    <a:pt x="84195" y="84681"/>
                    <a:pt x="83927" y="84308"/>
                    <a:pt x="83606" y="83979"/>
                  </a:cubicBezTo>
                  <a:cubicBezTo>
                    <a:pt x="83479" y="83852"/>
                    <a:pt x="83344" y="83725"/>
                    <a:pt x="83202" y="83606"/>
                  </a:cubicBezTo>
                  <a:cubicBezTo>
                    <a:pt x="82508" y="83061"/>
                    <a:pt x="81895" y="83180"/>
                    <a:pt x="80611" y="83531"/>
                  </a:cubicBezTo>
                  <a:cubicBezTo>
                    <a:pt x="76332" y="84711"/>
                    <a:pt x="72203" y="85696"/>
                    <a:pt x="68096" y="86271"/>
                  </a:cubicBezTo>
                  <a:cubicBezTo>
                    <a:pt x="63989" y="86839"/>
                    <a:pt x="59964" y="87130"/>
                    <a:pt x="55946" y="87541"/>
                  </a:cubicBezTo>
                  <a:cubicBezTo>
                    <a:pt x="53960" y="87743"/>
                    <a:pt x="51981" y="87974"/>
                    <a:pt x="50010" y="88258"/>
                  </a:cubicBezTo>
                  <a:cubicBezTo>
                    <a:pt x="49054" y="88385"/>
                    <a:pt x="48098" y="88534"/>
                    <a:pt x="47150" y="88706"/>
                  </a:cubicBezTo>
                  <a:cubicBezTo>
                    <a:pt x="45888" y="88907"/>
                    <a:pt x="45156" y="88758"/>
                    <a:pt x="44021" y="88534"/>
                  </a:cubicBezTo>
                  <a:cubicBezTo>
                    <a:pt x="40467" y="87810"/>
                    <a:pt x="36979" y="86891"/>
                    <a:pt x="33641" y="85682"/>
                  </a:cubicBezTo>
                  <a:cubicBezTo>
                    <a:pt x="20125" y="80970"/>
                    <a:pt x="8962" y="70045"/>
                    <a:pt x="4548" y="50137"/>
                  </a:cubicBezTo>
                  <a:cubicBezTo>
                    <a:pt x="4227" y="48740"/>
                    <a:pt x="3951" y="47307"/>
                    <a:pt x="3690" y="45865"/>
                  </a:cubicBezTo>
                  <a:cubicBezTo>
                    <a:pt x="3428" y="44417"/>
                    <a:pt x="3339" y="42752"/>
                    <a:pt x="3018" y="41348"/>
                  </a:cubicBezTo>
                  <a:cubicBezTo>
                    <a:pt x="2756" y="40242"/>
                    <a:pt x="2876" y="40205"/>
                    <a:pt x="2346" y="40414"/>
                  </a:cubicBezTo>
                  <a:cubicBezTo>
                    <a:pt x="2107" y="40496"/>
                    <a:pt x="1905" y="40825"/>
                    <a:pt x="1696" y="41012"/>
                  </a:cubicBezTo>
                  <a:cubicBezTo>
                    <a:pt x="1494" y="41198"/>
                    <a:pt x="1203" y="41661"/>
                    <a:pt x="987" y="41616"/>
                  </a:cubicBezTo>
                  <a:cubicBezTo>
                    <a:pt x="777" y="41572"/>
                    <a:pt x="860" y="41743"/>
                    <a:pt x="755" y="41542"/>
                  </a:cubicBezTo>
                  <a:cubicBezTo>
                    <a:pt x="650" y="41333"/>
                    <a:pt x="904" y="38181"/>
                    <a:pt x="912" y="37733"/>
                  </a:cubicBezTo>
                  <a:cubicBezTo>
                    <a:pt x="964" y="32835"/>
                    <a:pt x="598" y="27473"/>
                    <a:pt x="897" y="22351"/>
                  </a:cubicBezTo>
                  <a:cubicBezTo>
                    <a:pt x="979" y="20835"/>
                    <a:pt x="1196" y="19446"/>
                    <a:pt x="1285" y="17937"/>
                  </a:cubicBezTo>
                  <a:cubicBezTo>
                    <a:pt x="1375" y="16675"/>
                    <a:pt x="1196" y="17310"/>
                    <a:pt x="1076" y="16653"/>
                  </a:cubicBezTo>
                  <a:cubicBezTo>
                    <a:pt x="897" y="15675"/>
                    <a:pt x="1225" y="13741"/>
                    <a:pt x="479" y="13629"/>
                  </a:cubicBezTo>
                  <a:cubicBezTo>
                    <a:pt x="456" y="13614"/>
                    <a:pt x="441" y="13584"/>
                    <a:pt x="441" y="13554"/>
                  </a:cubicBezTo>
                  <a:cubicBezTo>
                    <a:pt x="53" y="11627"/>
                    <a:pt x="202" y="9746"/>
                    <a:pt x="449" y="8125"/>
                  </a:cubicBezTo>
                  <a:cubicBezTo>
                    <a:pt x="927" y="4989"/>
                    <a:pt x="1763" y="2480"/>
                    <a:pt x="2555" y="98"/>
                  </a:cubicBezTo>
                  <a:cubicBezTo>
                    <a:pt x="2585" y="1"/>
                    <a:pt x="2644" y="202"/>
                    <a:pt x="2614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10"/>
            <p:cNvSpPr/>
            <p:nvPr/>
          </p:nvSpPr>
          <p:spPr>
            <a:xfrm>
              <a:off x="1177350" y="565925"/>
              <a:ext cx="5470450" cy="4379275"/>
            </a:xfrm>
            <a:custGeom>
              <a:avLst/>
              <a:gdLst/>
              <a:ahLst/>
              <a:cxnLst/>
              <a:rect l="l" t="t" r="r" b="b"/>
              <a:pathLst>
                <a:path w="218818" h="175171" extrusionOk="0">
                  <a:moveTo>
                    <a:pt x="2622" y="285"/>
                  </a:moveTo>
                  <a:cubicBezTo>
                    <a:pt x="1950" y="2293"/>
                    <a:pt x="1278" y="4369"/>
                    <a:pt x="785" y="6818"/>
                  </a:cubicBezTo>
                  <a:cubicBezTo>
                    <a:pt x="523" y="8088"/>
                    <a:pt x="1" y="10776"/>
                    <a:pt x="352" y="12643"/>
                  </a:cubicBezTo>
                  <a:cubicBezTo>
                    <a:pt x="546" y="13651"/>
                    <a:pt x="882" y="13255"/>
                    <a:pt x="1068" y="14069"/>
                  </a:cubicBezTo>
                  <a:cubicBezTo>
                    <a:pt x="1292" y="15018"/>
                    <a:pt x="620" y="16526"/>
                    <a:pt x="1457" y="16832"/>
                  </a:cubicBezTo>
                  <a:cubicBezTo>
                    <a:pt x="1487" y="16877"/>
                    <a:pt x="1494" y="16929"/>
                    <a:pt x="1494" y="16982"/>
                  </a:cubicBezTo>
                  <a:cubicBezTo>
                    <a:pt x="695" y="22918"/>
                    <a:pt x="897" y="29213"/>
                    <a:pt x="956" y="35322"/>
                  </a:cubicBezTo>
                  <a:cubicBezTo>
                    <a:pt x="971" y="36651"/>
                    <a:pt x="971" y="37958"/>
                    <a:pt x="934" y="39234"/>
                  </a:cubicBezTo>
                  <a:cubicBezTo>
                    <a:pt x="934" y="39444"/>
                    <a:pt x="792" y="41505"/>
                    <a:pt x="807" y="41542"/>
                  </a:cubicBezTo>
                  <a:cubicBezTo>
                    <a:pt x="956" y="41848"/>
                    <a:pt x="2637" y="39981"/>
                    <a:pt x="2786" y="39832"/>
                  </a:cubicBezTo>
                  <a:cubicBezTo>
                    <a:pt x="2935" y="39682"/>
                    <a:pt x="2853" y="39854"/>
                    <a:pt x="2861" y="39929"/>
                  </a:cubicBezTo>
                  <a:cubicBezTo>
                    <a:pt x="4690" y="56402"/>
                    <a:pt x="10216" y="69291"/>
                    <a:pt x="18714" y="77087"/>
                  </a:cubicBezTo>
                  <a:cubicBezTo>
                    <a:pt x="22851" y="80925"/>
                    <a:pt x="27570" y="83636"/>
                    <a:pt x="32618" y="85599"/>
                  </a:cubicBezTo>
                  <a:cubicBezTo>
                    <a:pt x="35045" y="86540"/>
                    <a:pt x="37532" y="87324"/>
                    <a:pt x="40063" y="87959"/>
                  </a:cubicBezTo>
                  <a:cubicBezTo>
                    <a:pt x="41318" y="88280"/>
                    <a:pt x="42602" y="88579"/>
                    <a:pt x="43886" y="88840"/>
                  </a:cubicBezTo>
                  <a:cubicBezTo>
                    <a:pt x="45499" y="89176"/>
                    <a:pt x="46911" y="89012"/>
                    <a:pt x="48703" y="88743"/>
                  </a:cubicBezTo>
                  <a:cubicBezTo>
                    <a:pt x="54229" y="87922"/>
                    <a:pt x="59702" y="87593"/>
                    <a:pt x="65310" y="86959"/>
                  </a:cubicBezTo>
                  <a:cubicBezTo>
                    <a:pt x="68417" y="86630"/>
                    <a:pt x="71508" y="86130"/>
                    <a:pt x="74570" y="85465"/>
                  </a:cubicBezTo>
                  <a:cubicBezTo>
                    <a:pt x="76183" y="85114"/>
                    <a:pt x="77811" y="84696"/>
                    <a:pt x="79439" y="84218"/>
                  </a:cubicBezTo>
                  <a:cubicBezTo>
                    <a:pt x="80484" y="83912"/>
                    <a:pt x="81582" y="83367"/>
                    <a:pt x="82388" y="83598"/>
                  </a:cubicBezTo>
                  <a:cubicBezTo>
                    <a:pt x="83053" y="83800"/>
                    <a:pt x="83411" y="84300"/>
                    <a:pt x="83807" y="84703"/>
                  </a:cubicBezTo>
                  <a:cubicBezTo>
                    <a:pt x="84210" y="85107"/>
                    <a:pt x="84389" y="85405"/>
                    <a:pt x="84860" y="85555"/>
                  </a:cubicBezTo>
                  <a:cubicBezTo>
                    <a:pt x="85674" y="85816"/>
                    <a:pt x="86742" y="85487"/>
                    <a:pt x="87802" y="85301"/>
                  </a:cubicBezTo>
                  <a:cubicBezTo>
                    <a:pt x="90774" y="84771"/>
                    <a:pt x="93544" y="84666"/>
                    <a:pt x="96300" y="84562"/>
                  </a:cubicBezTo>
                  <a:cubicBezTo>
                    <a:pt x="99406" y="84442"/>
                    <a:pt x="102543" y="84308"/>
                    <a:pt x="105970" y="83546"/>
                  </a:cubicBezTo>
                  <a:cubicBezTo>
                    <a:pt x="107344" y="83240"/>
                    <a:pt x="108397" y="83016"/>
                    <a:pt x="109652" y="82941"/>
                  </a:cubicBezTo>
                  <a:cubicBezTo>
                    <a:pt x="110914" y="82866"/>
                    <a:pt x="111944" y="82814"/>
                    <a:pt x="113079" y="82769"/>
                  </a:cubicBezTo>
                  <a:cubicBezTo>
                    <a:pt x="118344" y="82568"/>
                    <a:pt x="123608" y="82538"/>
                    <a:pt x="129380" y="81388"/>
                  </a:cubicBezTo>
                  <a:cubicBezTo>
                    <a:pt x="132561" y="80753"/>
                    <a:pt x="135668" y="79790"/>
                    <a:pt x="138647" y="78513"/>
                  </a:cubicBezTo>
                  <a:cubicBezTo>
                    <a:pt x="140260" y="77811"/>
                    <a:pt x="142090" y="77012"/>
                    <a:pt x="143479" y="75944"/>
                  </a:cubicBezTo>
                  <a:cubicBezTo>
                    <a:pt x="144278" y="75332"/>
                    <a:pt x="144733" y="74331"/>
                    <a:pt x="145592" y="73794"/>
                  </a:cubicBezTo>
                  <a:cubicBezTo>
                    <a:pt x="145622" y="73771"/>
                    <a:pt x="145652" y="73764"/>
                    <a:pt x="145682" y="73771"/>
                  </a:cubicBezTo>
                  <a:cubicBezTo>
                    <a:pt x="145794" y="73816"/>
                    <a:pt x="145629" y="73943"/>
                    <a:pt x="145629" y="74040"/>
                  </a:cubicBezTo>
                  <a:cubicBezTo>
                    <a:pt x="145629" y="74144"/>
                    <a:pt x="145151" y="74675"/>
                    <a:pt x="145062" y="74824"/>
                  </a:cubicBezTo>
                  <a:cubicBezTo>
                    <a:pt x="144823" y="75220"/>
                    <a:pt x="144711" y="75123"/>
                    <a:pt x="144778" y="75533"/>
                  </a:cubicBezTo>
                  <a:cubicBezTo>
                    <a:pt x="144845" y="75944"/>
                    <a:pt x="144785" y="75825"/>
                    <a:pt x="145189" y="75533"/>
                  </a:cubicBezTo>
                  <a:cubicBezTo>
                    <a:pt x="145592" y="75250"/>
                    <a:pt x="145697" y="74929"/>
                    <a:pt x="146115" y="74817"/>
                  </a:cubicBezTo>
                  <a:cubicBezTo>
                    <a:pt x="146212" y="74802"/>
                    <a:pt x="146025" y="75197"/>
                    <a:pt x="146077" y="75190"/>
                  </a:cubicBezTo>
                  <a:cubicBezTo>
                    <a:pt x="146451" y="75153"/>
                    <a:pt x="147810" y="73652"/>
                    <a:pt x="148049" y="73405"/>
                  </a:cubicBezTo>
                  <a:cubicBezTo>
                    <a:pt x="149370" y="72039"/>
                    <a:pt x="150550" y="70620"/>
                    <a:pt x="151865" y="69246"/>
                  </a:cubicBezTo>
                  <a:cubicBezTo>
                    <a:pt x="152559" y="68522"/>
                    <a:pt x="153283" y="67760"/>
                    <a:pt x="154247" y="67260"/>
                  </a:cubicBezTo>
                  <a:cubicBezTo>
                    <a:pt x="156001" y="66334"/>
                    <a:pt x="157786" y="65266"/>
                    <a:pt x="159593" y="64437"/>
                  </a:cubicBezTo>
                  <a:cubicBezTo>
                    <a:pt x="163723" y="62563"/>
                    <a:pt x="167987" y="61562"/>
                    <a:pt x="171832" y="61562"/>
                  </a:cubicBezTo>
                  <a:cubicBezTo>
                    <a:pt x="173714" y="61562"/>
                    <a:pt x="175499" y="61793"/>
                    <a:pt x="177119" y="62279"/>
                  </a:cubicBezTo>
                  <a:cubicBezTo>
                    <a:pt x="177888" y="62510"/>
                    <a:pt x="178628" y="62802"/>
                    <a:pt x="179344" y="63160"/>
                  </a:cubicBezTo>
                  <a:cubicBezTo>
                    <a:pt x="179860" y="63421"/>
                    <a:pt x="180890" y="63787"/>
                    <a:pt x="181107" y="64273"/>
                  </a:cubicBezTo>
                  <a:cubicBezTo>
                    <a:pt x="181323" y="64758"/>
                    <a:pt x="181129" y="66229"/>
                    <a:pt x="181174" y="66826"/>
                  </a:cubicBezTo>
                  <a:cubicBezTo>
                    <a:pt x="181226" y="67797"/>
                    <a:pt x="181391" y="68761"/>
                    <a:pt x="181652" y="69694"/>
                  </a:cubicBezTo>
                  <a:cubicBezTo>
                    <a:pt x="182182" y="71479"/>
                    <a:pt x="183235" y="72950"/>
                    <a:pt x="185050" y="73876"/>
                  </a:cubicBezTo>
                  <a:cubicBezTo>
                    <a:pt x="189119" y="75944"/>
                    <a:pt x="192928" y="78558"/>
                    <a:pt x="196086" y="82060"/>
                  </a:cubicBezTo>
                  <a:cubicBezTo>
                    <a:pt x="197901" y="84054"/>
                    <a:pt x="199454" y="86264"/>
                    <a:pt x="200716" y="88639"/>
                  </a:cubicBezTo>
                  <a:cubicBezTo>
                    <a:pt x="202015" y="91066"/>
                    <a:pt x="202949" y="93746"/>
                    <a:pt x="204159" y="96397"/>
                  </a:cubicBezTo>
                  <a:cubicBezTo>
                    <a:pt x="206645" y="101878"/>
                    <a:pt x="209625" y="107442"/>
                    <a:pt x="211745" y="114080"/>
                  </a:cubicBezTo>
                  <a:cubicBezTo>
                    <a:pt x="212246" y="115656"/>
                    <a:pt x="212709" y="117299"/>
                    <a:pt x="213097" y="118986"/>
                  </a:cubicBezTo>
                  <a:cubicBezTo>
                    <a:pt x="213239" y="119576"/>
                    <a:pt x="213791" y="121450"/>
                    <a:pt x="213724" y="122048"/>
                  </a:cubicBezTo>
                  <a:cubicBezTo>
                    <a:pt x="213657" y="122645"/>
                    <a:pt x="213291" y="122690"/>
                    <a:pt x="213806" y="122526"/>
                  </a:cubicBezTo>
                  <a:cubicBezTo>
                    <a:pt x="214583" y="122272"/>
                    <a:pt x="215330" y="121189"/>
                    <a:pt x="215964" y="120569"/>
                  </a:cubicBezTo>
                  <a:cubicBezTo>
                    <a:pt x="215994" y="120532"/>
                    <a:pt x="216039" y="120599"/>
                    <a:pt x="216039" y="120674"/>
                  </a:cubicBezTo>
                  <a:cubicBezTo>
                    <a:pt x="216390" y="129067"/>
                    <a:pt x="217092" y="137998"/>
                    <a:pt x="217757" y="147848"/>
                  </a:cubicBezTo>
                  <a:cubicBezTo>
                    <a:pt x="218324" y="156286"/>
                    <a:pt x="218817" y="165374"/>
                    <a:pt x="218817" y="175022"/>
                  </a:cubicBezTo>
                  <a:cubicBezTo>
                    <a:pt x="218817" y="175171"/>
                    <a:pt x="218757" y="175111"/>
                    <a:pt x="218757" y="174962"/>
                  </a:cubicBezTo>
                  <a:cubicBezTo>
                    <a:pt x="218772" y="155980"/>
                    <a:pt x="216950" y="139634"/>
                    <a:pt x="216159" y="125147"/>
                  </a:cubicBezTo>
                  <a:cubicBezTo>
                    <a:pt x="216106" y="124139"/>
                    <a:pt x="216054" y="123138"/>
                    <a:pt x="216009" y="122152"/>
                  </a:cubicBezTo>
                  <a:cubicBezTo>
                    <a:pt x="215964" y="121159"/>
                    <a:pt x="215860" y="121077"/>
                    <a:pt x="215419" y="121309"/>
                  </a:cubicBezTo>
                  <a:cubicBezTo>
                    <a:pt x="214986" y="121540"/>
                    <a:pt x="214426" y="122354"/>
                    <a:pt x="213851" y="122690"/>
                  </a:cubicBezTo>
                  <a:cubicBezTo>
                    <a:pt x="213545" y="122869"/>
                    <a:pt x="213538" y="122922"/>
                    <a:pt x="213366" y="122608"/>
                  </a:cubicBezTo>
                  <a:cubicBezTo>
                    <a:pt x="213351" y="122578"/>
                    <a:pt x="213433" y="122384"/>
                    <a:pt x="213433" y="122361"/>
                  </a:cubicBezTo>
                  <a:cubicBezTo>
                    <a:pt x="213433" y="122347"/>
                    <a:pt x="213530" y="122205"/>
                    <a:pt x="213538" y="122130"/>
                  </a:cubicBezTo>
                  <a:cubicBezTo>
                    <a:pt x="213590" y="121607"/>
                    <a:pt x="213470" y="121197"/>
                    <a:pt x="213366" y="120644"/>
                  </a:cubicBezTo>
                  <a:cubicBezTo>
                    <a:pt x="213022" y="118717"/>
                    <a:pt x="212470" y="116791"/>
                    <a:pt x="211932" y="115006"/>
                  </a:cubicBezTo>
                  <a:cubicBezTo>
                    <a:pt x="210902" y="111668"/>
                    <a:pt x="209662" y="108577"/>
                    <a:pt x="208348" y="105657"/>
                  </a:cubicBezTo>
                  <a:cubicBezTo>
                    <a:pt x="207026" y="102737"/>
                    <a:pt x="205674" y="99974"/>
                    <a:pt x="204405" y="97234"/>
                  </a:cubicBezTo>
                  <a:cubicBezTo>
                    <a:pt x="203024" y="94232"/>
                    <a:pt x="201971" y="91185"/>
                    <a:pt x="200485" y="88459"/>
                  </a:cubicBezTo>
                  <a:cubicBezTo>
                    <a:pt x="197445" y="82896"/>
                    <a:pt x="193122" y="78789"/>
                    <a:pt x="188201" y="75780"/>
                  </a:cubicBezTo>
                  <a:cubicBezTo>
                    <a:pt x="186521" y="74742"/>
                    <a:pt x="184422" y="74003"/>
                    <a:pt x="183116" y="72651"/>
                  </a:cubicBezTo>
                  <a:cubicBezTo>
                    <a:pt x="181980" y="71456"/>
                    <a:pt x="181443" y="69881"/>
                    <a:pt x="181196" y="68290"/>
                  </a:cubicBezTo>
                  <a:cubicBezTo>
                    <a:pt x="181032" y="67304"/>
                    <a:pt x="181055" y="66281"/>
                    <a:pt x="180980" y="65288"/>
                  </a:cubicBezTo>
                  <a:cubicBezTo>
                    <a:pt x="180868" y="63929"/>
                    <a:pt x="179785" y="63466"/>
                    <a:pt x="178501" y="62914"/>
                  </a:cubicBezTo>
                  <a:cubicBezTo>
                    <a:pt x="176649" y="62129"/>
                    <a:pt x="174491" y="61726"/>
                    <a:pt x="172191" y="61681"/>
                  </a:cubicBezTo>
                  <a:cubicBezTo>
                    <a:pt x="169443" y="61637"/>
                    <a:pt x="166478" y="62100"/>
                    <a:pt x="163484" y="63048"/>
                  </a:cubicBezTo>
                  <a:cubicBezTo>
                    <a:pt x="161848" y="63578"/>
                    <a:pt x="160250" y="64220"/>
                    <a:pt x="158705" y="64967"/>
                  </a:cubicBezTo>
                  <a:cubicBezTo>
                    <a:pt x="157331" y="65639"/>
                    <a:pt x="156024" y="66602"/>
                    <a:pt x="154672" y="67267"/>
                  </a:cubicBezTo>
                  <a:cubicBezTo>
                    <a:pt x="153828" y="67685"/>
                    <a:pt x="153373" y="67902"/>
                    <a:pt x="152656" y="68589"/>
                  </a:cubicBezTo>
                  <a:cubicBezTo>
                    <a:pt x="151939" y="69283"/>
                    <a:pt x="151080" y="70232"/>
                    <a:pt x="150334" y="71060"/>
                  </a:cubicBezTo>
                  <a:cubicBezTo>
                    <a:pt x="149042" y="72502"/>
                    <a:pt x="147713" y="74197"/>
                    <a:pt x="145935" y="75406"/>
                  </a:cubicBezTo>
                  <a:cubicBezTo>
                    <a:pt x="145883" y="75451"/>
                    <a:pt x="145816" y="75421"/>
                    <a:pt x="145838" y="75377"/>
                  </a:cubicBezTo>
                  <a:cubicBezTo>
                    <a:pt x="146197" y="74473"/>
                    <a:pt x="145278" y="75750"/>
                    <a:pt x="144875" y="75944"/>
                  </a:cubicBezTo>
                  <a:cubicBezTo>
                    <a:pt x="144472" y="76138"/>
                    <a:pt x="144502" y="76131"/>
                    <a:pt x="144293" y="75981"/>
                  </a:cubicBezTo>
                  <a:cubicBezTo>
                    <a:pt x="144233" y="75937"/>
                    <a:pt x="144248" y="75690"/>
                    <a:pt x="144270" y="75631"/>
                  </a:cubicBezTo>
                  <a:cubicBezTo>
                    <a:pt x="144330" y="75384"/>
                    <a:pt x="144987" y="74772"/>
                    <a:pt x="145181" y="74488"/>
                  </a:cubicBezTo>
                  <a:cubicBezTo>
                    <a:pt x="145278" y="74346"/>
                    <a:pt x="145741" y="73876"/>
                    <a:pt x="145480" y="74003"/>
                  </a:cubicBezTo>
                  <a:cubicBezTo>
                    <a:pt x="144853" y="74309"/>
                    <a:pt x="144367" y="75533"/>
                    <a:pt x="143912" y="75937"/>
                  </a:cubicBezTo>
                  <a:cubicBezTo>
                    <a:pt x="143456" y="76340"/>
                    <a:pt x="142612" y="76683"/>
                    <a:pt x="142105" y="76952"/>
                  </a:cubicBezTo>
                  <a:cubicBezTo>
                    <a:pt x="135280" y="80574"/>
                    <a:pt x="128417" y="81963"/>
                    <a:pt x="122040" y="82471"/>
                  </a:cubicBezTo>
                  <a:cubicBezTo>
                    <a:pt x="118963" y="82702"/>
                    <a:pt x="115991" y="82769"/>
                    <a:pt x="112989" y="82889"/>
                  </a:cubicBezTo>
                  <a:cubicBezTo>
                    <a:pt x="111160" y="82956"/>
                    <a:pt x="109233" y="82911"/>
                    <a:pt x="107225" y="83337"/>
                  </a:cubicBezTo>
                  <a:cubicBezTo>
                    <a:pt x="104932" y="83830"/>
                    <a:pt x="102767" y="84263"/>
                    <a:pt x="100594" y="84450"/>
                  </a:cubicBezTo>
                  <a:cubicBezTo>
                    <a:pt x="96487" y="84793"/>
                    <a:pt x="92663" y="84614"/>
                    <a:pt x="88362" y="85308"/>
                  </a:cubicBezTo>
                  <a:cubicBezTo>
                    <a:pt x="86779" y="85570"/>
                    <a:pt x="85353" y="86100"/>
                    <a:pt x="84374" y="85465"/>
                  </a:cubicBezTo>
                  <a:cubicBezTo>
                    <a:pt x="83979" y="85196"/>
                    <a:pt x="83702" y="84823"/>
                    <a:pt x="83381" y="84494"/>
                  </a:cubicBezTo>
                  <a:cubicBezTo>
                    <a:pt x="83254" y="84360"/>
                    <a:pt x="83120" y="84233"/>
                    <a:pt x="82978" y="84113"/>
                  </a:cubicBezTo>
                  <a:cubicBezTo>
                    <a:pt x="82284" y="83561"/>
                    <a:pt x="81679" y="83680"/>
                    <a:pt x="80394" y="84039"/>
                  </a:cubicBezTo>
                  <a:cubicBezTo>
                    <a:pt x="76116" y="85211"/>
                    <a:pt x="71979" y="86197"/>
                    <a:pt x="67887" y="86757"/>
                  </a:cubicBezTo>
                  <a:cubicBezTo>
                    <a:pt x="63787" y="87317"/>
                    <a:pt x="59762" y="87593"/>
                    <a:pt x="55752" y="87997"/>
                  </a:cubicBezTo>
                  <a:cubicBezTo>
                    <a:pt x="53773" y="88191"/>
                    <a:pt x="51794" y="88415"/>
                    <a:pt x="49815" y="88698"/>
                  </a:cubicBezTo>
                  <a:cubicBezTo>
                    <a:pt x="48860" y="88825"/>
                    <a:pt x="47911" y="88975"/>
                    <a:pt x="46963" y="89132"/>
                  </a:cubicBezTo>
                  <a:cubicBezTo>
                    <a:pt x="45708" y="89341"/>
                    <a:pt x="44969" y="89191"/>
                    <a:pt x="43842" y="88960"/>
                  </a:cubicBezTo>
                  <a:cubicBezTo>
                    <a:pt x="40280" y="88221"/>
                    <a:pt x="36807" y="87295"/>
                    <a:pt x="33477" y="86062"/>
                  </a:cubicBezTo>
                  <a:cubicBezTo>
                    <a:pt x="19983" y="81283"/>
                    <a:pt x="8857" y="70291"/>
                    <a:pt x="4489" y="50294"/>
                  </a:cubicBezTo>
                  <a:cubicBezTo>
                    <a:pt x="4167" y="48897"/>
                    <a:pt x="3876" y="47464"/>
                    <a:pt x="3630" y="46000"/>
                  </a:cubicBezTo>
                  <a:cubicBezTo>
                    <a:pt x="3376" y="44536"/>
                    <a:pt x="3279" y="42886"/>
                    <a:pt x="2958" y="41475"/>
                  </a:cubicBezTo>
                  <a:cubicBezTo>
                    <a:pt x="2704" y="40362"/>
                    <a:pt x="2823" y="40325"/>
                    <a:pt x="2293" y="40534"/>
                  </a:cubicBezTo>
                  <a:cubicBezTo>
                    <a:pt x="2062" y="40616"/>
                    <a:pt x="1853" y="40944"/>
                    <a:pt x="1651" y="41131"/>
                  </a:cubicBezTo>
                  <a:cubicBezTo>
                    <a:pt x="1442" y="41318"/>
                    <a:pt x="1166" y="41781"/>
                    <a:pt x="942" y="41729"/>
                  </a:cubicBezTo>
                  <a:cubicBezTo>
                    <a:pt x="718" y="41669"/>
                    <a:pt x="815" y="41863"/>
                    <a:pt x="703" y="41654"/>
                  </a:cubicBezTo>
                  <a:cubicBezTo>
                    <a:pt x="591" y="41437"/>
                    <a:pt x="867" y="38279"/>
                    <a:pt x="874" y="37831"/>
                  </a:cubicBezTo>
                  <a:cubicBezTo>
                    <a:pt x="919" y="32924"/>
                    <a:pt x="576" y="27548"/>
                    <a:pt x="874" y="22403"/>
                  </a:cubicBezTo>
                  <a:cubicBezTo>
                    <a:pt x="956" y="20895"/>
                    <a:pt x="1173" y="19491"/>
                    <a:pt x="1278" y="17982"/>
                  </a:cubicBezTo>
                  <a:cubicBezTo>
                    <a:pt x="1352" y="16720"/>
                    <a:pt x="1180" y="17355"/>
                    <a:pt x="1061" y="16690"/>
                  </a:cubicBezTo>
                  <a:cubicBezTo>
                    <a:pt x="882" y="15712"/>
                    <a:pt x="1210" y="13771"/>
                    <a:pt x="471" y="13659"/>
                  </a:cubicBezTo>
                  <a:cubicBezTo>
                    <a:pt x="449" y="13644"/>
                    <a:pt x="426" y="13614"/>
                    <a:pt x="426" y="13584"/>
                  </a:cubicBezTo>
                  <a:cubicBezTo>
                    <a:pt x="53" y="11642"/>
                    <a:pt x="202" y="9753"/>
                    <a:pt x="456" y="8140"/>
                  </a:cubicBezTo>
                  <a:cubicBezTo>
                    <a:pt x="927" y="4996"/>
                    <a:pt x="1763" y="2472"/>
                    <a:pt x="2562" y="98"/>
                  </a:cubicBezTo>
                  <a:cubicBezTo>
                    <a:pt x="2592" y="1"/>
                    <a:pt x="2644" y="195"/>
                    <a:pt x="2622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0"/>
            <p:cNvSpPr/>
            <p:nvPr/>
          </p:nvSpPr>
          <p:spPr>
            <a:xfrm>
              <a:off x="1161100" y="582725"/>
              <a:ext cx="5471000" cy="4378550"/>
            </a:xfrm>
            <a:custGeom>
              <a:avLst/>
              <a:gdLst/>
              <a:ahLst/>
              <a:cxnLst/>
              <a:rect l="l" t="t" r="r" b="b"/>
              <a:pathLst>
                <a:path w="218840" h="175142" extrusionOk="0">
                  <a:moveTo>
                    <a:pt x="2629" y="285"/>
                  </a:moveTo>
                  <a:cubicBezTo>
                    <a:pt x="1957" y="2293"/>
                    <a:pt x="1293" y="4369"/>
                    <a:pt x="785" y="6826"/>
                  </a:cubicBezTo>
                  <a:cubicBezTo>
                    <a:pt x="539" y="8095"/>
                    <a:pt x="1" y="10784"/>
                    <a:pt x="359" y="12658"/>
                  </a:cubicBezTo>
                  <a:cubicBezTo>
                    <a:pt x="546" y="13666"/>
                    <a:pt x="882" y="13285"/>
                    <a:pt x="1069" y="14099"/>
                  </a:cubicBezTo>
                  <a:cubicBezTo>
                    <a:pt x="1293" y="15055"/>
                    <a:pt x="628" y="16563"/>
                    <a:pt x="1442" y="16877"/>
                  </a:cubicBezTo>
                  <a:cubicBezTo>
                    <a:pt x="1472" y="16892"/>
                    <a:pt x="1494" y="16974"/>
                    <a:pt x="1487" y="17026"/>
                  </a:cubicBezTo>
                  <a:cubicBezTo>
                    <a:pt x="688" y="22971"/>
                    <a:pt x="882" y="29288"/>
                    <a:pt x="927" y="35419"/>
                  </a:cubicBezTo>
                  <a:cubicBezTo>
                    <a:pt x="934" y="36740"/>
                    <a:pt x="934" y="38055"/>
                    <a:pt x="897" y="39339"/>
                  </a:cubicBezTo>
                  <a:cubicBezTo>
                    <a:pt x="890" y="39548"/>
                    <a:pt x="763" y="41617"/>
                    <a:pt x="778" y="41654"/>
                  </a:cubicBezTo>
                  <a:cubicBezTo>
                    <a:pt x="919" y="41968"/>
                    <a:pt x="2600" y="40101"/>
                    <a:pt x="2749" y="39951"/>
                  </a:cubicBezTo>
                  <a:cubicBezTo>
                    <a:pt x="2898" y="39802"/>
                    <a:pt x="2809" y="39974"/>
                    <a:pt x="2824" y="40048"/>
                  </a:cubicBezTo>
                  <a:cubicBezTo>
                    <a:pt x="4623" y="56574"/>
                    <a:pt x="10119" y="69545"/>
                    <a:pt x="18595" y="77385"/>
                  </a:cubicBezTo>
                  <a:cubicBezTo>
                    <a:pt x="22724" y="81246"/>
                    <a:pt x="27429" y="83994"/>
                    <a:pt x="32469" y="85980"/>
                  </a:cubicBezTo>
                  <a:cubicBezTo>
                    <a:pt x="34889" y="86929"/>
                    <a:pt x="37368" y="87728"/>
                    <a:pt x="39884" y="88370"/>
                  </a:cubicBezTo>
                  <a:cubicBezTo>
                    <a:pt x="41161" y="88699"/>
                    <a:pt x="42431" y="88982"/>
                    <a:pt x="43715" y="89259"/>
                  </a:cubicBezTo>
                  <a:cubicBezTo>
                    <a:pt x="45320" y="89595"/>
                    <a:pt x="46732" y="89445"/>
                    <a:pt x="48524" y="89184"/>
                  </a:cubicBezTo>
                  <a:cubicBezTo>
                    <a:pt x="54042" y="88370"/>
                    <a:pt x="59501" y="88064"/>
                    <a:pt x="65109" y="87437"/>
                  </a:cubicBezTo>
                  <a:cubicBezTo>
                    <a:pt x="68133" y="87100"/>
                    <a:pt x="71217" y="86652"/>
                    <a:pt x="74369" y="85958"/>
                  </a:cubicBezTo>
                  <a:cubicBezTo>
                    <a:pt x="75974" y="85607"/>
                    <a:pt x="77594" y="85196"/>
                    <a:pt x="79230" y="84718"/>
                  </a:cubicBezTo>
                  <a:cubicBezTo>
                    <a:pt x="80275" y="84412"/>
                    <a:pt x="81373" y="83867"/>
                    <a:pt x="82179" y="84114"/>
                  </a:cubicBezTo>
                  <a:cubicBezTo>
                    <a:pt x="82844" y="84300"/>
                    <a:pt x="83202" y="84801"/>
                    <a:pt x="83591" y="85211"/>
                  </a:cubicBezTo>
                  <a:cubicBezTo>
                    <a:pt x="83979" y="85622"/>
                    <a:pt x="84166" y="85906"/>
                    <a:pt x="84644" y="86063"/>
                  </a:cubicBezTo>
                  <a:cubicBezTo>
                    <a:pt x="85465" y="86324"/>
                    <a:pt x="86518" y="85995"/>
                    <a:pt x="87593" y="85809"/>
                  </a:cubicBezTo>
                  <a:cubicBezTo>
                    <a:pt x="90565" y="85278"/>
                    <a:pt x="93336" y="85174"/>
                    <a:pt x="96076" y="85077"/>
                  </a:cubicBezTo>
                  <a:cubicBezTo>
                    <a:pt x="99175" y="84965"/>
                    <a:pt x="102326" y="84830"/>
                    <a:pt x="105746" y="84069"/>
                  </a:cubicBezTo>
                  <a:cubicBezTo>
                    <a:pt x="107120" y="83755"/>
                    <a:pt x="108173" y="83531"/>
                    <a:pt x="109435" y="83456"/>
                  </a:cubicBezTo>
                  <a:cubicBezTo>
                    <a:pt x="110697" y="83382"/>
                    <a:pt x="111720" y="83337"/>
                    <a:pt x="112855" y="83292"/>
                  </a:cubicBezTo>
                  <a:cubicBezTo>
                    <a:pt x="118127" y="83083"/>
                    <a:pt x="123392" y="83061"/>
                    <a:pt x="129157" y="81903"/>
                  </a:cubicBezTo>
                  <a:cubicBezTo>
                    <a:pt x="132345" y="81268"/>
                    <a:pt x="135459" y="80305"/>
                    <a:pt x="138439" y="79013"/>
                  </a:cubicBezTo>
                  <a:cubicBezTo>
                    <a:pt x="140052" y="78319"/>
                    <a:pt x="141881" y="77512"/>
                    <a:pt x="143270" y="76452"/>
                  </a:cubicBezTo>
                  <a:cubicBezTo>
                    <a:pt x="144069" y="75832"/>
                    <a:pt x="144524" y="74832"/>
                    <a:pt x="145383" y="74286"/>
                  </a:cubicBezTo>
                  <a:cubicBezTo>
                    <a:pt x="145413" y="74264"/>
                    <a:pt x="145443" y="74257"/>
                    <a:pt x="145473" y="74272"/>
                  </a:cubicBezTo>
                  <a:cubicBezTo>
                    <a:pt x="145577" y="74324"/>
                    <a:pt x="145421" y="74443"/>
                    <a:pt x="145421" y="74533"/>
                  </a:cubicBezTo>
                  <a:cubicBezTo>
                    <a:pt x="145421" y="74630"/>
                    <a:pt x="144943" y="75168"/>
                    <a:pt x="144853" y="75332"/>
                  </a:cubicBezTo>
                  <a:cubicBezTo>
                    <a:pt x="144614" y="75713"/>
                    <a:pt x="144502" y="75631"/>
                    <a:pt x="144569" y="76041"/>
                  </a:cubicBezTo>
                  <a:cubicBezTo>
                    <a:pt x="144636" y="76452"/>
                    <a:pt x="144577" y="76325"/>
                    <a:pt x="144980" y="76041"/>
                  </a:cubicBezTo>
                  <a:cubicBezTo>
                    <a:pt x="145383" y="75750"/>
                    <a:pt x="145488" y="75429"/>
                    <a:pt x="145906" y="75317"/>
                  </a:cubicBezTo>
                  <a:cubicBezTo>
                    <a:pt x="146003" y="75295"/>
                    <a:pt x="145816" y="75690"/>
                    <a:pt x="145869" y="75690"/>
                  </a:cubicBezTo>
                  <a:cubicBezTo>
                    <a:pt x="146242" y="75653"/>
                    <a:pt x="147601" y="74145"/>
                    <a:pt x="147840" y="73898"/>
                  </a:cubicBezTo>
                  <a:cubicBezTo>
                    <a:pt x="149162" y="72532"/>
                    <a:pt x="150349" y="71113"/>
                    <a:pt x="151656" y="69739"/>
                  </a:cubicBezTo>
                  <a:cubicBezTo>
                    <a:pt x="152350" y="69022"/>
                    <a:pt x="153075" y="68253"/>
                    <a:pt x="154045" y="67738"/>
                  </a:cubicBezTo>
                  <a:cubicBezTo>
                    <a:pt x="155800" y="66827"/>
                    <a:pt x="157570" y="65751"/>
                    <a:pt x="159392" y="64922"/>
                  </a:cubicBezTo>
                  <a:cubicBezTo>
                    <a:pt x="163521" y="63033"/>
                    <a:pt x="167793" y="62040"/>
                    <a:pt x="171639" y="62025"/>
                  </a:cubicBezTo>
                  <a:cubicBezTo>
                    <a:pt x="173431" y="62003"/>
                    <a:pt x="175215" y="62242"/>
                    <a:pt x="176940" y="62727"/>
                  </a:cubicBezTo>
                  <a:cubicBezTo>
                    <a:pt x="177709" y="62958"/>
                    <a:pt x="178449" y="63242"/>
                    <a:pt x="179166" y="63593"/>
                  </a:cubicBezTo>
                  <a:cubicBezTo>
                    <a:pt x="179681" y="63854"/>
                    <a:pt x="180711" y="64213"/>
                    <a:pt x="180935" y="64698"/>
                  </a:cubicBezTo>
                  <a:cubicBezTo>
                    <a:pt x="181159" y="65184"/>
                    <a:pt x="180950" y="66655"/>
                    <a:pt x="180995" y="67252"/>
                  </a:cubicBezTo>
                  <a:cubicBezTo>
                    <a:pt x="181055" y="68223"/>
                    <a:pt x="181219" y="69179"/>
                    <a:pt x="181481" y="70112"/>
                  </a:cubicBezTo>
                  <a:cubicBezTo>
                    <a:pt x="182011" y="71882"/>
                    <a:pt x="183064" y="73360"/>
                    <a:pt x="184886" y="74272"/>
                  </a:cubicBezTo>
                  <a:cubicBezTo>
                    <a:pt x="188963" y="76325"/>
                    <a:pt x="192771" y="78924"/>
                    <a:pt x="195952" y="82404"/>
                  </a:cubicBezTo>
                  <a:cubicBezTo>
                    <a:pt x="197767" y="84390"/>
                    <a:pt x="199328" y="86593"/>
                    <a:pt x="200597" y="88960"/>
                  </a:cubicBezTo>
                  <a:cubicBezTo>
                    <a:pt x="201889" y="91364"/>
                    <a:pt x="202837" y="94045"/>
                    <a:pt x="204039" y="96674"/>
                  </a:cubicBezTo>
                  <a:cubicBezTo>
                    <a:pt x="206548" y="102125"/>
                    <a:pt x="209535" y="107673"/>
                    <a:pt x="211664" y="114274"/>
                  </a:cubicBezTo>
                  <a:cubicBezTo>
                    <a:pt x="212179" y="115850"/>
                    <a:pt x="212642" y="117470"/>
                    <a:pt x="213038" y="119151"/>
                  </a:cubicBezTo>
                  <a:cubicBezTo>
                    <a:pt x="213179" y="119740"/>
                    <a:pt x="213725" y="121615"/>
                    <a:pt x="213665" y="122205"/>
                  </a:cubicBezTo>
                  <a:cubicBezTo>
                    <a:pt x="213598" y="122795"/>
                    <a:pt x="213232" y="122862"/>
                    <a:pt x="213747" y="122683"/>
                  </a:cubicBezTo>
                  <a:cubicBezTo>
                    <a:pt x="214524" y="122429"/>
                    <a:pt x="215270" y="121346"/>
                    <a:pt x="215905" y="120719"/>
                  </a:cubicBezTo>
                  <a:cubicBezTo>
                    <a:pt x="215942" y="120681"/>
                    <a:pt x="215980" y="120749"/>
                    <a:pt x="215987" y="120823"/>
                  </a:cubicBezTo>
                  <a:cubicBezTo>
                    <a:pt x="216353" y="129187"/>
                    <a:pt x="217063" y="138103"/>
                    <a:pt x="217742" y="147915"/>
                  </a:cubicBezTo>
                  <a:cubicBezTo>
                    <a:pt x="218332" y="156323"/>
                    <a:pt x="218832" y="165374"/>
                    <a:pt x="218840" y="174992"/>
                  </a:cubicBezTo>
                  <a:cubicBezTo>
                    <a:pt x="218840" y="175141"/>
                    <a:pt x="218780" y="175074"/>
                    <a:pt x="218780" y="174932"/>
                  </a:cubicBezTo>
                  <a:cubicBezTo>
                    <a:pt x="218765" y="156017"/>
                    <a:pt x="216928" y="139738"/>
                    <a:pt x="216107" y="125289"/>
                  </a:cubicBezTo>
                  <a:cubicBezTo>
                    <a:pt x="216054" y="124288"/>
                    <a:pt x="216010" y="123287"/>
                    <a:pt x="215957" y="122302"/>
                  </a:cubicBezTo>
                  <a:cubicBezTo>
                    <a:pt x="215913" y="121309"/>
                    <a:pt x="215808" y="121226"/>
                    <a:pt x="215367" y="121465"/>
                  </a:cubicBezTo>
                  <a:cubicBezTo>
                    <a:pt x="214934" y="121712"/>
                    <a:pt x="214359" y="122511"/>
                    <a:pt x="213792" y="122847"/>
                  </a:cubicBezTo>
                  <a:cubicBezTo>
                    <a:pt x="213486" y="123034"/>
                    <a:pt x="213486" y="123093"/>
                    <a:pt x="213306" y="122772"/>
                  </a:cubicBezTo>
                  <a:cubicBezTo>
                    <a:pt x="213292" y="122735"/>
                    <a:pt x="213374" y="122541"/>
                    <a:pt x="213374" y="122533"/>
                  </a:cubicBezTo>
                  <a:cubicBezTo>
                    <a:pt x="213374" y="122526"/>
                    <a:pt x="213463" y="122376"/>
                    <a:pt x="213478" y="122302"/>
                  </a:cubicBezTo>
                  <a:cubicBezTo>
                    <a:pt x="213530" y="121779"/>
                    <a:pt x="213411" y="121368"/>
                    <a:pt x="213306" y="120816"/>
                  </a:cubicBezTo>
                  <a:cubicBezTo>
                    <a:pt x="212963" y="118889"/>
                    <a:pt x="212403" y="116978"/>
                    <a:pt x="211850" y="115193"/>
                  </a:cubicBezTo>
                  <a:cubicBezTo>
                    <a:pt x="210827" y="111870"/>
                    <a:pt x="209573" y="108801"/>
                    <a:pt x="208258" y="105896"/>
                  </a:cubicBezTo>
                  <a:cubicBezTo>
                    <a:pt x="206944" y="102999"/>
                    <a:pt x="205570" y="100236"/>
                    <a:pt x="204301" y="97510"/>
                  </a:cubicBezTo>
                  <a:cubicBezTo>
                    <a:pt x="202912" y="94523"/>
                    <a:pt x="201851" y="91484"/>
                    <a:pt x="200358" y="88781"/>
                  </a:cubicBezTo>
                  <a:cubicBezTo>
                    <a:pt x="197311" y="83232"/>
                    <a:pt x="192980" y="79155"/>
                    <a:pt x="188037" y="76168"/>
                  </a:cubicBezTo>
                  <a:cubicBezTo>
                    <a:pt x="186357" y="75145"/>
                    <a:pt x="184251" y="74413"/>
                    <a:pt x="182944" y="73062"/>
                  </a:cubicBezTo>
                  <a:cubicBezTo>
                    <a:pt x="181802" y="71874"/>
                    <a:pt x="181271" y="70299"/>
                    <a:pt x="181018" y="68723"/>
                  </a:cubicBezTo>
                  <a:cubicBezTo>
                    <a:pt x="180853" y="67730"/>
                    <a:pt x="180883" y="66715"/>
                    <a:pt x="180794" y="65714"/>
                  </a:cubicBezTo>
                  <a:cubicBezTo>
                    <a:pt x="180681" y="64362"/>
                    <a:pt x="179614" y="63892"/>
                    <a:pt x="178322" y="63354"/>
                  </a:cubicBezTo>
                  <a:cubicBezTo>
                    <a:pt x="176455" y="62570"/>
                    <a:pt x="174297" y="62174"/>
                    <a:pt x="171997" y="62137"/>
                  </a:cubicBezTo>
                  <a:cubicBezTo>
                    <a:pt x="169249" y="62100"/>
                    <a:pt x="166284" y="62570"/>
                    <a:pt x="163283" y="63518"/>
                  </a:cubicBezTo>
                  <a:cubicBezTo>
                    <a:pt x="161647" y="64049"/>
                    <a:pt x="160049" y="64698"/>
                    <a:pt x="158503" y="65453"/>
                  </a:cubicBezTo>
                  <a:cubicBezTo>
                    <a:pt x="157137" y="66125"/>
                    <a:pt x="155830" y="67095"/>
                    <a:pt x="154464" y="67760"/>
                  </a:cubicBezTo>
                  <a:cubicBezTo>
                    <a:pt x="153612" y="68171"/>
                    <a:pt x="153164" y="68395"/>
                    <a:pt x="152447" y="69082"/>
                  </a:cubicBezTo>
                  <a:cubicBezTo>
                    <a:pt x="151730" y="69776"/>
                    <a:pt x="150879" y="70724"/>
                    <a:pt x="150125" y="71568"/>
                  </a:cubicBezTo>
                  <a:cubicBezTo>
                    <a:pt x="148833" y="72995"/>
                    <a:pt x="147504" y="74697"/>
                    <a:pt x="145727" y="75907"/>
                  </a:cubicBezTo>
                  <a:cubicBezTo>
                    <a:pt x="145674" y="75944"/>
                    <a:pt x="145607" y="75929"/>
                    <a:pt x="145622" y="75877"/>
                  </a:cubicBezTo>
                  <a:cubicBezTo>
                    <a:pt x="145988" y="74973"/>
                    <a:pt x="145062" y="76243"/>
                    <a:pt x="144666" y="76452"/>
                  </a:cubicBezTo>
                  <a:cubicBezTo>
                    <a:pt x="144263" y="76654"/>
                    <a:pt x="144293" y="76639"/>
                    <a:pt x="144084" y="76489"/>
                  </a:cubicBezTo>
                  <a:cubicBezTo>
                    <a:pt x="144017" y="76437"/>
                    <a:pt x="144039" y="76198"/>
                    <a:pt x="144054" y="76131"/>
                  </a:cubicBezTo>
                  <a:cubicBezTo>
                    <a:pt x="144114" y="75892"/>
                    <a:pt x="144763" y="75265"/>
                    <a:pt x="144973" y="74996"/>
                  </a:cubicBezTo>
                  <a:cubicBezTo>
                    <a:pt x="145174" y="74720"/>
                    <a:pt x="145533" y="74376"/>
                    <a:pt x="145271" y="74510"/>
                  </a:cubicBezTo>
                  <a:cubicBezTo>
                    <a:pt x="144644" y="74817"/>
                    <a:pt x="144159" y="76041"/>
                    <a:pt x="143696" y="76437"/>
                  </a:cubicBezTo>
                  <a:cubicBezTo>
                    <a:pt x="143225" y="76840"/>
                    <a:pt x="142404" y="77184"/>
                    <a:pt x="141888" y="77460"/>
                  </a:cubicBezTo>
                  <a:cubicBezTo>
                    <a:pt x="135056" y="81089"/>
                    <a:pt x="128201" y="82486"/>
                    <a:pt x="121824" y="82993"/>
                  </a:cubicBezTo>
                  <a:cubicBezTo>
                    <a:pt x="118740" y="83225"/>
                    <a:pt x="115768" y="83300"/>
                    <a:pt x="112766" y="83412"/>
                  </a:cubicBezTo>
                  <a:cubicBezTo>
                    <a:pt x="110936" y="83486"/>
                    <a:pt x="109010" y="83434"/>
                    <a:pt x="107001" y="83867"/>
                  </a:cubicBezTo>
                  <a:cubicBezTo>
                    <a:pt x="104701" y="84367"/>
                    <a:pt x="102550" y="84786"/>
                    <a:pt x="100370" y="84972"/>
                  </a:cubicBezTo>
                  <a:cubicBezTo>
                    <a:pt x="96263" y="85316"/>
                    <a:pt x="92447" y="85137"/>
                    <a:pt x="88153" y="85824"/>
                  </a:cubicBezTo>
                  <a:cubicBezTo>
                    <a:pt x="86555" y="86085"/>
                    <a:pt x="85136" y="86615"/>
                    <a:pt x="84166" y="85973"/>
                  </a:cubicBezTo>
                  <a:cubicBezTo>
                    <a:pt x="83755" y="85697"/>
                    <a:pt x="83494" y="85323"/>
                    <a:pt x="83173" y="85002"/>
                  </a:cubicBezTo>
                  <a:cubicBezTo>
                    <a:pt x="83046" y="84868"/>
                    <a:pt x="82911" y="84741"/>
                    <a:pt x="82769" y="84614"/>
                  </a:cubicBezTo>
                  <a:cubicBezTo>
                    <a:pt x="82067" y="84069"/>
                    <a:pt x="81470" y="84188"/>
                    <a:pt x="80186" y="84539"/>
                  </a:cubicBezTo>
                  <a:cubicBezTo>
                    <a:pt x="75907" y="85712"/>
                    <a:pt x="71770" y="86682"/>
                    <a:pt x="67685" y="87242"/>
                  </a:cubicBezTo>
                  <a:cubicBezTo>
                    <a:pt x="63593" y="87802"/>
                    <a:pt x="59576" y="88064"/>
                    <a:pt x="55558" y="88452"/>
                  </a:cubicBezTo>
                  <a:cubicBezTo>
                    <a:pt x="53579" y="88639"/>
                    <a:pt x="51608" y="88870"/>
                    <a:pt x="49629" y="89132"/>
                  </a:cubicBezTo>
                  <a:cubicBezTo>
                    <a:pt x="48681" y="89266"/>
                    <a:pt x="47725" y="89415"/>
                    <a:pt x="46784" y="89565"/>
                  </a:cubicBezTo>
                  <a:cubicBezTo>
                    <a:pt x="45522" y="89766"/>
                    <a:pt x="44798" y="89610"/>
                    <a:pt x="43670" y="89378"/>
                  </a:cubicBezTo>
                  <a:cubicBezTo>
                    <a:pt x="40108" y="88631"/>
                    <a:pt x="36651" y="87690"/>
                    <a:pt x="33328" y="86443"/>
                  </a:cubicBezTo>
                  <a:cubicBezTo>
                    <a:pt x="19857" y="81612"/>
                    <a:pt x="8768" y="70530"/>
                    <a:pt x="4429" y="50465"/>
                  </a:cubicBezTo>
                  <a:cubicBezTo>
                    <a:pt x="4108" y="49054"/>
                    <a:pt x="3832" y="47605"/>
                    <a:pt x="3578" y="46142"/>
                  </a:cubicBezTo>
                  <a:cubicBezTo>
                    <a:pt x="3324" y="44678"/>
                    <a:pt x="3242" y="43013"/>
                    <a:pt x="2913" y="41594"/>
                  </a:cubicBezTo>
                  <a:cubicBezTo>
                    <a:pt x="2667" y="40489"/>
                    <a:pt x="2786" y="40452"/>
                    <a:pt x="2256" y="40646"/>
                  </a:cubicBezTo>
                  <a:cubicBezTo>
                    <a:pt x="2032" y="40728"/>
                    <a:pt x="1816" y="41057"/>
                    <a:pt x="1606" y="41243"/>
                  </a:cubicBezTo>
                  <a:cubicBezTo>
                    <a:pt x="1405" y="41430"/>
                    <a:pt x="1121" y="41893"/>
                    <a:pt x="897" y="41841"/>
                  </a:cubicBezTo>
                  <a:cubicBezTo>
                    <a:pt x="673" y="41781"/>
                    <a:pt x="778" y="41975"/>
                    <a:pt x="673" y="41766"/>
                  </a:cubicBezTo>
                  <a:cubicBezTo>
                    <a:pt x="576" y="41549"/>
                    <a:pt x="837" y="38383"/>
                    <a:pt x="845" y="37935"/>
                  </a:cubicBezTo>
                  <a:cubicBezTo>
                    <a:pt x="897" y="33007"/>
                    <a:pt x="554" y="27615"/>
                    <a:pt x="860" y="22463"/>
                  </a:cubicBezTo>
                  <a:cubicBezTo>
                    <a:pt x="957" y="20939"/>
                    <a:pt x="1173" y="19550"/>
                    <a:pt x="1263" y="18027"/>
                  </a:cubicBezTo>
                  <a:cubicBezTo>
                    <a:pt x="1345" y="16758"/>
                    <a:pt x="1181" y="17392"/>
                    <a:pt x="1061" y="16735"/>
                  </a:cubicBezTo>
                  <a:cubicBezTo>
                    <a:pt x="882" y="15742"/>
                    <a:pt x="1211" y="13808"/>
                    <a:pt x="479" y="13674"/>
                  </a:cubicBezTo>
                  <a:cubicBezTo>
                    <a:pt x="464" y="13674"/>
                    <a:pt x="442" y="13659"/>
                    <a:pt x="434" y="13614"/>
                  </a:cubicBezTo>
                  <a:cubicBezTo>
                    <a:pt x="61" y="11650"/>
                    <a:pt x="218" y="9768"/>
                    <a:pt x="464" y="8140"/>
                  </a:cubicBezTo>
                  <a:cubicBezTo>
                    <a:pt x="949" y="4996"/>
                    <a:pt x="1778" y="2473"/>
                    <a:pt x="2577" y="98"/>
                  </a:cubicBezTo>
                  <a:cubicBezTo>
                    <a:pt x="2607" y="1"/>
                    <a:pt x="2667" y="195"/>
                    <a:pt x="2629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1145050" y="599525"/>
              <a:ext cx="5471750" cy="4377800"/>
            </a:xfrm>
            <a:custGeom>
              <a:avLst/>
              <a:gdLst/>
              <a:ahLst/>
              <a:cxnLst/>
              <a:rect l="l" t="t" r="r" b="b"/>
              <a:pathLst>
                <a:path w="218870" h="175112" extrusionOk="0">
                  <a:moveTo>
                    <a:pt x="2637" y="285"/>
                  </a:moveTo>
                  <a:cubicBezTo>
                    <a:pt x="1965" y="2293"/>
                    <a:pt x="1300" y="4369"/>
                    <a:pt x="792" y="6834"/>
                  </a:cubicBezTo>
                  <a:cubicBezTo>
                    <a:pt x="531" y="8103"/>
                    <a:pt x="1" y="10806"/>
                    <a:pt x="359" y="12681"/>
                  </a:cubicBezTo>
                  <a:cubicBezTo>
                    <a:pt x="546" y="13696"/>
                    <a:pt x="882" y="13315"/>
                    <a:pt x="1069" y="14137"/>
                  </a:cubicBezTo>
                  <a:cubicBezTo>
                    <a:pt x="1278" y="15100"/>
                    <a:pt x="621" y="16601"/>
                    <a:pt x="1427" y="16915"/>
                  </a:cubicBezTo>
                  <a:cubicBezTo>
                    <a:pt x="1457" y="16929"/>
                    <a:pt x="1487" y="17012"/>
                    <a:pt x="1479" y="17064"/>
                  </a:cubicBezTo>
                  <a:cubicBezTo>
                    <a:pt x="665" y="23023"/>
                    <a:pt x="852" y="29363"/>
                    <a:pt x="897" y="35508"/>
                  </a:cubicBezTo>
                  <a:cubicBezTo>
                    <a:pt x="904" y="36845"/>
                    <a:pt x="897" y="38159"/>
                    <a:pt x="860" y="39444"/>
                  </a:cubicBezTo>
                  <a:cubicBezTo>
                    <a:pt x="852" y="39653"/>
                    <a:pt x="710" y="41721"/>
                    <a:pt x="733" y="41766"/>
                  </a:cubicBezTo>
                  <a:cubicBezTo>
                    <a:pt x="867" y="42080"/>
                    <a:pt x="2547" y="40213"/>
                    <a:pt x="2696" y="40078"/>
                  </a:cubicBezTo>
                  <a:cubicBezTo>
                    <a:pt x="2846" y="39936"/>
                    <a:pt x="2764" y="40093"/>
                    <a:pt x="2771" y="40161"/>
                  </a:cubicBezTo>
                  <a:cubicBezTo>
                    <a:pt x="4556" y="56753"/>
                    <a:pt x="10015" y="69784"/>
                    <a:pt x="18468" y="77684"/>
                  </a:cubicBezTo>
                  <a:cubicBezTo>
                    <a:pt x="22582" y="81575"/>
                    <a:pt x="27279" y="84338"/>
                    <a:pt x="32297" y="86354"/>
                  </a:cubicBezTo>
                  <a:cubicBezTo>
                    <a:pt x="34717" y="87310"/>
                    <a:pt x="37196" y="88124"/>
                    <a:pt x="39720" y="88773"/>
                  </a:cubicBezTo>
                  <a:cubicBezTo>
                    <a:pt x="40982" y="89109"/>
                    <a:pt x="42251" y="89408"/>
                    <a:pt x="43536" y="89677"/>
                  </a:cubicBezTo>
                  <a:cubicBezTo>
                    <a:pt x="45141" y="90020"/>
                    <a:pt x="46545" y="89871"/>
                    <a:pt x="48337" y="89625"/>
                  </a:cubicBezTo>
                  <a:cubicBezTo>
                    <a:pt x="53841" y="88818"/>
                    <a:pt x="59299" y="88527"/>
                    <a:pt x="64900" y="87915"/>
                  </a:cubicBezTo>
                  <a:cubicBezTo>
                    <a:pt x="68006" y="87593"/>
                    <a:pt x="71098" y="87108"/>
                    <a:pt x="74152" y="86458"/>
                  </a:cubicBezTo>
                  <a:cubicBezTo>
                    <a:pt x="75757" y="86100"/>
                    <a:pt x="77378" y="85689"/>
                    <a:pt x="79013" y="85219"/>
                  </a:cubicBezTo>
                  <a:cubicBezTo>
                    <a:pt x="80058" y="84920"/>
                    <a:pt x="81141" y="84375"/>
                    <a:pt x="81955" y="84621"/>
                  </a:cubicBezTo>
                  <a:cubicBezTo>
                    <a:pt x="82769" y="84860"/>
                    <a:pt x="82978" y="85308"/>
                    <a:pt x="83374" y="85719"/>
                  </a:cubicBezTo>
                  <a:cubicBezTo>
                    <a:pt x="83770" y="86130"/>
                    <a:pt x="83956" y="86421"/>
                    <a:pt x="84427" y="86570"/>
                  </a:cubicBezTo>
                  <a:cubicBezTo>
                    <a:pt x="85241" y="86839"/>
                    <a:pt x="86301" y="86511"/>
                    <a:pt x="87369" y="86324"/>
                  </a:cubicBezTo>
                  <a:cubicBezTo>
                    <a:pt x="90334" y="85801"/>
                    <a:pt x="93111" y="85704"/>
                    <a:pt x="95852" y="85600"/>
                  </a:cubicBezTo>
                  <a:cubicBezTo>
                    <a:pt x="98951" y="85488"/>
                    <a:pt x="102087" y="85353"/>
                    <a:pt x="105515" y="84592"/>
                  </a:cubicBezTo>
                  <a:cubicBezTo>
                    <a:pt x="106896" y="84285"/>
                    <a:pt x="107949" y="84061"/>
                    <a:pt x="109204" y="83987"/>
                  </a:cubicBezTo>
                  <a:cubicBezTo>
                    <a:pt x="110451" y="83912"/>
                    <a:pt x="111496" y="83860"/>
                    <a:pt x="112631" y="83822"/>
                  </a:cubicBezTo>
                  <a:cubicBezTo>
                    <a:pt x="117903" y="83621"/>
                    <a:pt x="123168" y="83583"/>
                    <a:pt x="128932" y="82426"/>
                  </a:cubicBezTo>
                  <a:cubicBezTo>
                    <a:pt x="132121" y="81791"/>
                    <a:pt x="135227" y="80820"/>
                    <a:pt x="138214" y="79529"/>
                  </a:cubicBezTo>
                  <a:cubicBezTo>
                    <a:pt x="139827" y="78819"/>
                    <a:pt x="141664" y="78020"/>
                    <a:pt x="143046" y="76952"/>
                  </a:cubicBezTo>
                  <a:cubicBezTo>
                    <a:pt x="143852" y="76340"/>
                    <a:pt x="144308" y="75339"/>
                    <a:pt x="145166" y="74787"/>
                  </a:cubicBezTo>
                  <a:cubicBezTo>
                    <a:pt x="145196" y="74772"/>
                    <a:pt x="145226" y="74764"/>
                    <a:pt x="145264" y="74772"/>
                  </a:cubicBezTo>
                  <a:cubicBezTo>
                    <a:pt x="145361" y="74824"/>
                    <a:pt x="145204" y="74951"/>
                    <a:pt x="145204" y="75041"/>
                  </a:cubicBezTo>
                  <a:cubicBezTo>
                    <a:pt x="145204" y="75138"/>
                    <a:pt x="144726" y="75675"/>
                    <a:pt x="144636" y="75832"/>
                  </a:cubicBezTo>
                  <a:cubicBezTo>
                    <a:pt x="144390" y="76221"/>
                    <a:pt x="144293" y="76131"/>
                    <a:pt x="144353" y="76542"/>
                  </a:cubicBezTo>
                  <a:cubicBezTo>
                    <a:pt x="144420" y="76952"/>
                    <a:pt x="144353" y="76833"/>
                    <a:pt x="144763" y="76542"/>
                  </a:cubicBezTo>
                  <a:cubicBezTo>
                    <a:pt x="145174" y="76258"/>
                    <a:pt x="145271" y="75937"/>
                    <a:pt x="145689" y="75825"/>
                  </a:cubicBezTo>
                  <a:cubicBezTo>
                    <a:pt x="145786" y="75795"/>
                    <a:pt x="145600" y="76198"/>
                    <a:pt x="145652" y="76191"/>
                  </a:cubicBezTo>
                  <a:cubicBezTo>
                    <a:pt x="146025" y="76153"/>
                    <a:pt x="147392" y="74652"/>
                    <a:pt x="147623" y="74406"/>
                  </a:cubicBezTo>
                  <a:cubicBezTo>
                    <a:pt x="148960" y="73025"/>
                    <a:pt x="150132" y="71606"/>
                    <a:pt x="151439" y="70232"/>
                  </a:cubicBezTo>
                  <a:cubicBezTo>
                    <a:pt x="152141" y="69515"/>
                    <a:pt x="152858" y="68753"/>
                    <a:pt x="153829" y="68238"/>
                  </a:cubicBezTo>
                  <a:cubicBezTo>
                    <a:pt x="155583" y="67312"/>
                    <a:pt x="157368" y="66237"/>
                    <a:pt x="159190" y="65408"/>
                  </a:cubicBezTo>
                  <a:cubicBezTo>
                    <a:pt x="163312" y="63526"/>
                    <a:pt x="167591" y="62503"/>
                    <a:pt x="171444" y="62488"/>
                  </a:cubicBezTo>
                  <a:cubicBezTo>
                    <a:pt x="173326" y="62481"/>
                    <a:pt x="175118" y="62705"/>
                    <a:pt x="176746" y="63175"/>
                  </a:cubicBezTo>
                  <a:cubicBezTo>
                    <a:pt x="177515" y="63399"/>
                    <a:pt x="178262" y="63683"/>
                    <a:pt x="178979" y="64034"/>
                  </a:cubicBezTo>
                  <a:cubicBezTo>
                    <a:pt x="179501" y="64288"/>
                    <a:pt x="180524" y="64654"/>
                    <a:pt x="180749" y="65131"/>
                  </a:cubicBezTo>
                  <a:cubicBezTo>
                    <a:pt x="180973" y="65602"/>
                    <a:pt x="180771" y="67088"/>
                    <a:pt x="180816" y="67685"/>
                  </a:cubicBezTo>
                  <a:cubicBezTo>
                    <a:pt x="180868" y="68649"/>
                    <a:pt x="181032" y="69604"/>
                    <a:pt x="181301" y="70530"/>
                  </a:cubicBezTo>
                  <a:cubicBezTo>
                    <a:pt x="181831" y="72308"/>
                    <a:pt x="182884" y="73771"/>
                    <a:pt x="184714" y="74690"/>
                  </a:cubicBezTo>
                  <a:cubicBezTo>
                    <a:pt x="188791" y="76721"/>
                    <a:pt x="192614" y="79290"/>
                    <a:pt x="195803" y="82755"/>
                  </a:cubicBezTo>
                  <a:cubicBezTo>
                    <a:pt x="197617" y="84726"/>
                    <a:pt x="199185" y="86914"/>
                    <a:pt x="200462" y="89266"/>
                  </a:cubicBezTo>
                  <a:cubicBezTo>
                    <a:pt x="201769" y="91678"/>
                    <a:pt x="202710" y="94336"/>
                    <a:pt x="203927" y="96958"/>
                  </a:cubicBezTo>
                  <a:cubicBezTo>
                    <a:pt x="206444" y="102394"/>
                    <a:pt x="209446" y="107897"/>
                    <a:pt x="211581" y="114469"/>
                  </a:cubicBezTo>
                  <a:cubicBezTo>
                    <a:pt x="212097" y="116037"/>
                    <a:pt x="212560" y="117665"/>
                    <a:pt x="212963" y="119330"/>
                  </a:cubicBezTo>
                  <a:cubicBezTo>
                    <a:pt x="213112" y="119920"/>
                    <a:pt x="213665" y="121787"/>
                    <a:pt x="213597" y="122377"/>
                  </a:cubicBezTo>
                  <a:cubicBezTo>
                    <a:pt x="213530" y="122966"/>
                    <a:pt x="213157" y="123019"/>
                    <a:pt x="213687" y="122854"/>
                  </a:cubicBezTo>
                  <a:cubicBezTo>
                    <a:pt x="214456" y="122593"/>
                    <a:pt x="215203" y="121510"/>
                    <a:pt x="215838" y="120883"/>
                  </a:cubicBezTo>
                  <a:cubicBezTo>
                    <a:pt x="215875" y="120846"/>
                    <a:pt x="215920" y="120913"/>
                    <a:pt x="215920" y="120988"/>
                  </a:cubicBezTo>
                  <a:cubicBezTo>
                    <a:pt x="216293" y="129321"/>
                    <a:pt x="217025" y="138200"/>
                    <a:pt x="217712" y="147982"/>
                  </a:cubicBezTo>
                  <a:cubicBezTo>
                    <a:pt x="218317" y="156361"/>
                    <a:pt x="218832" y="165389"/>
                    <a:pt x="218869" y="174962"/>
                  </a:cubicBezTo>
                  <a:cubicBezTo>
                    <a:pt x="218869" y="175111"/>
                    <a:pt x="218795" y="175059"/>
                    <a:pt x="218795" y="174910"/>
                  </a:cubicBezTo>
                  <a:cubicBezTo>
                    <a:pt x="218757" y="156054"/>
                    <a:pt x="216891" y="139828"/>
                    <a:pt x="216054" y="125431"/>
                  </a:cubicBezTo>
                  <a:cubicBezTo>
                    <a:pt x="215994" y="124430"/>
                    <a:pt x="215942" y="123437"/>
                    <a:pt x="215890" y="122451"/>
                  </a:cubicBezTo>
                  <a:cubicBezTo>
                    <a:pt x="215845" y="121458"/>
                    <a:pt x="215741" y="121383"/>
                    <a:pt x="215307" y="121622"/>
                  </a:cubicBezTo>
                  <a:cubicBezTo>
                    <a:pt x="214867" y="121854"/>
                    <a:pt x="214299" y="122683"/>
                    <a:pt x="213724" y="123019"/>
                  </a:cubicBezTo>
                  <a:cubicBezTo>
                    <a:pt x="213418" y="123198"/>
                    <a:pt x="213411" y="123250"/>
                    <a:pt x="213232" y="122944"/>
                  </a:cubicBezTo>
                  <a:cubicBezTo>
                    <a:pt x="213217" y="122907"/>
                    <a:pt x="213306" y="122713"/>
                    <a:pt x="213306" y="122705"/>
                  </a:cubicBezTo>
                  <a:cubicBezTo>
                    <a:pt x="213306" y="122690"/>
                    <a:pt x="213403" y="122541"/>
                    <a:pt x="213411" y="122466"/>
                  </a:cubicBezTo>
                  <a:cubicBezTo>
                    <a:pt x="213463" y="121943"/>
                    <a:pt x="213336" y="121533"/>
                    <a:pt x="213239" y="120995"/>
                  </a:cubicBezTo>
                  <a:cubicBezTo>
                    <a:pt x="212888" y="119068"/>
                    <a:pt x="212328" y="117164"/>
                    <a:pt x="211775" y="115395"/>
                  </a:cubicBezTo>
                  <a:cubicBezTo>
                    <a:pt x="210737" y="112079"/>
                    <a:pt x="209483" y="109025"/>
                    <a:pt x="208154" y="106135"/>
                  </a:cubicBezTo>
                  <a:cubicBezTo>
                    <a:pt x="206825" y="103238"/>
                    <a:pt x="205458" y="100505"/>
                    <a:pt x="204189" y="97786"/>
                  </a:cubicBezTo>
                  <a:cubicBezTo>
                    <a:pt x="202785" y="94814"/>
                    <a:pt x="201724" y="91790"/>
                    <a:pt x="200231" y="89087"/>
                  </a:cubicBezTo>
                  <a:cubicBezTo>
                    <a:pt x="197154" y="83583"/>
                    <a:pt x="192816" y="79529"/>
                    <a:pt x="187880" y="76564"/>
                  </a:cubicBezTo>
                  <a:cubicBezTo>
                    <a:pt x="186192" y="75534"/>
                    <a:pt x="184079" y="74817"/>
                    <a:pt x="182765" y="73473"/>
                  </a:cubicBezTo>
                  <a:cubicBezTo>
                    <a:pt x="181622" y="72285"/>
                    <a:pt x="181092" y="70717"/>
                    <a:pt x="180831" y="69141"/>
                  </a:cubicBezTo>
                  <a:cubicBezTo>
                    <a:pt x="180674" y="68163"/>
                    <a:pt x="180689" y="67148"/>
                    <a:pt x="180607" y="66147"/>
                  </a:cubicBezTo>
                  <a:cubicBezTo>
                    <a:pt x="180495" y="64795"/>
                    <a:pt x="179419" y="64332"/>
                    <a:pt x="178135" y="63802"/>
                  </a:cubicBezTo>
                  <a:cubicBezTo>
                    <a:pt x="176268" y="63018"/>
                    <a:pt x="174103" y="62637"/>
                    <a:pt x="171795" y="62608"/>
                  </a:cubicBezTo>
                  <a:cubicBezTo>
                    <a:pt x="169055" y="62570"/>
                    <a:pt x="166075" y="63048"/>
                    <a:pt x="163081" y="64011"/>
                  </a:cubicBezTo>
                  <a:cubicBezTo>
                    <a:pt x="161438" y="64534"/>
                    <a:pt x="159840" y="65176"/>
                    <a:pt x="158302" y="65938"/>
                  </a:cubicBezTo>
                  <a:cubicBezTo>
                    <a:pt x="156920" y="66610"/>
                    <a:pt x="155613" y="67581"/>
                    <a:pt x="154254" y="68253"/>
                  </a:cubicBezTo>
                  <a:cubicBezTo>
                    <a:pt x="153410" y="68664"/>
                    <a:pt x="152947" y="68888"/>
                    <a:pt x="152231" y="69582"/>
                  </a:cubicBezTo>
                  <a:cubicBezTo>
                    <a:pt x="151514" y="70269"/>
                    <a:pt x="150662" y="71232"/>
                    <a:pt x="149908" y="72061"/>
                  </a:cubicBezTo>
                  <a:cubicBezTo>
                    <a:pt x="148616" y="73502"/>
                    <a:pt x="147287" y="75198"/>
                    <a:pt x="145510" y="76407"/>
                  </a:cubicBezTo>
                  <a:cubicBezTo>
                    <a:pt x="145458" y="76452"/>
                    <a:pt x="145391" y="76430"/>
                    <a:pt x="145405" y="76377"/>
                  </a:cubicBezTo>
                  <a:cubicBezTo>
                    <a:pt x="145771" y="75481"/>
                    <a:pt x="144845" y="76751"/>
                    <a:pt x="144435" y="76952"/>
                  </a:cubicBezTo>
                  <a:cubicBezTo>
                    <a:pt x="144024" y="77161"/>
                    <a:pt x="144061" y="77139"/>
                    <a:pt x="143867" y="76990"/>
                  </a:cubicBezTo>
                  <a:cubicBezTo>
                    <a:pt x="143673" y="76840"/>
                    <a:pt x="143822" y="76706"/>
                    <a:pt x="143837" y="76639"/>
                  </a:cubicBezTo>
                  <a:cubicBezTo>
                    <a:pt x="143897" y="76392"/>
                    <a:pt x="144547" y="75773"/>
                    <a:pt x="144748" y="75496"/>
                  </a:cubicBezTo>
                  <a:cubicBezTo>
                    <a:pt x="144942" y="75227"/>
                    <a:pt x="145316" y="74884"/>
                    <a:pt x="145054" y="75011"/>
                  </a:cubicBezTo>
                  <a:cubicBezTo>
                    <a:pt x="144427" y="75310"/>
                    <a:pt x="143942" y="76542"/>
                    <a:pt x="143479" y="76937"/>
                  </a:cubicBezTo>
                  <a:cubicBezTo>
                    <a:pt x="143008" y="77326"/>
                    <a:pt x="142180" y="77692"/>
                    <a:pt x="141672" y="77960"/>
                  </a:cubicBezTo>
                  <a:cubicBezTo>
                    <a:pt x="134839" y="81605"/>
                    <a:pt x="127969" y="83016"/>
                    <a:pt x="121599" y="83516"/>
                  </a:cubicBezTo>
                  <a:cubicBezTo>
                    <a:pt x="118515" y="83748"/>
                    <a:pt x="115536" y="83822"/>
                    <a:pt x="112542" y="83934"/>
                  </a:cubicBezTo>
                  <a:cubicBezTo>
                    <a:pt x="110712" y="84009"/>
                    <a:pt x="108778" y="83964"/>
                    <a:pt x="106777" y="84397"/>
                  </a:cubicBezTo>
                  <a:cubicBezTo>
                    <a:pt x="104477" y="84890"/>
                    <a:pt x="102311" y="85316"/>
                    <a:pt x="100146" y="85495"/>
                  </a:cubicBezTo>
                  <a:cubicBezTo>
                    <a:pt x="96039" y="85831"/>
                    <a:pt x="92223" y="85652"/>
                    <a:pt x="87929" y="86339"/>
                  </a:cubicBezTo>
                  <a:cubicBezTo>
                    <a:pt x="86339" y="86600"/>
                    <a:pt x="84912" y="87123"/>
                    <a:pt x="83949" y="86488"/>
                  </a:cubicBezTo>
                  <a:cubicBezTo>
                    <a:pt x="83538" y="86212"/>
                    <a:pt x="83269" y="85839"/>
                    <a:pt x="82956" y="85503"/>
                  </a:cubicBezTo>
                  <a:cubicBezTo>
                    <a:pt x="82829" y="85368"/>
                    <a:pt x="82694" y="85241"/>
                    <a:pt x="82553" y="85122"/>
                  </a:cubicBezTo>
                  <a:cubicBezTo>
                    <a:pt x="81851" y="84569"/>
                    <a:pt x="81253" y="84696"/>
                    <a:pt x="79969" y="85047"/>
                  </a:cubicBezTo>
                  <a:cubicBezTo>
                    <a:pt x="75690" y="86204"/>
                    <a:pt x="71568" y="87175"/>
                    <a:pt x="67468" y="87720"/>
                  </a:cubicBezTo>
                  <a:cubicBezTo>
                    <a:pt x="63369" y="88258"/>
                    <a:pt x="59366" y="88519"/>
                    <a:pt x="55364" y="88900"/>
                  </a:cubicBezTo>
                  <a:cubicBezTo>
                    <a:pt x="53385" y="89102"/>
                    <a:pt x="51414" y="89311"/>
                    <a:pt x="49442" y="89572"/>
                  </a:cubicBezTo>
                  <a:cubicBezTo>
                    <a:pt x="48494" y="89707"/>
                    <a:pt x="47538" y="89849"/>
                    <a:pt x="46597" y="89998"/>
                  </a:cubicBezTo>
                  <a:cubicBezTo>
                    <a:pt x="45335" y="90200"/>
                    <a:pt x="44611" y="90043"/>
                    <a:pt x="43476" y="89796"/>
                  </a:cubicBezTo>
                  <a:cubicBezTo>
                    <a:pt x="39944" y="89035"/>
                    <a:pt x="36479" y="88094"/>
                    <a:pt x="33156" y="86824"/>
                  </a:cubicBezTo>
                  <a:cubicBezTo>
                    <a:pt x="19715" y="81933"/>
                    <a:pt x="8663" y="70769"/>
                    <a:pt x="4362" y="50615"/>
                  </a:cubicBezTo>
                  <a:cubicBezTo>
                    <a:pt x="4048" y="49204"/>
                    <a:pt x="3772" y="47755"/>
                    <a:pt x="3518" y="46284"/>
                  </a:cubicBezTo>
                  <a:cubicBezTo>
                    <a:pt x="3264" y="44805"/>
                    <a:pt x="3182" y="43147"/>
                    <a:pt x="2868" y="41729"/>
                  </a:cubicBezTo>
                  <a:cubicBezTo>
                    <a:pt x="2614" y="40609"/>
                    <a:pt x="2734" y="40571"/>
                    <a:pt x="2204" y="40765"/>
                  </a:cubicBezTo>
                  <a:cubicBezTo>
                    <a:pt x="1980" y="40848"/>
                    <a:pt x="1763" y="41176"/>
                    <a:pt x="1569" y="41355"/>
                  </a:cubicBezTo>
                  <a:cubicBezTo>
                    <a:pt x="1375" y="41535"/>
                    <a:pt x="1076" y="42005"/>
                    <a:pt x="860" y="41953"/>
                  </a:cubicBezTo>
                  <a:cubicBezTo>
                    <a:pt x="643" y="41893"/>
                    <a:pt x="725" y="42095"/>
                    <a:pt x="628" y="41878"/>
                  </a:cubicBezTo>
                  <a:cubicBezTo>
                    <a:pt x="523" y="41661"/>
                    <a:pt x="792" y="38488"/>
                    <a:pt x="800" y="38032"/>
                  </a:cubicBezTo>
                  <a:cubicBezTo>
                    <a:pt x="867" y="33096"/>
                    <a:pt x="531" y="27690"/>
                    <a:pt x="837" y="22515"/>
                  </a:cubicBezTo>
                  <a:cubicBezTo>
                    <a:pt x="934" y="20984"/>
                    <a:pt x="1151" y="19595"/>
                    <a:pt x="1248" y="18065"/>
                  </a:cubicBezTo>
                  <a:cubicBezTo>
                    <a:pt x="1337" y="16795"/>
                    <a:pt x="1166" y="17437"/>
                    <a:pt x="1046" y="16780"/>
                  </a:cubicBezTo>
                  <a:cubicBezTo>
                    <a:pt x="867" y="15779"/>
                    <a:pt x="1203" y="13838"/>
                    <a:pt x="464" y="13704"/>
                  </a:cubicBezTo>
                  <a:cubicBezTo>
                    <a:pt x="449" y="13704"/>
                    <a:pt x="426" y="13681"/>
                    <a:pt x="426" y="13629"/>
                  </a:cubicBezTo>
                  <a:cubicBezTo>
                    <a:pt x="53" y="11672"/>
                    <a:pt x="217" y="9776"/>
                    <a:pt x="464" y="8155"/>
                  </a:cubicBezTo>
                  <a:cubicBezTo>
                    <a:pt x="942" y="4997"/>
                    <a:pt x="1785" y="2465"/>
                    <a:pt x="2584" y="90"/>
                  </a:cubicBezTo>
                  <a:cubicBezTo>
                    <a:pt x="2614" y="1"/>
                    <a:pt x="2667" y="188"/>
                    <a:pt x="2637" y="2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10"/>
            <p:cNvSpPr/>
            <p:nvPr/>
          </p:nvSpPr>
          <p:spPr>
            <a:xfrm>
              <a:off x="1129200" y="616150"/>
              <a:ext cx="5471925" cy="4377400"/>
            </a:xfrm>
            <a:custGeom>
              <a:avLst/>
              <a:gdLst/>
              <a:ahLst/>
              <a:cxnLst/>
              <a:rect l="l" t="t" r="r" b="b"/>
              <a:pathLst>
                <a:path w="218877" h="175096" extrusionOk="0">
                  <a:moveTo>
                    <a:pt x="2644" y="284"/>
                  </a:moveTo>
                  <a:cubicBezTo>
                    <a:pt x="1964" y="2285"/>
                    <a:pt x="1299" y="4376"/>
                    <a:pt x="792" y="6841"/>
                  </a:cubicBezTo>
                  <a:cubicBezTo>
                    <a:pt x="530" y="8110"/>
                    <a:pt x="0" y="10821"/>
                    <a:pt x="344" y="12703"/>
                  </a:cubicBezTo>
                  <a:cubicBezTo>
                    <a:pt x="530" y="13726"/>
                    <a:pt x="866" y="13337"/>
                    <a:pt x="1045" y="14159"/>
                  </a:cubicBezTo>
                  <a:cubicBezTo>
                    <a:pt x="1262" y="15129"/>
                    <a:pt x="597" y="16638"/>
                    <a:pt x="1411" y="16959"/>
                  </a:cubicBezTo>
                  <a:cubicBezTo>
                    <a:pt x="1441" y="16974"/>
                    <a:pt x="1464" y="17056"/>
                    <a:pt x="1456" y="17108"/>
                  </a:cubicBezTo>
                  <a:cubicBezTo>
                    <a:pt x="635" y="23082"/>
                    <a:pt x="814" y="29444"/>
                    <a:pt x="851" y="35605"/>
                  </a:cubicBezTo>
                  <a:cubicBezTo>
                    <a:pt x="859" y="36949"/>
                    <a:pt x="851" y="38263"/>
                    <a:pt x="814" y="39548"/>
                  </a:cubicBezTo>
                  <a:cubicBezTo>
                    <a:pt x="799" y="39764"/>
                    <a:pt x="665" y="41840"/>
                    <a:pt x="680" y="41878"/>
                  </a:cubicBezTo>
                  <a:cubicBezTo>
                    <a:pt x="821" y="42191"/>
                    <a:pt x="2494" y="40332"/>
                    <a:pt x="2651" y="40197"/>
                  </a:cubicBezTo>
                  <a:cubicBezTo>
                    <a:pt x="2808" y="40056"/>
                    <a:pt x="2718" y="40212"/>
                    <a:pt x="2726" y="40287"/>
                  </a:cubicBezTo>
                  <a:cubicBezTo>
                    <a:pt x="4473" y="56939"/>
                    <a:pt x="9917" y="70030"/>
                    <a:pt x="18332" y="77990"/>
                  </a:cubicBezTo>
                  <a:cubicBezTo>
                    <a:pt x="22432" y="81910"/>
                    <a:pt x="27114" y="84703"/>
                    <a:pt x="32132" y="86734"/>
                  </a:cubicBezTo>
                  <a:cubicBezTo>
                    <a:pt x="34544" y="87705"/>
                    <a:pt x="37016" y="88519"/>
                    <a:pt x="39532" y="89191"/>
                  </a:cubicBezTo>
                  <a:cubicBezTo>
                    <a:pt x="40787" y="89527"/>
                    <a:pt x="42064" y="89826"/>
                    <a:pt x="43341" y="90102"/>
                  </a:cubicBezTo>
                  <a:cubicBezTo>
                    <a:pt x="44946" y="90460"/>
                    <a:pt x="46350" y="90311"/>
                    <a:pt x="48135" y="90057"/>
                  </a:cubicBezTo>
                  <a:cubicBezTo>
                    <a:pt x="53646" y="89281"/>
                    <a:pt x="59097" y="88989"/>
                    <a:pt x="64690" y="88399"/>
                  </a:cubicBezTo>
                  <a:cubicBezTo>
                    <a:pt x="67789" y="88086"/>
                    <a:pt x="70873" y="87600"/>
                    <a:pt x="73927" y="86951"/>
                  </a:cubicBezTo>
                  <a:cubicBezTo>
                    <a:pt x="75533" y="86600"/>
                    <a:pt x="77153" y="86197"/>
                    <a:pt x="78788" y="85726"/>
                  </a:cubicBezTo>
                  <a:cubicBezTo>
                    <a:pt x="79834" y="85427"/>
                    <a:pt x="80916" y="84890"/>
                    <a:pt x="81730" y="85129"/>
                  </a:cubicBezTo>
                  <a:cubicBezTo>
                    <a:pt x="82395" y="85323"/>
                    <a:pt x="82746" y="85831"/>
                    <a:pt x="83142" y="86241"/>
                  </a:cubicBezTo>
                  <a:cubicBezTo>
                    <a:pt x="83530" y="86652"/>
                    <a:pt x="83717" y="86928"/>
                    <a:pt x="84195" y="87093"/>
                  </a:cubicBezTo>
                  <a:cubicBezTo>
                    <a:pt x="85016" y="87354"/>
                    <a:pt x="86069" y="87033"/>
                    <a:pt x="87137" y="86846"/>
                  </a:cubicBezTo>
                  <a:cubicBezTo>
                    <a:pt x="90101" y="86324"/>
                    <a:pt x="92872" y="86219"/>
                    <a:pt x="95620" y="86129"/>
                  </a:cubicBezTo>
                  <a:cubicBezTo>
                    <a:pt x="98719" y="86017"/>
                    <a:pt x="101855" y="85883"/>
                    <a:pt x="105283" y="85121"/>
                  </a:cubicBezTo>
                  <a:cubicBezTo>
                    <a:pt x="106664" y="84815"/>
                    <a:pt x="107717" y="84591"/>
                    <a:pt x="108964" y="84516"/>
                  </a:cubicBezTo>
                  <a:cubicBezTo>
                    <a:pt x="110218" y="84442"/>
                    <a:pt x="111256" y="84404"/>
                    <a:pt x="112391" y="84352"/>
                  </a:cubicBezTo>
                  <a:cubicBezTo>
                    <a:pt x="117671" y="84151"/>
                    <a:pt x="122935" y="84113"/>
                    <a:pt x="128708" y="82948"/>
                  </a:cubicBezTo>
                  <a:cubicBezTo>
                    <a:pt x="131896" y="82314"/>
                    <a:pt x="135010" y="81335"/>
                    <a:pt x="137990" y="80043"/>
                  </a:cubicBezTo>
                  <a:cubicBezTo>
                    <a:pt x="139603" y="79342"/>
                    <a:pt x="141440" y="78543"/>
                    <a:pt x="142821" y="77467"/>
                  </a:cubicBezTo>
                  <a:cubicBezTo>
                    <a:pt x="143627" y="76847"/>
                    <a:pt x="144083" y="75854"/>
                    <a:pt x="144942" y="75302"/>
                  </a:cubicBezTo>
                  <a:cubicBezTo>
                    <a:pt x="144964" y="75279"/>
                    <a:pt x="144994" y="75272"/>
                    <a:pt x="145024" y="75279"/>
                  </a:cubicBezTo>
                  <a:cubicBezTo>
                    <a:pt x="145136" y="75339"/>
                    <a:pt x="144979" y="75451"/>
                    <a:pt x="144972" y="75556"/>
                  </a:cubicBezTo>
                  <a:cubicBezTo>
                    <a:pt x="144964" y="75653"/>
                    <a:pt x="144501" y="76190"/>
                    <a:pt x="144412" y="76347"/>
                  </a:cubicBezTo>
                  <a:cubicBezTo>
                    <a:pt x="144165" y="76728"/>
                    <a:pt x="144068" y="76646"/>
                    <a:pt x="144128" y="77057"/>
                  </a:cubicBezTo>
                  <a:cubicBezTo>
                    <a:pt x="144195" y="77467"/>
                    <a:pt x="144128" y="77348"/>
                    <a:pt x="144538" y="77057"/>
                  </a:cubicBezTo>
                  <a:cubicBezTo>
                    <a:pt x="144949" y="76765"/>
                    <a:pt x="145039" y="76452"/>
                    <a:pt x="145457" y="76325"/>
                  </a:cubicBezTo>
                  <a:cubicBezTo>
                    <a:pt x="145547" y="76310"/>
                    <a:pt x="145375" y="76713"/>
                    <a:pt x="145427" y="76698"/>
                  </a:cubicBezTo>
                  <a:cubicBezTo>
                    <a:pt x="145800" y="76661"/>
                    <a:pt x="147167" y="75152"/>
                    <a:pt x="147398" y="74906"/>
                  </a:cubicBezTo>
                  <a:cubicBezTo>
                    <a:pt x="148735" y="73539"/>
                    <a:pt x="149908" y="72121"/>
                    <a:pt x="151222" y="70747"/>
                  </a:cubicBezTo>
                  <a:cubicBezTo>
                    <a:pt x="151916" y="70015"/>
                    <a:pt x="152633" y="69253"/>
                    <a:pt x="153604" y="68738"/>
                  </a:cubicBezTo>
                  <a:cubicBezTo>
                    <a:pt x="155366" y="67812"/>
                    <a:pt x="157143" y="66744"/>
                    <a:pt x="158965" y="65900"/>
                  </a:cubicBezTo>
                  <a:cubicBezTo>
                    <a:pt x="163095" y="64004"/>
                    <a:pt x="167374" y="62980"/>
                    <a:pt x="171234" y="62951"/>
                  </a:cubicBezTo>
                  <a:cubicBezTo>
                    <a:pt x="173124" y="62943"/>
                    <a:pt x="174916" y="63160"/>
                    <a:pt x="176551" y="63623"/>
                  </a:cubicBezTo>
                  <a:cubicBezTo>
                    <a:pt x="177313" y="63847"/>
                    <a:pt x="178060" y="64130"/>
                    <a:pt x="178776" y="64481"/>
                  </a:cubicBezTo>
                  <a:cubicBezTo>
                    <a:pt x="179299" y="64735"/>
                    <a:pt x="180330" y="65086"/>
                    <a:pt x="180554" y="65564"/>
                  </a:cubicBezTo>
                  <a:cubicBezTo>
                    <a:pt x="180778" y="66042"/>
                    <a:pt x="180569" y="67528"/>
                    <a:pt x="180621" y="68111"/>
                  </a:cubicBezTo>
                  <a:cubicBezTo>
                    <a:pt x="180681" y="69074"/>
                    <a:pt x="180845" y="70030"/>
                    <a:pt x="181106" y="70963"/>
                  </a:cubicBezTo>
                  <a:cubicBezTo>
                    <a:pt x="181644" y="72725"/>
                    <a:pt x="182697" y="74189"/>
                    <a:pt x="184526" y="75093"/>
                  </a:cubicBezTo>
                  <a:cubicBezTo>
                    <a:pt x="188618" y="77109"/>
                    <a:pt x="192457" y="79670"/>
                    <a:pt x="195645" y="83105"/>
                  </a:cubicBezTo>
                  <a:cubicBezTo>
                    <a:pt x="197467" y="85062"/>
                    <a:pt x="199035" y="87242"/>
                    <a:pt x="200320" y="89594"/>
                  </a:cubicBezTo>
                  <a:cubicBezTo>
                    <a:pt x="201627" y="91976"/>
                    <a:pt x="202582" y="94635"/>
                    <a:pt x="203792" y="97248"/>
                  </a:cubicBezTo>
                  <a:cubicBezTo>
                    <a:pt x="206324" y="102647"/>
                    <a:pt x="209340" y="108128"/>
                    <a:pt x="211491" y="114685"/>
                  </a:cubicBezTo>
                  <a:cubicBezTo>
                    <a:pt x="212006" y="116238"/>
                    <a:pt x="212477" y="117858"/>
                    <a:pt x="212872" y="119524"/>
                  </a:cubicBezTo>
                  <a:cubicBezTo>
                    <a:pt x="213022" y="120106"/>
                    <a:pt x="213574" y="121965"/>
                    <a:pt x="213522" y="122548"/>
                  </a:cubicBezTo>
                  <a:cubicBezTo>
                    <a:pt x="213462" y="123138"/>
                    <a:pt x="213081" y="123198"/>
                    <a:pt x="213604" y="123018"/>
                  </a:cubicBezTo>
                  <a:cubicBezTo>
                    <a:pt x="214381" y="122764"/>
                    <a:pt x="215135" y="121674"/>
                    <a:pt x="215770" y="121047"/>
                  </a:cubicBezTo>
                  <a:cubicBezTo>
                    <a:pt x="215800" y="121010"/>
                    <a:pt x="215844" y="121077"/>
                    <a:pt x="215844" y="121144"/>
                  </a:cubicBezTo>
                  <a:cubicBezTo>
                    <a:pt x="216233" y="129455"/>
                    <a:pt x="216972" y="138304"/>
                    <a:pt x="217681" y="148064"/>
                  </a:cubicBezTo>
                  <a:cubicBezTo>
                    <a:pt x="218301" y="156405"/>
                    <a:pt x="218831" y="165403"/>
                    <a:pt x="218876" y="174947"/>
                  </a:cubicBezTo>
                  <a:cubicBezTo>
                    <a:pt x="218876" y="175096"/>
                    <a:pt x="218802" y="175036"/>
                    <a:pt x="218802" y="174887"/>
                  </a:cubicBezTo>
                  <a:cubicBezTo>
                    <a:pt x="218734" y="156099"/>
                    <a:pt x="216845" y="139939"/>
                    <a:pt x="215986" y="125587"/>
                  </a:cubicBezTo>
                  <a:cubicBezTo>
                    <a:pt x="215927" y="124586"/>
                    <a:pt x="215874" y="123593"/>
                    <a:pt x="215829" y="122615"/>
                  </a:cubicBezTo>
                  <a:cubicBezTo>
                    <a:pt x="215777" y="121637"/>
                    <a:pt x="215680" y="121555"/>
                    <a:pt x="215232" y="121786"/>
                  </a:cubicBezTo>
                  <a:cubicBezTo>
                    <a:pt x="214777" y="122018"/>
                    <a:pt x="214217" y="122847"/>
                    <a:pt x="213649" y="123183"/>
                  </a:cubicBezTo>
                  <a:cubicBezTo>
                    <a:pt x="213343" y="123369"/>
                    <a:pt x="213335" y="123429"/>
                    <a:pt x="213156" y="123123"/>
                  </a:cubicBezTo>
                  <a:cubicBezTo>
                    <a:pt x="213134" y="123086"/>
                    <a:pt x="213231" y="122884"/>
                    <a:pt x="213223" y="122876"/>
                  </a:cubicBezTo>
                  <a:cubicBezTo>
                    <a:pt x="213208" y="122869"/>
                    <a:pt x="213320" y="122720"/>
                    <a:pt x="213320" y="122645"/>
                  </a:cubicBezTo>
                  <a:cubicBezTo>
                    <a:pt x="213380" y="122122"/>
                    <a:pt x="213261" y="121719"/>
                    <a:pt x="213156" y="121166"/>
                  </a:cubicBezTo>
                  <a:cubicBezTo>
                    <a:pt x="212798" y="119262"/>
                    <a:pt x="212238" y="117358"/>
                    <a:pt x="211678" y="115596"/>
                  </a:cubicBezTo>
                  <a:cubicBezTo>
                    <a:pt x="210647" y="112303"/>
                    <a:pt x="209378" y="109256"/>
                    <a:pt x="208048" y="106381"/>
                  </a:cubicBezTo>
                  <a:cubicBezTo>
                    <a:pt x="206727" y="103506"/>
                    <a:pt x="205330" y="100773"/>
                    <a:pt x="204053" y="98077"/>
                  </a:cubicBezTo>
                  <a:cubicBezTo>
                    <a:pt x="202657" y="95120"/>
                    <a:pt x="201589" y="92103"/>
                    <a:pt x="200081" y="89415"/>
                  </a:cubicBezTo>
                  <a:cubicBezTo>
                    <a:pt x="197004" y="83927"/>
                    <a:pt x="192651" y="79902"/>
                    <a:pt x="187700" y="76959"/>
                  </a:cubicBezTo>
                  <a:cubicBezTo>
                    <a:pt x="186012" y="75944"/>
                    <a:pt x="183892" y="75234"/>
                    <a:pt x="182585" y="73890"/>
                  </a:cubicBezTo>
                  <a:cubicBezTo>
                    <a:pt x="181435" y="72718"/>
                    <a:pt x="180905" y="71157"/>
                    <a:pt x="180643" y="69582"/>
                  </a:cubicBezTo>
                  <a:cubicBezTo>
                    <a:pt x="180479" y="68588"/>
                    <a:pt x="180501" y="67580"/>
                    <a:pt x="180419" y="66580"/>
                  </a:cubicBezTo>
                  <a:cubicBezTo>
                    <a:pt x="180307" y="65228"/>
                    <a:pt x="179224" y="64780"/>
                    <a:pt x="177940" y="64250"/>
                  </a:cubicBezTo>
                  <a:cubicBezTo>
                    <a:pt x="176058" y="63473"/>
                    <a:pt x="173908" y="63092"/>
                    <a:pt x="171593" y="63070"/>
                  </a:cubicBezTo>
                  <a:cubicBezTo>
                    <a:pt x="168837" y="63048"/>
                    <a:pt x="165865" y="63533"/>
                    <a:pt x="162863" y="64489"/>
                  </a:cubicBezTo>
                  <a:cubicBezTo>
                    <a:pt x="161221" y="65019"/>
                    <a:pt x="159623" y="65669"/>
                    <a:pt x="158077" y="66430"/>
                  </a:cubicBezTo>
                  <a:cubicBezTo>
                    <a:pt x="156703" y="67117"/>
                    <a:pt x="155396" y="68088"/>
                    <a:pt x="154030" y="68745"/>
                  </a:cubicBezTo>
                  <a:cubicBezTo>
                    <a:pt x="153186" y="69171"/>
                    <a:pt x="152738" y="69395"/>
                    <a:pt x="152013" y="70082"/>
                  </a:cubicBezTo>
                  <a:cubicBezTo>
                    <a:pt x="151296" y="70776"/>
                    <a:pt x="150438" y="71732"/>
                    <a:pt x="149691" y="72569"/>
                  </a:cubicBezTo>
                  <a:cubicBezTo>
                    <a:pt x="148392" y="74002"/>
                    <a:pt x="147062" y="75705"/>
                    <a:pt x="145285" y="76915"/>
                  </a:cubicBezTo>
                  <a:cubicBezTo>
                    <a:pt x="145233" y="76952"/>
                    <a:pt x="145166" y="76937"/>
                    <a:pt x="145181" y="76885"/>
                  </a:cubicBezTo>
                  <a:cubicBezTo>
                    <a:pt x="145539" y="75981"/>
                    <a:pt x="144621" y="77258"/>
                    <a:pt x="144210" y="77460"/>
                  </a:cubicBezTo>
                  <a:cubicBezTo>
                    <a:pt x="143799" y="77654"/>
                    <a:pt x="143837" y="77654"/>
                    <a:pt x="143642" y="77505"/>
                  </a:cubicBezTo>
                  <a:cubicBezTo>
                    <a:pt x="143448" y="77355"/>
                    <a:pt x="143598" y="77213"/>
                    <a:pt x="143613" y="77146"/>
                  </a:cubicBezTo>
                  <a:cubicBezTo>
                    <a:pt x="143672" y="76907"/>
                    <a:pt x="144322" y="76280"/>
                    <a:pt x="144524" y="76011"/>
                  </a:cubicBezTo>
                  <a:cubicBezTo>
                    <a:pt x="144718" y="75742"/>
                    <a:pt x="145091" y="75384"/>
                    <a:pt x="144822" y="75518"/>
                  </a:cubicBezTo>
                  <a:cubicBezTo>
                    <a:pt x="144195" y="75824"/>
                    <a:pt x="143717" y="77057"/>
                    <a:pt x="143254" y="77445"/>
                  </a:cubicBezTo>
                  <a:cubicBezTo>
                    <a:pt x="142784" y="77841"/>
                    <a:pt x="141955" y="78206"/>
                    <a:pt x="141447" y="78475"/>
                  </a:cubicBezTo>
                  <a:cubicBezTo>
                    <a:pt x="134607" y="82127"/>
                    <a:pt x="127737" y="83531"/>
                    <a:pt x="121352" y="84046"/>
                  </a:cubicBezTo>
                  <a:cubicBezTo>
                    <a:pt x="118283" y="84292"/>
                    <a:pt x="115304" y="84352"/>
                    <a:pt x="112309" y="84479"/>
                  </a:cubicBezTo>
                  <a:cubicBezTo>
                    <a:pt x="110480" y="84539"/>
                    <a:pt x="108546" y="84494"/>
                    <a:pt x="106537" y="84927"/>
                  </a:cubicBezTo>
                  <a:cubicBezTo>
                    <a:pt x="104245" y="85420"/>
                    <a:pt x="102079" y="85846"/>
                    <a:pt x="99913" y="86025"/>
                  </a:cubicBezTo>
                  <a:cubicBezTo>
                    <a:pt x="95806" y="86361"/>
                    <a:pt x="91991" y="86182"/>
                    <a:pt x="87697" y="86854"/>
                  </a:cubicBezTo>
                  <a:cubicBezTo>
                    <a:pt x="86106" y="87108"/>
                    <a:pt x="84688" y="87638"/>
                    <a:pt x="83717" y="86996"/>
                  </a:cubicBezTo>
                  <a:cubicBezTo>
                    <a:pt x="83314" y="86727"/>
                    <a:pt x="83045" y="86353"/>
                    <a:pt x="82716" y="86025"/>
                  </a:cubicBezTo>
                  <a:cubicBezTo>
                    <a:pt x="82597" y="85890"/>
                    <a:pt x="82462" y="85763"/>
                    <a:pt x="82320" y="85644"/>
                  </a:cubicBezTo>
                  <a:cubicBezTo>
                    <a:pt x="81626" y="85084"/>
                    <a:pt x="81021" y="85203"/>
                    <a:pt x="79744" y="85562"/>
                  </a:cubicBezTo>
                  <a:cubicBezTo>
                    <a:pt x="75465" y="86704"/>
                    <a:pt x="71343" y="87668"/>
                    <a:pt x="67251" y="88213"/>
                  </a:cubicBezTo>
                  <a:cubicBezTo>
                    <a:pt x="63167" y="88750"/>
                    <a:pt x="59157" y="88997"/>
                    <a:pt x="55154" y="89370"/>
                  </a:cubicBezTo>
                  <a:cubicBezTo>
                    <a:pt x="53183" y="89557"/>
                    <a:pt x="51219" y="89759"/>
                    <a:pt x="49247" y="90020"/>
                  </a:cubicBezTo>
                  <a:cubicBezTo>
                    <a:pt x="48292" y="90154"/>
                    <a:pt x="47351" y="90281"/>
                    <a:pt x="46402" y="90431"/>
                  </a:cubicBezTo>
                  <a:cubicBezTo>
                    <a:pt x="45148" y="90625"/>
                    <a:pt x="44423" y="90468"/>
                    <a:pt x="43288" y="90229"/>
                  </a:cubicBezTo>
                  <a:cubicBezTo>
                    <a:pt x="39756" y="89452"/>
                    <a:pt x="36299" y="88489"/>
                    <a:pt x="32983" y="87212"/>
                  </a:cubicBezTo>
                  <a:cubicBezTo>
                    <a:pt x="19572" y="82254"/>
                    <a:pt x="8558" y="71008"/>
                    <a:pt x="4294" y="50779"/>
                  </a:cubicBezTo>
                  <a:cubicBezTo>
                    <a:pt x="3988" y="49360"/>
                    <a:pt x="3704" y="47904"/>
                    <a:pt x="3465" y="46433"/>
                  </a:cubicBezTo>
                  <a:cubicBezTo>
                    <a:pt x="3218" y="44954"/>
                    <a:pt x="3129" y="43281"/>
                    <a:pt x="2808" y="41855"/>
                  </a:cubicBezTo>
                  <a:cubicBezTo>
                    <a:pt x="2569" y="40728"/>
                    <a:pt x="2681" y="40698"/>
                    <a:pt x="2151" y="40884"/>
                  </a:cubicBezTo>
                  <a:cubicBezTo>
                    <a:pt x="1927" y="40967"/>
                    <a:pt x="1718" y="41295"/>
                    <a:pt x="1516" y="41474"/>
                  </a:cubicBezTo>
                  <a:cubicBezTo>
                    <a:pt x="1307" y="41646"/>
                    <a:pt x="1031" y="42124"/>
                    <a:pt x="814" y="42072"/>
                  </a:cubicBezTo>
                  <a:cubicBezTo>
                    <a:pt x="597" y="42012"/>
                    <a:pt x="680" y="42199"/>
                    <a:pt x="583" y="41982"/>
                  </a:cubicBezTo>
                  <a:cubicBezTo>
                    <a:pt x="478" y="41773"/>
                    <a:pt x="747" y="38592"/>
                    <a:pt x="754" y="38136"/>
                  </a:cubicBezTo>
                  <a:cubicBezTo>
                    <a:pt x="829" y="33186"/>
                    <a:pt x="508" y="27757"/>
                    <a:pt x="821" y="22567"/>
                  </a:cubicBezTo>
                  <a:cubicBezTo>
                    <a:pt x="919" y="21036"/>
                    <a:pt x="1128" y="19640"/>
                    <a:pt x="1232" y="18116"/>
                  </a:cubicBezTo>
                  <a:cubicBezTo>
                    <a:pt x="1314" y="16839"/>
                    <a:pt x="1150" y="17482"/>
                    <a:pt x="1031" y="16810"/>
                  </a:cubicBezTo>
                  <a:cubicBezTo>
                    <a:pt x="851" y="15809"/>
                    <a:pt x="1187" y="13867"/>
                    <a:pt x="456" y="13733"/>
                  </a:cubicBezTo>
                  <a:cubicBezTo>
                    <a:pt x="441" y="13733"/>
                    <a:pt x="418" y="13711"/>
                    <a:pt x="411" y="13658"/>
                  </a:cubicBezTo>
                  <a:cubicBezTo>
                    <a:pt x="60" y="11687"/>
                    <a:pt x="209" y="9790"/>
                    <a:pt x="456" y="8155"/>
                  </a:cubicBezTo>
                  <a:cubicBezTo>
                    <a:pt x="941" y="4996"/>
                    <a:pt x="1785" y="2472"/>
                    <a:pt x="2584" y="83"/>
                  </a:cubicBezTo>
                  <a:cubicBezTo>
                    <a:pt x="2614" y="0"/>
                    <a:pt x="2673" y="187"/>
                    <a:pt x="2644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10"/>
            <p:cNvSpPr/>
            <p:nvPr/>
          </p:nvSpPr>
          <p:spPr>
            <a:xfrm>
              <a:off x="1113125" y="632775"/>
              <a:ext cx="5472500" cy="4377025"/>
            </a:xfrm>
            <a:custGeom>
              <a:avLst/>
              <a:gdLst/>
              <a:ahLst/>
              <a:cxnLst/>
              <a:rect l="l" t="t" r="r" b="b"/>
              <a:pathLst>
                <a:path w="218900" h="175081" extrusionOk="0">
                  <a:moveTo>
                    <a:pt x="2652" y="276"/>
                  </a:moveTo>
                  <a:cubicBezTo>
                    <a:pt x="1980" y="2293"/>
                    <a:pt x="1308" y="4376"/>
                    <a:pt x="800" y="6848"/>
                  </a:cubicBezTo>
                  <a:cubicBezTo>
                    <a:pt x="539" y="8117"/>
                    <a:pt x="1" y="10828"/>
                    <a:pt x="344" y="12732"/>
                  </a:cubicBezTo>
                  <a:cubicBezTo>
                    <a:pt x="531" y="13748"/>
                    <a:pt x="867" y="13367"/>
                    <a:pt x="1046" y="14196"/>
                  </a:cubicBezTo>
                  <a:cubicBezTo>
                    <a:pt x="1263" y="15166"/>
                    <a:pt x="598" y="16667"/>
                    <a:pt x="1397" y="17003"/>
                  </a:cubicBezTo>
                  <a:cubicBezTo>
                    <a:pt x="1427" y="17018"/>
                    <a:pt x="1457" y="17100"/>
                    <a:pt x="1450" y="17153"/>
                  </a:cubicBezTo>
                  <a:cubicBezTo>
                    <a:pt x="628" y="23142"/>
                    <a:pt x="792" y="29511"/>
                    <a:pt x="822" y="35702"/>
                  </a:cubicBezTo>
                  <a:cubicBezTo>
                    <a:pt x="822" y="37046"/>
                    <a:pt x="815" y="38360"/>
                    <a:pt x="777" y="39659"/>
                  </a:cubicBezTo>
                  <a:cubicBezTo>
                    <a:pt x="763" y="39876"/>
                    <a:pt x="628" y="41944"/>
                    <a:pt x="643" y="41997"/>
                  </a:cubicBezTo>
                  <a:cubicBezTo>
                    <a:pt x="785" y="42310"/>
                    <a:pt x="2458" y="40466"/>
                    <a:pt x="2607" y="40317"/>
                  </a:cubicBezTo>
                  <a:cubicBezTo>
                    <a:pt x="2756" y="40167"/>
                    <a:pt x="2667" y="40331"/>
                    <a:pt x="2682" y="40406"/>
                  </a:cubicBezTo>
                  <a:cubicBezTo>
                    <a:pt x="4407" y="57126"/>
                    <a:pt x="9813" y="70276"/>
                    <a:pt x="18214" y="78288"/>
                  </a:cubicBezTo>
                  <a:cubicBezTo>
                    <a:pt x="22291" y="82246"/>
                    <a:pt x="26966" y="85054"/>
                    <a:pt x="31976" y="87115"/>
                  </a:cubicBezTo>
                  <a:cubicBezTo>
                    <a:pt x="34388" y="88093"/>
                    <a:pt x="36852" y="88922"/>
                    <a:pt x="39361" y="89594"/>
                  </a:cubicBezTo>
                  <a:cubicBezTo>
                    <a:pt x="40616" y="89930"/>
                    <a:pt x="41885" y="90251"/>
                    <a:pt x="43162" y="90527"/>
                  </a:cubicBezTo>
                  <a:cubicBezTo>
                    <a:pt x="44768" y="90886"/>
                    <a:pt x="46164" y="90744"/>
                    <a:pt x="47949" y="90490"/>
                  </a:cubicBezTo>
                  <a:cubicBezTo>
                    <a:pt x="53445" y="89736"/>
                    <a:pt x="58896" y="89467"/>
                    <a:pt x="64482" y="88877"/>
                  </a:cubicBezTo>
                  <a:cubicBezTo>
                    <a:pt x="67506" y="88563"/>
                    <a:pt x="70575" y="88130"/>
                    <a:pt x="73711" y="87451"/>
                  </a:cubicBezTo>
                  <a:cubicBezTo>
                    <a:pt x="75317" y="87100"/>
                    <a:pt x="76937" y="86697"/>
                    <a:pt x="78573" y="86234"/>
                  </a:cubicBezTo>
                  <a:cubicBezTo>
                    <a:pt x="79618" y="85935"/>
                    <a:pt x="80701" y="85397"/>
                    <a:pt x="81515" y="85636"/>
                  </a:cubicBezTo>
                  <a:cubicBezTo>
                    <a:pt x="82179" y="85838"/>
                    <a:pt x="82530" y="86338"/>
                    <a:pt x="82926" y="86749"/>
                  </a:cubicBezTo>
                  <a:cubicBezTo>
                    <a:pt x="83314" y="87159"/>
                    <a:pt x="83501" y="87451"/>
                    <a:pt x="83979" y="87600"/>
                  </a:cubicBezTo>
                  <a:cubicBezTo>
                    <a:pt x="84793" y="87869"/>
                    <a:pt x="85846" y="87555"/>
                    <a:pt x="86921" y="87369"/>
                  </a:cubicBezTo>
                  <a:cubicBezTo>
                    <a:pt x="89878" y="86846"/>
                    <a:pt x="92649" y="86749"/>
                    <a:pt x="95397" y="86659"/>
                  </a:cubicBezTo>
                  <a:cubicBezTo>
                    <a:pt x="98495" y="86547"/>
                    <a:pt x="101632" y="86420"/>
                    <a:pt x="105059" y="85659"/>
                  </a:cubicBezTo>
                  <a:cubicBezTo>
                    <a:pt x="106433" y="85352"/>
                    <a:pt x="107494" y="85128"/>
                    <a:pt x="108741" y="85054"/>
                  </a:cubicBezTo>
                  <a:cubicBezTo>
                    <a:pt x="109995" y="84979"/>
                    <a:pt x="111033" y="84927"/>
                    <a:pt x="112168" y="84882"/>
                  </a:cubicBezTo>
                  <a:cubicBezTo>
                    <a:pt x="117440" y="84680"/>
                    <a:pt x="122705" y="84643"/>
                    <a:pt x="128484" y="83471"/>
                  </a:cubicBezTo>
                  <a:cubicBezTo>
                    <a:pt x="131673" y="82836"/>
                    <a:pt x="134779" y="81858"/>
                    <a:pt x="137766" y="80558"/>
                  </a:cubicBezTo>
                  <a:cubicBezTo>
                    <a:pt x="139379" y="79849"/>
                    <a:pt x="141216" y="79050"/>
                    <a:pt x="142605" y="77975"/>
                  </a:cubicBezTo>
                  <a:cubicBezTo>
                    <a:pt x="143404" y="77362"/>
                    <a:pt x="143867" y="76362"/>
                    <a:pt x="144719" y="75809"/>
                  </a:cubicBezTo>
                  <a:cubicBezTo>
                    <a:pt x="144741" y="75794"/>
                    <a:pt x="144778" y="75787"/>
                    <a:pt x="144808" y="75794"/>
                  </a:cubicBezTo>
                  <a:cubicBezTo>
                    <a:pt x="144920" y="75846"/>
                    <a:pt x="144763" y="75958"/>
                    <a:pt x="144756" y="76063"/>
                  </a:cubicBezTo>
                  <a:cubicBezTo>
                    <a:pt x="144748" y="76167"/>
                    <a:pt x="144285" y="76698"/>
                    <a:pt x="144196" y="76847"/>
                  </a:cubicBezTo>
                  <a:cubicBezTo>
                    <a:pt x="143949" y="77235"/>
                    <a:pt x="143852" y="77153"/>
                    <a:pt x="143912" y="77564"/>
                  </a:cubicBezTo>
                  <a:cubicBezTo>
                    <a:pt x="143979" y="77975"/>
                    <a:pt x="143912" y="77855"/>
                    <a:pt x="144323" y="77564"/>
                  </a:cubicBezTo>
                  <a:cubicBezTo>
                    <a:pt x="144733" y="77273"/>
                    <a:pt x="144823" y="76952"/>
                    <a:pt x="145241" y="76840"/>
                  </a:cubicBezTo>
                  <a:cubicBezTo>
                    <a:pt x="145331" y="76817"/>
                    <a:pt x="145159" y="77220"/>
                    <a:pt x="145211" y="77213"/>
                  </a:cubicBezTo>
                  <a:cubicBezTo>
                    <a:pt x="145585" y="77176"/>
                    <a:pt x="146951" y="75660"/>
                    <a:pt x="147183" y="75421"/>
                  </a:cubicBezTo>
                  <a:cubicBezTo>
                    <a:pt x="148519" y="74039"/>
                    <a:pt x="149692" y="72620"/>
                    <a:pt x="151006" y="71246"/>
                  </a:cubicBezTo>
                  <a:cubicBezTo>
                    <a:pt x="151701" y="70515"/>
                    <a:pt x="152425" y="69753"/>
                    <a:pt x="153396" y="69238"/>
                  </a:cubicBezTo>
                  <a:cubicBezTo>
                    <a:pt x="155150" y="68312"/>
                    <a:pt x="156935" y="67229"/>
                    <a:pt x="158757" y="66393"/>
                  </a:cubicBezTo>
                  <a:cubicBezTo>
                    <a:pt x="162879" y="64488"/>
                    <a:pt x="167173" y="63458"/>
                    <a:pt x="171041" y="63421"/>
                  </a:cubicBezTo>
                  <a:cubicBezTo>
                    <a:pt x="172833" y="63383"/>
                    <a:pt x="174625" y="63607"/>
                    <a:pt x="176358" y="64078"/>
                  </a:cubicBezTo>
                  <a:cubicBezTo>
                    <a:pt x="177127" y="64294"/>
                    <a:pt x="177874" y="64578"/>
                    <a:pt x="178591" y="64929"/>
                  </a:cubicBezTo>
                  <a:cubicBezTo>
                    <a:pt x="179113" y="65175"/>
                    <a:pt x="180144" y="65534"/>
                    <a:pt x="180375" y="65997"/>
                  </a:cubicBezTo>
                  <a:cubicBezTo>
                    <a:pt x="180607" y="66467"/>
                    <a:pt x="180390" y="67961"/>
                    <a:pt x="180427" y="68551"/>
                  </a:cubicBezTo>
                  <a:cubicBezTo>
                    <a:pt x="180487" y="69514"/>
                    <a:pt x="180659" y="70470"/>
                    <a:pt x="180928" y="71396"/>
                  </a:cubicBezTo>
                  <a:cubicBezTo>
                    <a:pt x="181465" y="73151"/>
                    <a:pt x="182518" y="74614"/>
                    <a:pt x="184363" y="75503"/>
                  </a:cubicBezTo>
                  <a:cubicBezTo>
                    <a:pt x="188455" y="77512"/>
                    <a:pt x="192293" y="80036"/>
                    <a:pt x="195497" y="83463"/>
                  </a:cubicBezTo>
                  <a:cubicBezTo>
                    <a:pt x="197319" y="85412"/>
                    <a:pt x="198894" y="87578"/>
                    <a:pt x="200194" y="89915"/>
                  </a:cubicBezTo>
                  <a:cubicBezTo>
                    <a:pt x="201500" y="92297"/>
                    <a:pt x="202449" y="94933"/>
                    <a:pt x="203673" y="97539"/>
                  </a:cubicBezTo>
                  <a:cubicBezTo>
                    <a:pt x="206220" y="102916"/>
                    <a:pt x="209244" y="108367"/>
                    <a:pt x="211410" y="114886"/>
                  </a:cubicBezTo>
                  <a:cubicBezTo>
                    <a:pt x="211932" y="116439"/>
                    <a:pt x="212403" y="118045"/>
                    <a:pt x="212813" y="119710"/>
                  </a:cubicBezTo>
                  <a:cubicBezTo>
                    <a:pt x="212948" y="120285"/>
                    <a:pt x="213508" y="122137"/>
                    <a:pt x="213448" y="122727"/>
                  </a:cubicBezTo>
                  <a:cubicBezTo>
                    <a:pt x="213381" y="123309"/>
                    <a:pt x="213015" y="123376"/>
                    <a:pt x="213538" y="123190"/>
                  </a:cubicBezTo>
                  <a:cubicBezTo>
                    <a:pt x="214314" y="122928"/>
                    <a:pt x="215069" y="121846"/>
                    <a:pt x="215703" y="121211"/>
                  </a:cubicBezTo>
                  <a:cubicBezTo>
                    <a:pt x="215741" y="121173"/>
                    <a:pt x="215778" y="121241"/>
                    <a:pt x="215785" y="121315"/>
                  </a:cubicBezTo>
                  <a:cubicBezTo>
                    <a:pt x="216181" y="129604"/>
                    <a:pt x="216935" y="138423"/>
                    <a:pt x="217652" y="148131"/>
                  </a:cubicBezTo>
                  <a:cubicBezTo>
                    <a:pt x="218280" y="156457"/>
                    <a:pt x="218832" y="165418"/>
                    <a:pt x="218884" y="174931"/>
                  </a:cubicBezTo>
                  <a:cubicBezTo>
                    <a:pt x="218899" y="175081"/>
                    <a:pt x="218825" y="175021"/>
                    <a:pt x="218825" y="174872"/>
                  </a:cubicBezTo>
                  <a:cubicBezTo>
                    <a:pt x="218728" y="156151"/>
                    <a:pt x="216809" y="140051"/>
                    <a:pt x="215927" y="125736"/>
                  </a:cubicBezTo>
                  <a:cubicBezTo>
                    <a:pt x="215860" y="124743"/>
                    <a:pt x="215808" y="123750"/>
                    <a:pt x="215763" y="122779"/>
                  </a:cubicBezTo>
                  <a:cubicBezTo>
                    <a:pt x="215711" y="121808"/>
                    <a:pt x="215614" y="121719"/>
                    <a:pt x="215166" y="121958"/>
                  </a:cubicBezTo>
                  <a:cubicBezTo>
                    <a:pt x="214718" y="122204"/>
                    <a:pt x="214158" y="123025"/>
                    <a:pt x="213583" y="123361"/>
                  </a:cubicBezTo>
                  <a:cubicBezTo>
                    <a:pt x="213276" y="123548"/>
                    <a:pt x="213269" y="123600"/>
                    <a:pt x="213090" y="123294"/>
                  </a:cubicBezTo>
                  <a:cubicBezTo>
                    <a:pt x="213075" y="123264"/>
                    <a:pt x="213157" y="123063"/>
                    <a:pt x="213157" y="123048"/>
                  </a:cubicBezTo>
                  <a:cubicBezTo>
                    <a:pt x="213157" y="123040"/>
                    <a:pt x="213247" y="122891"/>
                    <a:pt x="213262" y="122816"/>
                  </a:cubicBezTo>
                  <a:cubicBezTo>
                    <a:pt x="213314" y="122301"/>
                    <a:pt x="213187" y="121890"/>
                    <a:pt x="213090" y="121353"/>
                  </a:cubicBezTo>
                  <a:cubicBezTo>
                    <a:pt x="212724" y="119449"/>
                    <a:pt x="212164" y="117559"/>
                    <a:pt x="211604" y="115797"/>
                  </a:cubicBezTo>
                  <a:cubicBezTo>
                    <a:pt x="210558" y="112519"/>
                    <a:pt x="209281" y="109487"/>
                    <a:pt x="207945" y="106634"/>
                  </a:cubicBezTo>
                  <a:cubicBezTo>
                    <a:pt x="206616" y="103774"/>
                    <a:pt x="205219" y="101049"/>
                    <a:pt x="203942" y="98361"/>
                  </a:cubicBezTo>
                  <a:cubicBezTo>
                    <a:pt x="202523" y="95411"/>
                    <a:pt x="201463" y="92417"/>
                    <a:pt x="199947" y="89736"/>
                  </a:cubicBezTo>
                  <a:cubicBezTo>
                    <a:pt x="196856" y="84277"/>
                    <a:pt x="192495" y="80275"/>
                    <a:pt x="187536" y="77347"/>
                  </a:cubicBezTo>
                  <a:cubicBezTo>
                    <a:pt x="185841" y="76354"/>
                    <a:pt x="183713" y="75652"/>
                    <a:pt x="182406" y="74316"/>
                  </a:cubicBezTo>
                  <a:cubicBezTo>
                    <a:pt x="181256" y="73143"/>
                    <a:pt x="180719" y="71583"/>
                    <a:pt x="180457" y="70007"/>
                  </a:cubicBezTo>
                  <a:cubicBezTo>
                    <a:pt x="180301" y="69021"/>
                    <a:pt x="180315" y="68013"/>
                    <a:pt x="180233" y="67027"/>
                  </a:cubicBezTo>
                  <a:cubicBezTo>
                    <a:pt x="180121" y="65676"/>
                    <a:pt x="179039" y="65228"/>
                    <a:pt x="177739" y="64690"/>
                  </a:cubicBezTo>
                  <a:cubicBezTo>
                    <a:pt x="175872" y="63928"/>
                    <a:pt x="173707" y="63555"/>
                    <a:pt x="171392" y="63533"/>
                  </a:cubicBezTo>
                  <a:cubicBezTo>
                    <a:pt x="168644" y="63518"/>
                    <a:pt x="165664" y="64011"/>
                    <a:pt x="162655" y="64974"/>
                  </a:cubicBezTo>
                  <a:cubicBezTo>
                    <a:pt x="161020" y="65512"/>
                    <a:pt x="159414" y="66161"/>
                    <a:pt x="157869" y="66923"/>
                  </a:cubicBezTo>
                  <a:cubicBezTo>
                    <a:pt x="156487" y="67602"/>
                    <a:pt x="155180" y="68588"/>
                    <a:pt x="153821" y="69245"/>
                  </a:cubicBezTo>
                  <a:cubicBezTo>
                    <a:pt x="152970" y="69671"/>
                    <a:pt x="152522" y="69895"/>
                    <a:pt x="151805" y="70582"/>
                  </a:cubicBezTo>
                  <a:cubicBezTo>
                    <a:pt x="151081" y="71276"/>
                    <a:pt x="150222" y="72232"/>
                    <a:pt x="149475" y="73069"/>
                  </a:cubicBezTo>
                  <a:cubicBezTo>
                    <a:pt x="148183" y="74502"/>
                    <a:pt x="146847" y="76212"/>
                    <a:pt x="145069" y="77422"/>
                  </a:cubicBezTo>
                  <a:cubicBezTo>
                    <a:pt x="145017" y="77459"/>
                    <a:pt x="144950" y="77444"/>
                    <a:pt x="144972" y="77400"/>
                  </a:cubicBezTo>
                  <a:cubicBezTo>
                    <a:pt x="145323" y="76489"/>
                    <a:pt x="144412" y="77773"/>
                    <a:pt x="144002" y="77967"/>
                  </a:cubicBezTo>
                  <a:cubicBezTo>
                    <a:pt x="143583" y="78161"/>
                    <a:pt x="143628" y="78161"/>
                    <a:pt x="143419" y="78012"/>
                  </a:cubicBezTo>
                  <a:cubicBezTo>
                    <a:pt x="143210" y="77863"/>
                    <a:pt x="143382" y="77721"/>
                    <a:pt x="143389" y="77661"/>
                  </a:cubicBezTo>
                  <a:cubicBezTo>
                    <a:pt x="143457" y="77415"/>
                    <a:pt x="144114" y="76787"/>
                    <a:pt x="144308" y="76518"/>
                  </a:cubicBezTo>
                  <a:cubicBezTo>
                    <a:pt x="144502" y="76250"/>
                    <a:pt x="144868" y="75891"/>
                    <a:pt x="144607" y="76026"/>
                  </a:cubicBezTo>
                  <a:cubicBezTo>
                    <a:pt x="143979" y="76332"/>
                    <a:pt x="143501" y="77564"/>
                    <a:pt x="143038" y="77960"/>
                  </a:cubicBezTo>
                  <a:cubicBezTo>
                    <a:pt x="142568" y="78348"/>
                    <a:pt x="141739" y="78714"/>
                    <a:pt x="141224" y="78983"/>
                  </a:cubicBezTo>
                  <a:cubicBezTo>
                    <a:pt x="134384" y="82642"/>
                    <a:pt x="127514" y="84061"/>
                    <a:pt x="121129" y="84576"/>
                  </a:cubicBezTo>
                  <a:cubicBezTo>
                    <a:pt x="118060" y="84815"/>
                    <a:pt x="115081" y="84882"/>
                    <a:pt x="112079" y="85001"/>
                  </a:cubicBezTo>
                  <a:cubicBezTo>
                    <a:pt x="110249" y="85076"/>
                    <a:pt x="108323" y="85024"/>
                    <a:pt x="106314" y="85449"/>
                  </a:cubicBezTo>
                  <a:cubicBezTo>
                    <a:pt x="104021" y="85950"/>
                    <a:pt x="101856" y="86375"/>
                    <a:pt x="99690" y="86555"/>
                  </a:cubicBezTo>
                  <a:cubicBezTo>
                    <a:pt x="95583" y="86891"/>
                    <a:pt x="91760" y="86704"/>
                    <a:pt x="87481" y="87376"/>
                  </a:cubicBezTo>
                  <a:cubicBezTo>
                    <a:pt x="85891" y="87630"/>
                    <a:pt x="84464" y="88153"/>
                    <a:pt x="83501" y="87518"/>
                  </a:cubicBezTo>
                  <a:cubicBezTo>
                    <a:pt x="83090" y="87242"/>
                    <a:pt x="82829" y="86861"/>
                    <a:pt x="82508" y="86532"/>
                  </a:cubicBezTo>
                  <a:cubicBezTo>
                    <a:pt x="82381" y="86398"/>
                    <a:pt x="82246" y="86271"/>
                    <a:pt x="82105" y="86151"/>
                  </a:cubicBezTo>
                  <a:cubicBezTo>
                    <a:pt x="81410" y="85591"/>
                    <a:pt x="80805" y="85711"/>
                    <a:pt x="79528" y="86062"/>
                  </a:cubicBezTo>
                  <a:cubicBezTo>
                    <a:pt x="75250" y="87204"/>
                    <a:pt x="71135" y="88168"/>
                    <a:pt x="67050" y="88690"/>
                  </a:cubicBezTo>
                  <a:cubicBezTo>
                    <a:pt x="62958" y="89213"/>
                    <a:pt x="58963" y="89467"/>
                    <a:pt x="54961" y="89818"/>
                  </a:cubicBezTo>
                  <a:cubicBezTo>
                    <a:pt x="52989" y="89997"/>
                    <a:pt x="51018" y="90206"/>
                    <a:pt x="49061" y="90468"/>
                  </a:cubicBezTo>
                  <a:cubicBezTo>
                    <a:pt x="48106" y="90587"/>
                    <a:pt x="47165" y="90729"/>
                    <a:pt x="46224" y="90863"/>
                  </a:cubicBezTo>
                  <a:cubicBezTo>
                    <a:pt x="44969" y="91065"/>
                    <a:pt x="44245" y="90893"/>
                    <a:pt x="43117" y="90654"/>
                  </a:cubicBezTo>
                  <a:cubicBezTo>
                    <a:pt x="39585" y="89855"/>
                    <a:pt x="36135" y="88884"/>
                    <a:pt x="32827" y="87593"/>
                  </a:cubicBezTo>
                  <a:cubicBezTo>
                    <a:pt x="19431" y="82575"/>
                    <a:pt x="8454" y="71254"/>
                    <a:pt x="4227" y="50935"/>
                  </a:cubicBezTo>
                  <a:cubicBezTo>
                    <a:pt x="3921" y="49516"/>
                    <a:pt x="3652" y="48060"/>
                    <a:pt x="3406" y="46574"/>
                  </a:cubicBezTo>
                  <a:cubicBezTo>
                    <a:pt x="3167" y="45088"/>
                    <a:pt x="3077" y="43408"/>
                    <a:pt x="2764" y="41974"/>
                  </a:cubicBezTo>
                  <a:cubicBezTo>
                    <a:pt x="2517" y="40847"/>
                    <a:pt x="2629" y="40817"/>
                    <a:pt x="2107" y="41004"/>
                  </a:cubicBezTo>
                  <a:cubicBezTo>
                    <a:pt x="1883" y="41086"/>
                    <a:pt x="1674" y="41414"/>
                    <a:pt x="1472" y="41593"/>
                  </a:cubicBezTo>
                  <a:cubicBezTo>
                    <a:pt x="1278" y="41765"/>
                    <a:pt x="987" y="42243"/>
                    <a:pt x="763" y="42176"/>
                  </a:cubicBezTo>
                  <a:cubicBezTo>
                    <a:pt x="539" y="42116"/>
                    <a:pt x="643" y="42318"/>
                    <a:pt x="539" y="42094"/>
                  </a:cubicBezTo>
                  <a:cubicBezTo>
                    <a:pt x="441" y="41870"/>
                    <a:pt x="710" y="38696"/>
                    <a:pt x="718" y="38241"/>
                  </a:cubicBezTo>
                  <a:cubicBezTo>
                    <a:pt x="800" y="33275"/>
                    <a:pt x="479" y="27824"/>
                    <a:pt x="800" y="22626"/>
                  </a:cubicBezTo>
                  <a:cubicBezTo>
                    <a:pt x="897" y="21095"/>
                    <a:pt x="1121" y="19692"/>
                    <a:pt x="1226" y="18161"/>
                  </a:cubicBezTo>
                  <a:cubicBezTo>
                    <a:pt x="1308" y="16884"/>
                    <a:pt x="1136" y="17519"/>
                    <a:pt x="1016" y="16854"/>
                  </a:cubicBezTo>
                  <a:cubicBezTo>
                    <a:pt x="852" y="15846"/>
                    <a:pt x="1188" y="13897"/>
                    <a:pt x="456" y="13755"/>
                  </a:cubicBezTo>
                  <a:cubicBezTo>
                    <a:pt x="441" y="13755"/>
                    <a:pt x="419" y="13740"/>
                    <a:pt x="412" y="13680"/>
                  </a:cubicBezTo>
                  <a:cubicBezTo>
                    <a:pt x="53" y="11701"/>
                    <a:pt x="217" y="9805"/>
                    <a:pt x="464" y="8162"/>
                  </a:cubicBezTo>
                  <a:cubicBezTo>
                    <a:pt x="964" y="5003"/>
                    <a:pt x="1800" y="2472"/>
                    <a:pt x="2592" y="82"/>
                  </a:cubicBezTo>
                  <a:cubicBezTo>
                    <a:pt x="2622" y="0"/>
                    <a:pt x="2682" y="187"/>
                    <a:pt x="2652" y="27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10"/>
            <p:cNvSpPr/>
            <p:nvPr/>
          </p:nvSpPr>
          <p:spPr>
            <a:xfrm>
              <a:off x="1097275" y="649000"/>
              <a:ext cx="5472300" cy="4376850"/>
            </a:xfrm>
            <a:custGeom>
              <a:avLst/>
              <a:gdLst/>
              <a:ahLst/>
              <a:cxnLst/>
              <a:rect l="l" t="t" r="r" b="b"/>
              <a:pathLst>
                <a:path w="218892" h="175074" extrusionOk="0">
                  <a:moveTo>
                    <a:pt x="2651" y="292"/>
                  </a:moveTo>
                  <a:cubicBezTo>
                    <a:pt x="1979" y="2301"/>
                    <a:pt x="1307" y="4399"/>
                    <a:pt x="799" y="6863"/>
                  </a:cubicBezTo>
                  <a:cubicBezTo>
                    <a:pt x="538" y="8140"/>
                    <a:pt x="0" y="10858"/>
                    <a:pt x="336" y="12763"/>
                  </a:cubicBezTo>
                  <a:cubicBezTo>
                    <a:pt x="523" y="13793"/>
                    <a:pt x="859" y="13405"/>
                    <a:pt x="1038" y="14241"/>
                  </a:cubicBezTo>
                  <a:cubicBezTo>
                    <a:pt x="1240" y="15219"/>
                    <a:pt x="575" y="16720"/>
                    <a:pt x="1389" y="17064"/>
                  </a:cubicBezTo>
                  <a:cubicBezTo>
                    <a:pt x="1419" y="17109"/>
                    <a:pt x="1434" y="17161"/>
                    <a:pt x="1426" y="17213"/>
                  </a:cubicBezTo>
                  <a:cubicBezTo>
                    <a:pt x="605" y="23209"/>
                    <a:pt x="754" y="29601"/>
                    <a:pt x="784" y="35807"/>
                  </a:cubicBezTo>
                  <a:cubicBezTo>
                    <a:pt x="784" y="37151"/>
                    <a:pt x="777" y="38480"/>
                    <a:pt x="724" y="39780"/>
                  </a:cubicBezTo>
                  <a:cubicBezTo>
                    <a:pt x="717" y="39989"/>
                    <a:pt x="575" y="42072"/>
                    <a:pt x="598" y="42117"/>
                  </a:cubicBezTo>
                  <a:cubicBezTo>
                    <a:pt x="739" y="42438"/>
                    <a:pt x="2397" y="40586"/>
                    <a:pt x="2554" y="40452"/>
                  </a:cubicBezTo>
                  <a:cubicBezTo>
                    <a:pt x="2718" y="40310"/>
                    <a:pt x="2621" y="40467"/>
                    <a:pt x="2629" y="40541"/>
                  </a:cubicBezTo>
                  <a:cubicBezTo>
                    <a:pt x="4324" y="57313"/>
                    <a:pt x="9708" y="70530"/>
                    <a:pt x="18079" y="78610"/>
                  </a:cubicBezTo>
                  <a:cubicBezTo>
                    <a:pt x="22148" y="82583"/>
                    <a:pt x="26808" y="85428"/>
                    <a:pt x="31811" y="87511"/>
                  </a:cubicBezTo>
                  <a:cubicBezTo>
                    <a:pt x="34216" y="88497"/>
                    <a:pt x="36672" y="89341"/>
                    <a:pt x="39181" y="90020"/>
                  </a:cubicBezTo>
                  <a:cubicBezTo>
                    <a:pt x="40436" y="90371"/>
                    <a:pt x="41690" y="90685"/>
                    <a:pt x="42975" y="90976"/>
                  </a:cubicBezTo>
                  <a:cubicBezTo>
                    <a:pt x="44580" y="91327"/>
                    <a:pt x="45977" y="91200"/>
                    <a:pt x="47761" y="90954"/>
                  </a:cubicBezTo>
                  <a:cubicBezTo>
                    <a:pt x="53250" y="90207"/>
                    <a:pt x="58686" y="89960"/>
                    <a:pt x="64264" y="89378"/>
                  </a:cubicBezTo>
                  <a:cubicBezTo>
                    <a:pt x="67363" y="89079"/>
                    <a:pt x="70447" y="88609"/>
                    <a:pt x="73494" y="87967"/>
                  </a:cubicBezTo>
                  <a:cubicBezTo>
                    <a:pt x="75099" y="87623"/>
                    <a:pt x="76720" y="87212"/>
                    <a:pt x="78348" y="86757"/>
                  </a:cubicBezTo>
                  <a:cubicBezTo>
                    <a:pt x="79393" y="86458"/>
                    <a:pt x="80476" y="85928"/>
                    <a:pt x="81290" y="86167"/>
                  </a:cubicBezTo>
                  <a:cubicBezTo>
                    <a:pt x="81955" y="86361"/>
                    <a:pt x="82305" y="86869"/>
                    <a:pt x="82701" y="87280"/>
                  </a:cubicBezTo>
                  <a:cubicBezTo>
                    <a:pt x="83090" y="87690"/>
                    <a:pt x="83276" y="87982"/>
                    <a:pt x="83754" y="88138"/>
                  </a:cubicBezTo>
                  <a:cubicBezTo>
                    <a:pt x="84568" y="88407"/>
                    <a:pt x="85621" y="88079"/>
                    <a:pt x="86689" y="87892"/>
                  </a:cubicBezTo>
                  <a:cubicBezTo>
                    <a:pt x="89653" y="87384"/>
                    <a:pt x="92416" y="87287"/>
                    <a:pt x="95157" y="87197"/>
                  </a:cubicBezTo>
                  <a:cubicBezTo>
                    <a:pt x="98263" y="87093"/>
                    <a:pt x="101392" y="86973"/>
                    <a:pt x="104820" y="86204"/>
                  </a:cubicBezTo>
                  <a:cubicBezTo>
                    <a:pt x="106194" y="85898"/>
                    <a:pt x="107247" y="85674"/>
                    <a:pt x="108509" y="85599"/>
                  </a:cubicBezTo>
                  <a:cubicBezTo>
                    <a:pt x="109770" y="85525"/>
                    <a:pt x="110794" y="85480"/>
                    <a:pt x="111936" y="85428"/>
                  </a:cubicBezTo>
                  <a:cubicBezTo>
                    <a:pt x="117201" y="85226"/>
                    <a:pt x="122472" y="85189"/>
                    <a:pt x="128252" y="84009"/>
                  </a:cubicBezTo>
                  <a:cubicBezTo>
                    <a:pt x="131441" y="83367"/>
                    <a:pt x="134555" y="82396"/>
                    <a:pt x="137542" y="81097"/>
                  </a:cubicBezTo>
                  <a:cubicBezTo>
                    <a:pt x="139155" y="80387"/>
                    <a:pt x="140992" y="79581"/>
                    <a:pt x="142381" y="78505"/>
                  </a:cubicBezTo>
                  <a:cubicBezTo>
                    <a:pt x="143180" y="77886"/>
                    <a:pt x="143635" y="76892"/>
                    <a:pt x="144494" y="76340"/>
                  </a:cubicBezTo>
                  <a:cubicBezTo>
                    <a:pt x="144516" y="76318"/>
                    <a:pt x="144554" y="76310"/>
                    <a:pt x="144583" y="76318"/>
                  </a:cubicBezTo>
                  <a:cubicBezTo>
                    <a:pt x="144695" y="76377"/>
                    <a:pt x="144539" y="76489"/>
                    <a:pt x="144531" y="76594"/>
                  </a:cubicBezTo>
                  <a:cubicBezTo>
                    <a:pt x="144524" y="76691"/>
                    <a:pt x="144053" y="77229"/>
                    <a:pt x="143964" y="77378"/>
                  </a:cubicBezTo>
                  <a:cubicBezTo>
                    <a:pt x="143725" y="77766"/>
                    <a:pt x="143613" y="77684"/>
                    <a:pt x="143680" y="78095"/>
                  </a:cubicBezTo>
                  <a:cubicBezTo>
                    <a:pt x="143747" y="78505"/>
                    <a:pt x="143687" y="78386"/>
                    <a:pt x="144098" y="78087"/>
                  </a:cubicBezTo>
                  <a:cubicBezTo>
                    <a:pt x="144509" y="77789"/>
                    <a:pt x="144598" y="77475"/>
                    <a:pt x="145016" y="77363"/>
                  </a:cubicBezTo>
                  <a:cubicBezTo>
                    <a:pt x="145106" y="77341"/>
                    <a:pt x="144934" y="77736"/>
                    <a:pt x="144987" y="77736"/>
                  </a:cubicBezTo>
                  <a:cubicBezTo>
                    <a:pt x="145360" y="77699"/>
                    <a:pt x="146727" y="76191"/>
                    <a:pt x="146958" y="75937"/>
                  </a:cubicBezTo>
                  <a:cubicBezTo>
                    <a:pt x="148295" y="74563"/>
                    <a:pt x="149467" y="73136"/>
                    <a:pt x="150781" y="71762"/>
                  </a:cubicBezTo>
                  <a:cubicBezTo>
                    <a:pt x="151476" y="71038"/>
                    <a:pt x="152200" y="70269"/>
                    <a:pt x="153171" y="69761"/>
                  </a:cubicBezTo>
                  <a:cubicBezTo>
                    <a:pt x="154941" y="68828"/>
                    <a:pt x="156710" y="67752"/>
                    <a:pt x="158532" y="66901"/>
                  </a:cubicBezTo>
                  <a:cubicBezTo>
                    <a:pt x="162669" y="64997"/>
                    <a:pt x="166963" y="63951"/>
                    <a:pt x="170824" y="63907"/>
                  </a:cubicBezTo>
                  <a:cubicBezTo>
                    <a:pt x="172720" y="63884"/>
                    <a:pt x="174520" y="64093"/>
                    <a:pt x="176155" y="64549"/>
                  </a:cubicBezTo>
                  <a:cubicBezTo>
                    <a:pt x="176925" y="64765"/>
                    <a:pt x="177671" y="65049"/>
                    <a:pt x="178396" y="65393"/>
                  </a:cubicBezTo>
                  <a:cubicBezTo>
                    <a:pt x="178911" y="65639"/>
                    <a:pt x="179941" y="65990"/>
                    <a:pt x="180180" y="66461"/>
                  </a:cubicBezTo>
                  <a:cubicBezTo>
                    <a:pt x="180412" y="66938"/>
                    <a:pt x="180195" y="68417"/>
                    <a:pt x="180240" y="68999"/>
                  </a:cubicBezTo>
                  <a:cubicBezTo>
                    <a:pt x="180300" y="69963"/>
                    <a:pt x="180464" y="70911"/>
                    <a:pt x="180740" y="71837"/>
                  </a:cubicBezTo>
                  <a:cubicBezTo>
                    <a:pt x="181271" y="73592"/>
                    <a:pt x="182346" y="75048"/>
                    <a:pt x="184175" y="75937"/>
                  </a:cubicBezTo>
                  <a:cubicBezTo>
                    <a:pt x="188282" y="77923"/>
                    <a:pt x="192128" y="80440"/>
                    <a:pt x="195347" y="83837"/>
                  </a:cubicBezTo>
                  <a:cubicBezTo>
                    <a:pt x="197169" y="85771"/>
                    <a:pt x="198744" y="87929"/>
                    <a:pt x="200044" y="90259"/>
                  </a:cubicBezTo>
                  <a:cubicBezTo>
                    <a:pt x="201365" y="92626"/>
                    <a:pt x="202321" y="95262"/>
                    <a:pt x="203553" y="97846"/>
                  </a:cubicBezTo>
                  <a:cubicBezTo>
                    <a:pt x="206100" y="103200"/>
                    <a:pt x="209139" y="108629"/>
                    <a:pt x="211319" y="115111"/>
                  </a:cubicBezTo>
                  <a:cubicBezTo>
                    <a:pt x="211842" y="116664"/>
                    <a:pt x="212312" y="118262"/>
                    <a:pt x="212723" y="119920"/>
                  </a:cubicBezTo>
                  <a:cubicBezTo>
                    <a:pt x="212865" y="120502"/>
                    <a:pt x="213433" y="122339"/>
                    <a:pt x="213373" y="122929"/>
                  </a:cubicBezTo>
                  <a:cubicBezTo>
                    <a:pt x="213306" y="123511"/>
                    <a:pt x="212940" y="123571"/>
                    <a:pt x="213462" y="123392"/>
                  </a:cubicBezTo>
                  <a:cubicBezTo>
                    <a:pt x="214239" y="123123"/>
                    <a:pt x="214993" y="122033"/>
                    <a:pt x="215628" y="121398"/>
                  </a:cubicBezTo>
                  <a:cubicBezTo>
                    <a:pt x="215665" y="121368"/>
                    <a:pt x="215703" y="121421"/>
                    <a:pt x="215710" y="121495"/>
                  </a:cubicBezTo>
                  <a:cubicBezTo>
                    <a:pt x="216121" y="129769"/>
                    <a:pt x="216882" y="138551"/>
                    <a:pt x="217629" y="148229"/>
                  </a:cubicBezTo>
                  <a:cubicBezTo>
                    <a:pt x="218264" y="156517"/>
                    <a:pt x="218824" y="165456"/>
                    <a:pt x="218891" y="174932"/>
                  </a:cubicBezTo>
                  <a:cubicBezTo>
                    <a:pt x="218891" y="175074"/>
                    <a:pt x="218831" y="175029"/>
                    <a:pt x="218817" y="174880"/>
                  </a:cubicBezTo>
                  <a:cubicBezTo>
                    <a:pt x="218705" y="156211"/>
                    <a:pt x="216756" y="140179"/>
                    <a:pt x="215852" y="125916"/>
                  </a:cubicBezTo>
                  <a:cubicBezTo>
                    <a:pt x="215792" y="124915"/>
                    <a:pt x="215740" y="123937"/>
                    <a:pt x="215680" y="122951"/>
                  </a:cubicBezTo>
                  <a:cubicBezTo>
                    <a:pt x="215628" y="121973"/>
                    <a:pt x="215531" y="121898"/>
                    <a:pt x="215098" y="122145"/>
                  </a:cubicBezTo>
                  <a:cubicBezTo>
                    <a:pt x="214657" y="122384"/>
                    <a:pt x="214075" y="123205"/>
                    <a:pt x="213507" y="123549"/>
                  </a:cubicBezTo>
                  <a:cubicBezTo>
                    <a:pt x="213201" y="123735"/>
                    <a:pt x="213194" y="123795"/>
                    <a:pt x="213014" y="123482"/>
                  </a:cubicBezTo>
                  <a:cubicBezTo>
                    <a:pt x="212992" y="123459"/>
                    <a:pt x="213082" y="123258"/>
                    <a:pt x="213082" y="123250"/>
                  </a:cubicBezTo>
                  <a:cubicBezTo>
                    <a:pt x="213082" y="123243"/>
                    <a:pt x="213171" y="123093"/>
                    <a:pt x="213179" y="123019"/>
                  </a:cubicBezTo>
                  <a:cubicBezTo>
                    <a:pt x="213238" y="122496"/>
                    <a:pt x="213104" y="122093"/>
                    <a:pt x="213007" y="121555"/>
                  </a:cubicBezTo>
                  <a:cubicBezTo>
                    <a:pt x="212641" y="119658"/>
                    <a:pt x="212081" y="117769"/>
                    <a:pt x="211513" y="116029"/>
                  </a:cubicBezTo>
                  <a:cubicBezTo>
                    <a:pt x="210453" y="112758"/>
                    <a:pt x="209176" y="109742"/>
                    <a:pt x="207832" y="106896"/>
                  </a:cubicBezTo>
                  <a:cubicBezTo>
                    <a:pt x="206488" y="104051"/>
                    <a:pt x="205099" y="101341"/>
                    <a:pt x="203807" y="98667"/>
                  </a:cubicBezTo>
                  <a:cubicBezTo>
                    <a:pt x="202388" y="95733"/>
                    <a:pt x="201320" y="92746"/>
                    <a:pt x="199805" y="90087"/>
                  </a:cubicBezTo>
                  <a:cubicBezTo>
                    <a:pt x="196706" y="84644"/>
                    <a:pt x="192330" y="80671"/>
                    <a:pt x="187356" y="77774"/>
                  </a:cubicBezTo>
                  <a:cubicBezTo>
                    <a:pt x="185654" y="76773"/>
                    <a:pt x="183533" y="76079"/>
                    <a:pt x="182219" y="74749"/>
                  </a:cubicBezTo>
                  <a:cubicBezTo>
                    <a:pt x="181061" y="73584"/>
                    <a:pt x="180531" y="72031"/>
                    <a:pt x="180270" y="70456"/>
                  </a:cubicBezTo>
                  <a:cubicBezTo>
                    <a:pt x="180098" y="69477"/>
                    <a:pt x="180121" y="68469"/>
                    <a:pt x="180038" y="67476"/>
                  </a:cubicBezTo>
                  <a:cubicBezTo>
                    <a:pt x="179926" y="66132"/>
                    <a:pt x="178829" y="65684"/>
                    <a:pt x="177544" y="65161"/>
                  </a:cubicBezTo>
                  <a:cubicBezTo>
                    <a:pt x="175670" y="64400"/>
                    <a:pt x="173505" y="64034"/>
                    <a:pt x="171190" y="64026"/>
                  </a:cubicBezTo>
                  <a:cubicBezTo>
                    <a:pt x="168427" y="64004"/>
                    <a:pt x="165447" y="64504"/>
                    <a:pt x="162438" y="65482"/>
                  </a:cubicBezTo>
                  <a:cubicBezTo>
                    <a:pt x="160795" y="66020"/>
                    <a:pt x="159190" y="66670"/>
                    <a:pt x="157644" y="67439"/>
                  </a:cubicBezTo>
                  <a:cubicBezTo>
                    <a:pt x="156270" y="68126"/>
                    <a:pt x="154963" y="69097"/>
                    <a:pt x="153589" y="69769"/>
                  </a:cubicBezTo>
                  <a:cubicBezTo>
                    <a:pt x="152745" y="70187"/>
                    <a:pt x="152297" y="70411"/>
                    <a:pt x="151573" y="71113"/>
                  </a:cubicBezTo>
                  <a:cubicBezTo>
                    <a:pt x="150856" y="71807"/>
                    <a:pt x="149997" y="72756"/>
                    <a:pt x="149250" y="73592"/>
                  </a:cubicBezTo>
                  <a:cubicBezTo>
                    <a:pt x="147951" y="75033"/>
                    <a:pt x="146622" y="76728"/>
                    <a:pt x="144845" y="77953"/>
                  </a:cubicBezTo>
                  <a:cubicBezTo>
                    <a:pt x="144778" y="77990"/>
                    <a:pt x="144718" y="77968"/>
                    <a:pt x="144740" y="77923"/>
                  </a:cubicBezTo>
                  <a:cubicBezTo>
                    <a:pt x="145099" y="77019"/>
                    <a:pt x="144180" y="78296"/>
                    <a:pt x="143769" y="78491"/>
                  </a:cubicBezTo>
                  <a:cubicBezTo>
                    <a:pt x="143359" y="78692"/>
                    <a:pt x="143396" y="78692"/>
                    <a:pt x="143194" y="78543"/>
                  </a:cubicBezTo>
                  <a:cubicBezTo>
                    <a:pt x="143127" y="78491"/>
                    <a:pt x="143150" y="78252"/>
                    <a:pt x="143165" y="78184"/>
                  </a:cubicBezTo>
                  <a:cubicBezTo>
                    <a:pt x="143232" y="77945"/>
                    <a:pt x="143881" y="77318"/>
                    <a:pt x="144083" y="77049"/>
                  </a:cubicBezTo>
                  <a:cubicBezTo>
                    <a:pt x="144277" y="76773"/>
                    <a:pt x="144643" y="76422"/>
                    <a:pt x="144382" y="76549"/>
                  </a:cubicBezTo>
                  <a:cubicBezTo>
                    <a:pt x="143755" y="76870"/>
                    <a:pt x="143269" y="78095"/>
                    <a:pt x="142814" y="78491"/>
                  </a:cubicBezTo>
                  <a:cubicBezTo>
                    <a:pt x="142351" y="78894"/>
                    <a:pt x="141507" y="79237"/>
                    <a:pt x="140999" y="79521"/>
                  </a:cubicBezTo>
                  <a:cubicBezTo>
                    <a:pt x="134159" y="83180"/>
                    <a:pt x="127281" y="84606"/>
                    <a:pt x="120897" y="85122"/>
                  </a:cubicBezTo>
                  <a:cubicBezTo>
                    <a:pt x="117813" y="85361"/>
                    <a:pt x="114848" y="85435"/>
                    <a:pt x="111839" y="85547"/>
                  </a:cubicBezTo>
                  <a:cubicBezTo>
                    <a:pt x="110009" y="85622"/>
                    <a:pt x="108090" y="85577"/>
                    <a:pt x="106082" y="86010"/>
                  </a:cubicBezTo>
                  <a:cubicBezTo>
                    <a:pt x="103782" y="86496"/>
                    <a:pt x="101616" y="86921"/>
                    <a:pt x="99451" y="87100"/>
                  </a:cubicBezTo>
                  <a:cubicBezTo>
                    <a:pt x="95358" y="87436"/>
                    <a:pt x="91528" y="87250"/>
                    <a:pt x="87241" y="87914"/>
                  </a:cubicBezTo>
                  <a:cubicBezTo>
                    <a:pt x="85658" y="88161"/>
                    <a:pt x="84240" y="88684"/>
                    <a:pt x="83269" y="88041"/>
                  </a:cubicBezTo>
                  <a:cubicBezTo>
                    <a:pt x="82866" y="87772"/>
                    <a:pt x="82597" y="87399"/>
                    <a:pt x="82276" y="87063"/>
                  </a:cubicBezTo>
                  <a:cubicBezTo>
                    <a:pt x="82156" y="86929"/>
                    <a:pt x="82022" y="86802"/>
                    <a:pt x="81880" y="86682"/>
                  </a:cubicBezTo>
                  <a:cubicBezTo>
                    <a:pt x="81185" y="86122"/>
                    <a:pt x="80581" y="86242"/>
                    <a:pt x="79304" y="86585"/>
                  </a:cubicBezTo>
                  <a:cubicBezTo>
                    <a:pt x="75032" y="87728"/>
                    <a:pt x="70910" y="88676"/>
                    <a:pt x="66833" y="89199"/>
                  </a:cubicBezTo>
                  <a:cubicBezTo>
                    <a:pt x="62748" y="89721"/>
                    <a:pt x="58753" y="89945"/>
                    <a:pt x="54758" y="90304"/>
                  </a:cubicBezTo>
                  <a:cubicBezTo>
                    <a:pt x="52794" y="90468"/>
                    <a:pt x="50831" y="90677"/>
                    <a:pt x="48859" y="90916"/>
                  </a:cubicBezTo>
                  <a:cubicBezTo>
                    <a:pt x="47918" y="91036"/>
                    <a:pt x="46970" y="91178"/>
                    <a:pt x="46022" y="91319"/>
                  </a:cubicBezTo>
                  <a:cubicBezTo>
                    <a:pt x="44774" y="91506"/>
                    <a:pt x="44043" y="91349"/>
                    <a:pt x="42923" y="91088"/>
                  </a:cubicBezTo>
                  <a:cubicBezTo>
                    <a:pt x="39398" y="90289"/>
                    <a:pt x="35956" y="89296"/>
                    <a:pt x="32655" y="87997"/>
                  </a:cubicBezTo>
                  <a:cubicBezTo>
                    <a:pt x="19288" y="82919"/>
                    <a:pt x="8349" y="71516"/>
                    <a:pt x="4159" y="51115"/>
                  </a:cubicBezTo>
                  <a:cubicBezTo>
                    <a:pt x="3853" y="49681"/>
                    <a:pt x="3584" y="48210"/>
                    <a:pt x="3338" y="46732"/>
                  </a:cubicBezTo>
                  <a:cubicBezTo>
                    <a:pt x="3099" y="45246"/>
                    <a:pt x="3024" y="43558"/>
                    <a:pt x="2703" y="42117"/>
                  </a:cubicBezTo>
                  <a:cubicBezTo>
                    <a:pt x="2464" y="40982"/>
                    <a:pt x="2584" y="40952"/>
                    <a:pt x="2054" y="41139"/>
                  </a:cubicBezTo>
                  <a:cubicBezTo>
                    <a:pt x="1837" y="41213"/>
                    <a:pt x="1621" y="41542"/>
                    <a:pt x="1426" y="41729"/>
                  </a:cubicBezTo>
                  <a:cubicBezTo>
                    <a:pt x="1232" y="41915"/>
                    <a:pt x="934" y="42371"/>
                    <a:pt x="717" y="42311"/>
                  </a:cubicBezTo>
                  <a:cubicBezTo>
                    <a:pt x="500" y="42259"/>
                    <a:pt x="598" y="42445"/>
                    <a:pt x="493" y="42221"/>
                  </a:cubicBezTo>
                  <a:cubicBezTo>
                    <a:pt x="388" y="41997"/>
                    <a:pt x="657" y="38816"/>
                    <a:pt x="672" y="38353"/>
                  </a:cubicBezTo>
                  <a:cubicBezTo>
                    <a:pt x="762" y="33373"/>
                    <a:pt x="448" y="27914"/>
                    <a:pt x="784" y="22694"/>
                  </a:cubicBezTo>
                  <a:cubicBezTo>
                    <a:pt x="874" y="21163"/>
                    <a:pt x="1098" y="19752"/>
                    <a:pt x="1202" y="18221"/>
                  </a:cubicBezTo>
                  <a:cubicBezTo>
                    <a:pt x="1292" y="16937"/>
                    <a:pt x="1120" y="17579"/>
                    <a:pt x="1008" y="16907"/>
                  </a:cubicBezTo>
                  <a:cubicBezTo>
                    <a:pt x="829" y="15899"/>
                    <a:pt x="1173" y="13950"/>
                    <a:pt x="448" y="13800"/>
                  </a:cubicBezTo>
                  <a:cubicBezTo>
                    <a:pt x="426" y="13800"/>
                    <a:pt x="411" y="13771"/>
                    <a:pt x="396" y="13726"/>
                  </a:cubicBezTo>
                  <a:cubicBezTo>
                    <a:pt x="45" y="11732"/>
                    <a:pt x="209" y="9828"/>
                    <a:pt x="463" y="8185"/>
                  </a:cubicBezTo>
                  <a:cubicBezTo>
                    <a:pt x="956" y="5011"/>
                    <a:pt x="1800" y="2487"/>
                    <a:pt x="2599" y="98"/>
                  </a:cubicBezTo>
                  <a:cubicBezTo>
                    <a:pt x="2629" y="1"/>
                    <a:pt x="2673" y="195"/>
                    <a:pt x="2651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10"/>
            <p:cNvSpPr/>
            <p:nvPr/>
          </p:nvSpPr>
          <p:spPr>
            <a:xfrm>
              <a:off x="1081400" y="665625"/>
              <a:ext cx="5472675" cy="4376850"/>
            </a:xfrm>
            <a:custGeom>
              <a:avLst/>
              <a:gdLst/>
              <a:ahLst/>
              <a:cxnLst/>
              <a:rect l="l" t="t" r="r" b="b"/>
              <a:pathLst>
                <a:path w="218907" h="175074" extrusionOk="0">
                  <a:moveTo>
                    <a:pt x="2659" y="284"/>
                  </a:moveTo>
                  <a:cubicBezTo>
                    <a:pt x="1979" y="2300"/>
                    <a:pt x="1307" y="4399"/>
                    <a:pt x="799" y="6870"/>
                  </a:cubicBezTo>
                  <a:cubicBezTo>
                    <a:pt x="538" y="8147"/>
                    <a:pt x="0" y="10865"/>
                    <a:pt x="329" y="12777"/>
                  </a:cubicBezTo>
                  <a:cubicBezTo>
                    <a:pt x="516" y="13815"/>
                    <a:pt x="852" y="13434"/>
                    <a:pt x="1016" y="14263"/>
                  </a:cubicBezTo>
                  <a:cubicBezTo>
                    <a:pt x="1233" y="15256"/>
                    <a:pt x="568" y="16757"/>
                    <a:pt x="1374" y="17101"/>
                  </a:cubicBezTo>
                  <a:cubicBezTo>
                    <a:pt x="1404" y="17145"/>
                    <a:pt x="1412" y="17198"/>
                    <a:pt x="1412" y="17250"/>
                  </a:cubicBezTo>
                  <a:cubicBezTo>
                    <a:pt x="575" y="23261"/>
                    <a:pt x="725" y="29676"/>
                    <a:pt x="740" y="35896"/>
                  </a:cubicBezTo>
                  <a:cubicBezTo>
                    <a:pt x="747" y="37255"/>
                    <a:pt x="725" y="38577"/>
                    <a:pt x="687" y="39876"/>
                  </a:cubicBezTo>
                  <a:cubicBezTo>
                    <a:pt x="680" y="40093"/>
                    <a:pt x="531" y="42184"/>
                    <a:pt x="553" y="42221"/>
                  </a:cubicBezTo>
                  <a:cubicBezTo>
                    <a:pt x="687" y="42550"/>
                    <a:pt x="2353" y="40705"/>
                    <a:pt x="2502" y="40563"/>
                  </a:cubicBezTo>
                  <a:cubicBezTo>
                    <a:pt x="2651" y="40429"/>
                    <a:pt x="2569" y="40586"/>
                    <a:pt x="2577" y="40660"/>
                  </a:cubicBezTo>
                  <a:cubicBezTo>
                    <a:pt x="4249" y="57492"/>
                    <a:pt x="9596" y="70776"/>
                    <a:pt x="17952" y="78901"/>
                  </a:cubicBezTo>
                  <a:cubicBezTo>
                    <a:pt x="21999" y="82911"/>
                    <a:pt x="26651" y="85786"/>
                    <a:pt x="31640" y="87884"/>
                  </a:cubicBezTo>
                  <a:cubicBezTo>
                    <a:pt x="34037" y="88885"/>
                    <a:pt x="36493" y="89736"/>
                    <a:pt x="38995" y="90430"/>
                  </a:cubicBezTo>
                  <a:cubicBezTo>
                    <a:pt x="40250" y="90789"/>
                    <a:pt x="41519" y="91103"/>
                    <a:pt x="42788" y="91394"/>
                  </a:cubicBezTo>
                  <a:cubicBezTo>
                    <a:pt x="44379" y="91767"/>
                    <a:pt x="45783" y="91625"/>
                    <a:pt x="47568" y="91394"/>
                  </a:cubicBezTo>
                  <a:cubicBezTo>
                    <a:pt x="53049" y="90662"/>
                    <a:pt x="58477" y="90423"/>
                    <a:pt x="64056" y="89863"/>
                  </a:cubicBezTo>
                  <a:cubicBezTo>
                    <a:pt x="67072" y="89549"/>
                    <a:pt x="70134" y="89131"/>
                    <a:pt x="73270" y="88459"/>
                  </a:cubicBezTo>
                  <a:cubicBezTo>
                    <a:pt x="74876" y="88123"/>
                    <a:pt x="76496" y="87727"/>
                    <a:pt x="78124" y="87264"/>
                  </a:cubicBezTo>
                  <a:cubicBezTo>
                    <a:pt x="79169" y="86966"/>
                    <a:pt x="80252" y="86428"/>
                    <a:pt x="81066" y="86682"/>
                  </a:cubicBezTo>
                  <a:cubicBezTo>
                    <a:pt x="81731" y="86876"/>
                    <a:pt x="82082" y="87376"/>
                    <a:pt x="82470" y="87787"/>
                  </a:cubicBezTo>
                  <a:cubicBezTo>
                    <a:pt x="82851" y="88198"/>
                    <a:pt x="83045" y="88489"/>
                    <a:pt x="83523" y="88646"/>
                  </a:cubicBezTo>
                  <a:cubicBezTo>
                    <a:pt x="84337" y="88922"/>
                    <a:pt x="85390" y="88601"/>
                    <a:pt x="86458" y="88414"/>
                  </a:cubicBezTo>
                  <a:cubicBezTo>
                    <a:pt x="89422" y="87899"/>
                    <a:pt x="92185" y="87809"/>
                    <a:pt x="94926" y="87727"/>
                  </a:cubicBezTo>
                  <a:cubicBezTo>
                    <a:pt x="98025" y="87623"/>
                    <a:pt x="101161" y="87496"/>
                    <a:pt x="104588" y="86734"/>
                  </a:cubicBezTo>
                  <a:cubicBezTo>
                    <a:pt x="105962" y="86428"/>
                    <a:pt x="107015" y="86204"/>
                    <a:pt x="108270" y="86129"/>
                  </a:cubicBezTo>
                  <a:cubicBezTo>
                    <a:pt x="109517" y="86055"/>
                    <a:pt x="110562" y="86010"/>
                    <a:pt x="111690" y="85972"/>
                  </a:cubicBezTo>
                  <a:cubicBezTo>
                    <a:pt x="116969" y="85763"/>
                    <a:pt x="122241" y="85719"/>
                    <a:pt x="128021" y="84539"/>
                  </a:cubicBezTo>
                  <a:cubicBezTo>
                    <a:pt x="131210" y="83897"/>
                    <a:pt x="134323" y="82918"/>
                    <a:pt x="137303" y="81611"/>
                  </a:cubicBezTo>
                  <a:cubicBezTo>
                    <a:pt x="138931" y="80902"/>
                    <a:pt x="140760" y="80096"/>
                    <a:pt x="142149" y="79013"/>
                  </a:cubicBezTo>
                  <a:cubicBezTo>
                    <a:pt x="142956" y="78401"/>
                    <a:pt x="143411" y="77400"/>
                    <a:pt x="144270" y="76847"/>
                  </a:cubicBezTo>
                  <a:cubicBezTo>
                    <a:pt x="144292" y="76832"/>
                    <a:pt x="144330" y="76825"/>
                    <a:pt x="144360" y="76832"/>
                  </a:cubicBezTo>
                  <a:cubicBezTo>
                    <a:pt x="144472" y="76885"/>
                    <a:pt x="144307" y="76997"/>
                    <a:pt x="144307" y="77101"/>
                  </a:cubicBezTo>
                  <a:cubicBezTo>
                    <a:pt x="144307" y="77206"/>
                    <a:pt x="143829" y="77736"/>
                    <a:pt x="143740" y="77893"/>
                  </a:cubicBezTo>
                  <a:cubicBezTo>
                    <a:pt x="143501" y="78281"/>
                    <a:pt x="143389" y="78191"/>
                    <a:pt x="143456" y="78602"/>
                  </a:cubicBezTo>
                  <a:cubicBezTo>
                    <a:pt x="143523" y="79013"/>
                    <a:pt x="143464" y="78893"/>
                    <a:pt x="143867" y="78595"/>
                  </a:cubicBezTo>
                  <a:cubicBezTo>
                    <a:pt x="144270" y="78296"/>
                    <a:pt x="144375" y="77990"/>
                    <a:pt x="144793" y="77878"/>
                  </a:cubicBezTo>
                  <a:cubicBezTo>
                    <a:pt x="144882" y="77848"/>
                    <a:pt x="144711" y="78251"/>
                    <a:pt x="144763" y="78251"/>
                  </a:cubicBezTo>
                  <a:cubicBezTo>
                    <a:pt x="145136" y="78206"/>
                    <a:pt x="146488" y="76690"/>
                    <a:pt x="146734" y="76452"/>
                  </a:cubicBezTo>
                  <a:cubicBezTo>
                    <a:pt x="148071" y="75070"/>
                    <a:pt x="149243" y="73651"/>
                    <a:pt x="150558" y="72270"/>
                  </a:cubicBezTo>
                  <a:cubicBezTo>
                    <a:pt x="151252" y="71538"/>
                    <a:pt x="151976" y="70776"/>
                    <a:pt x="152947" y="70261"/>
                  </a:cubicBezTo>
                  <a:cubicBezTo>
                    <a:pt x="154717" y="69328"/>
                    <a:pt x="156494" y="68245"/>
                    <a:pt x="158316" y="67401"/>
                  </a:cubicBezTo>
                  <a:cubicBezTo>
                    <a:pt x="162453" y="65482"/>
                    <a:pt x="166747" y="64436"/>
                    <a:pt x="170622" y="64377"/>
                  </a:cubicBezTo>
                  <a:cubicBezTo>
                    <a:pt x="172512" y="64354"/>
                    <a:pt x="174319" y="64556"/>
                    <a:pt x="175947" y="65004"/>
                  </a:cubicBezTo>
                  <a:cubicBezTo>
                    <a:pt x="176716" y="65213"/>
                    <a:pt x="177470" y="65497"/>
                    <a:pt x="178187" y="65833"/>
                  </a:cubicBezTo>
                  <a:cubicBezTo>
                    <a:pt x="178710" y="66087"/>
                    <a:pt x="179755" y="66430"/>
                    <a:pt x="179979" y="66901"/>
                  </a:cubicBezTo>
                  <a:cubicBezTo>
                    <a:pt x="180203" y="67364"/>
                    <a:pt x="180001" y="68850"/>
                    <a:pt x="180046" y="69447"/>
                  </a:cubicBezTo>
                  <a:cubicBezTo>
                    <a:pt x="180106" y="70403"/>
                    <a:pt x="180270" y="71351"/>
                    <a:pt x="180539" y="72277"/>
                  </a:cubicBezTo>
                  <a:cubicBezTo>
                    <a:pt x="181084" y="74032"/>
                    <a:pt x="182159" y="75481"/>
                    <a:pt x="183996" y="76354"/>
                  </a:cubicBezTo>
                  <a:cubicBezTo>
                    <a:pt x="188103" y="78318"/>
                    <a:pt x="191957" y="80820"/>
                    <a:pt x="195190" y="84195"/>
                  </a:cubicBezTo>
                  <a:cubicBezTo>
                    <a:pt x="197012" y="86122"/>
                    <a:pt x="198595" y="88265"/>
                    <a:pt x="199902" y="90580"/>
                  </a:cubicBezTo>
                  <a:cubicBezTo>
                    <a:pt x="201224" y="92940"/>
                    <a:pt x="202187" y="95568"/>
                    <a:pt x="203419" y="98144"/>
                  </a:cubicBezTo>
                  <a:cubicBezTo>
                    <a:pt x="205980" y="103469"/>
                    <a:pt x="209042" y="108867"/>
                    <a:pt x="211222" y="115327"/>
                  </a:cubicBezTo>
                  <a:cubicBezTo>
                    <a:pt x="211745" y="116865"/>
                    <a:pt x="212216" y="118463"/>
                    <a:pt x="212641" y="120106"/>
                  </a:cubicBezTo>
                  <a:cubicBezTo>
                    <a:pt x="212791" y="120681"/>
                    <a:pt x="213351" y="122525"/>
                    <a:pt x="213298" y="123100"/>
                  </a:cubicBezTo>
                  <a:cubicBezTo>
                    <a:pt x="213239" y="123675"/>
                    <a:pt x="212858" y="123757"/>
                    <a:pt x="213388" y="123571"/>
                  </a:cubicBezTo>
                  <a:cubicBezTo>
                    <a:pt x="214165" y="123294"/>
                    <a:pt x="214919" y="122204"/>
                    <a:pt x="215554" y="121570"/>
                  </a:cubicBezTo>
                  <a:cubicBezTo>
                    <a:pt x="215591" y="121532"/>
                    <a:pt x="215628" y="121599"/>
                    <a:pt x="215636" y="121667"/>
                  </a:cubicBezTo>
                  <a:cubicBezTo>
                    <a:pt x="216061" y="129903"/>
                    <a:pt x="216830" y="138670"/>
                    <a:pt x="217592" y="148310"/>
                  </a:cubicBezTo>
                  <a:cubicBezTo>
                    <a:pt x="218242" y="156577"/>
                    <a:pt x="218809" y="165478"/>
                    <a:pt x="218906" y="174924"/>
                  </a:cubicBezTo>
                  <a:cubicBezTo>
                    <a:pt x="218906" y="175073"/>
                    <a:pt x="218832" y="175014"/>
                    <a:pt x="218832" y="174872"/>
                  </a:cubicBezTo>
                  <a:cubicBezTo>
                    <a:pt x="218682" y="156263"/>
                    <a:pt x="216704" y="140283"/>
                    <a:pt x="215785" y="126072"/>
                  </a:cubicBezTo>
                  <a:cubicBezTo>
                    <a:pt x="215725" y="125079"/>
                    <a:pt x="215666" y="124101"/>
                    <a:pt x="215621" y="123130"/>
                  </a:cubicBezTo>
                  <a:cubicBezTo>
                    <a:pt x="215561" y="122130"/>
                    <a:pt x="215464" y="122062"/>
                    <a:pt x="215008" y="122316"/>
                  </a:cubicBezTo>
                  <a:cubicBezTo>
                    <a:pt x="214560" y="122570"/>
                    <a:pt x="214000" y="123392"/>
                    <a:pt x="213433" y="123735"/>
                  </a:cubicBezTo>
                  <a:cubicBezTo>
                    <a:pt x="213119" y="123922"/>
                    <a:pt x="213104" y="123981"/>
                    <a:pt x="212933" y="123668"/>
                  </a:cubicBezTo>
                  <a:cubicBezTo>
                    <a:pt x="212910" y="123645"/>
                    <a:pt x="212992" y="123436"/>
                    <a:pt x="212992" y="123429"/>
                  </a:cubicBezTo>
                  <a:cubicBezTo>
                    <a:pt x="212992" y="123421"/>
                    <a:pt x="213089" y="123272"/>
                    <a:pt x="213097" y="123197"/>
                  </a:cubicBezTo>
                  <a:cubicBezTo>
                    <a:pt x="213157" y="122682"/>
                    <a:pt x="213022" y="122279"/>
                    <a:pt x="212918" y="121741"/>
                  </a:cubicBezTo>
                  <a:cubicBezTo>
                    <a:pt x="212559" y="119852"/>
                    <a:pt x="211984" y="117978"/>
                    <a:pt x="211417" y="116238"/>
                  </a:cubicBezTo>
                  <a:cubicBezTo>
                    <a:pt x="210364" y="112982"/>
                    <a:pt x="209072" y="109988"/>
                    <a:pt x="207720" y="107150"/>
                  </a:cubicBezTo>
                  <a:cubicBezTo>
                    <a:pt x="206369" y="104312"/>
                    <a:pt x="204980" y="101624"/>
                    <a:pt x="203680" y="98958"/>
                  </a:cubicBezTo>
                  <a:cubicBezTo>
                    <a:pt x="202262" y="96038"/>
                    <a:pt x="201179" y="93059"/>
                    <a:pt x="199656" y="90416"/>
                  </a:cubicBezTo>
                  <a:cubicBezTo>
                    <a:pt x="196549" y="85002"/>
                    <a:pt x="192158" y="81051"/>
                    <a:pt x="187178" y="78176"/>
                  </a:cubicBezTo>
                  <a:cubicBezTo>
                    <a:pt x="185475" y="77183"/>
                    <a:pt x="183347" y="76496"/>
                    <a:pt x="182033" y="75175"/>
                  </a:cubicBezTo>
                  <a:cubicBezTo>
                    <a:pt x="180875" y="74010"/>
                    <a:pt x="180337" y="72464"/>
                    <a:pt x="180076" y="70896"/>
                  </a:cubicBezTo>
                  <a:cubicBezTo>
                    <a:pt x="179904" y="69918"/>
                    <a:pt x="179927" y="68917"/>
                    <a:pt x="179837" y="67916"/>
                  </a:cubicBezTo>
                  <a:cubicBezTo>
                    <a:pt x="179725" y="66572"/>
                    <a:pt x="178635" y="66132"/>
                    <a:pt x="177350" y="65609"/>
                  </a:cubicBezTo>
                  <a:cubicBezTo>
                    <a:pt x="175461" y="64862"/>
                    <a:pt x="173296" y="64504"/>
                    <a:pt x="170981" y="64489"/>
                  </a:cubicBezTo>
                  <a:cubicBezTo>
                    <a:pt x="168218" y="64481"/>
                    <a:pt x="165231" y="64982"/>
                    <a:pt x="162229" y="65967"/>
                  </a:cubicBezTo>
                  <a:cubicBezTo>
                    <a:pt x="160586" y="66505"/>
                    <a:pt x="158981" y="67170"/>
                    <a:pt x="157428" y="67931"/>
                  </a:cubicBezTo>
                  <a:cubicBezTo>
                    <a:pt x="156046" y="68618"/>
                    <a:pt x="154739" y="69596"/>
                    <a:pt x="153380" y="70269"/>
                  </a:cubicBezTo>
                  <a:cubicBezTo>
                    <a:pt x="152529" y="70687"/>
                    <a:pt x="152073" y="70911"/>
                    <a:pt x="151349" y="71613"/>
                  </a:cubicBezTo>
                  <a:cubicBezTo>
                    <a:pt x="150632" y="72315"/>
                    <a:pt x="149773" y="73263"/>
                    <a:pt x="149027" y="74092"/>
                  </a:cubicBezTo>
                  <a:cubicBezTo>
                    <a:pt x="147727" y="75533"/>
                    <a:pt x="146398" y="77243"/>
                    <a:pt x="144621" y="78460"/>
                  </a:cubicBezTo>
                  <a:cubicBezTo>
                    <a:pt x="144554" y="78498"/>
                    <a:pt x="144494" y="78483"/>
                    <a:pt x="144509" y="78438"/>
                  </a:cubicBezTo>
                  <a:cubicBezTo>
                    <a:pt x="144875" y="77527"/>
                    <a:pt x="143949" y="78811"/>
                    <a:pt x="143546" y="79005"/>
                  </a:cubicBezTo>
                  <a:cubicBezTo>
                    <a:pt x="143150" y="79200"/>
                    <a:pt x="143172" y="79200"/>
                    <a:pt x="142971" y="79050"/>
                  </a:cubicBezTo>
                  <a:cubicBezTo>
                    <a:pt x="142903" y="79005"/>
                    <a:pt x="142926" y="78766"/>
                    <a:pt x="142941" y="78699"/>
                  </a:cubicBezTo>
                  <a:cubicBezTo>
                    <a:pt x="143001" y="78453"/>
                    <a:pt x="143658" y="77833"/>
                    <a:pt x="143859" y="77557"/>
                  </a:cubicBezTo>
                  <a:cubicBezTo>
                    <a:pt x="144053" y="77288"/>
                    <a:pt x="144419" y="76929"/>
                    <a:pt x="144158" y="77064"/>
                  </a:cubicBezTo>
                  <a:cubicBezTo>
                    <a:pt x="143531" y="77385"/>
                    <a:pt x="143045" y="78602"/>
                    <a:pt x="142575" y="79005"/>
                  </a:cubicBezTo>
                  <a:cubicBezTo>
                    <a:pt x="142112" y="79409"/>
                    <a:pt x="141283" y="79760"/>
                    <a:pt x="140775" y="80028"/>
                  </a:cubicBezTo>
                  <a:cubicBezTo>
                    <a:pt x="133928" y="83702"/>
                    <a:pt x="127043" y="85136"/>
                    <a:pt x="120658" y="85651"/>
                  </a:cubicBezTo>
                  <a:cubicBezTo>
                    <a:pt x="117582" y="85890"/>
                    <a:pt x="114602" y="85972"/>
                    <a:pt x="111608" y="86077"/>
                  </a:cubicBezTo>
                  <a:cubicBezTo>
                    <a:pt x="109778" y="86152"/>
                    <a:pt x="107844" y="86107"/>
                    <a:pt x="105835" y="86540"/>
                  </a:cubicBezTo>
                  <a:cubicBezTo>
                    <a:pt x="103550" y="87025"/>
                    <a:pt x="101385" y="87451"/>
                    <a:pt x="99219" y="87630"/>
                  </a:cubicBezTo>
                  <a:cubicBezTo>
                    <a:pt x="95120" y="87959"/>
                    <a:pt x="91296" y="87772"/>
                    <a:pt x="87018" y="88429"/>
                  </a:cubicBezTo>
                  <a:cubicBezTo>
                    <a:pt x="85435" y="88676"/>
                    <a:pt x="84008" y="89198"/>
                    <a:pt x="83045" y="88556"/>
                  </a:cubicBezTo>
                  <a:cubicBezTo>
                    <a:pt x="82642" y="88280"/>
                    <a:pt x="82373" y="87906"/>
                    <a:pt x="82044" y="87570"/>
                  </a:cubicBezTo>
                  <a:cubicBezTo>
                    <a:pt x="81925" y="87436"/>
                    <a:pt x="81798" y="87309"/>
                    <a:pt x="81656" y="87190"/>
                  </a:cubicBezTo>
                  <a:cubicBezTo>
                    <a:pt x="80954" y="86630"/>
                    <a:pt x="80357" y="86749"/>
                    <a:pt x="79080" y="87093"/>
                  </a:cubicBezTo>
                  <a:cubicBezTo>
                    <a:pt x="74809" y="88228"/>
                    <a:pt x="70694" y="89168"/>
                    <a:pt x="66617" y="89684"/>
                  </a:cubicBezTo>
                  <a:cubicBezTo>
                    <a:pt x="62540" y="90199"/>
                    <a:pt x="58545" y="90423"/>
                    <a:pt x="54557" y="90759"/>
                  </a:cubicBezTo>
                  <a:cubicBezTo>
                    <a:pt x="52586" y="90923"/>
                    <a:pt x="50629" y="91125"/>
                    <a:pt x="48665" y="91364"/>
                  </a:cubicBezTo>
                  <a:cubicBezTo>
                    <a:pt x="47724" y="91483"/>
                    <a:pt x="46776" y="91610"/>
                    <a:pt x="45835" y="91760"/>
                  </a:cubicBezTo>
                  <a:cubicBezTo>
                    <a:pt x="44588" y="91946"/>
                    <a:pt x="43856" y="91775"/>
                    <a:pt x="42736" y="91513"/>
                  </a:cubicBezTo>
                  <a:cubicBezTo>
                    <a:pt x="39219" y="90699"/>
                    <a:pt x="35784" y="89691"/>
                    <a:pt x="32491" y="88377"/>
                  </a:cubicBezTo>
                  <a:cubicBezTo>
                    <a:pt x="19154" y="83247"/>
                    <a:pt x="8252" y="71747"/>
                    <a:pt x="4085" y="51271"/>
                  </a:cubicBezTo>
                  <a:cubicBezTo>
                    <a:pt x="3786" y="49830"/>
                    <a:pt x="3518" y="48359"/>
                    <a:pt x="3286" y="46866"/>
                  </a:cubicBezTo>
                  <a:cubicBezTo>
                    <a:pt x="3047" y="45372"/>
                    <a:pt x="2965" y="43685"/>
                    <a:pt x="2659" y="42236"/>
                  </a:cubicBezTo>
                  <a:cubicBezTo>
                    <a:pt x="2412" y="41101"/>
                    <a:pt x="2524" y="41071"/>
                    <a:pt x="2002" y="41250"/>
                  </a:cubicBezTo>
                  <a:cubicBezTo>
                    <a:pt x="1778" y="41332"/>
                    <a:pt x="1576" y="41653"/>
                    <a:pt x="1367" y="41840"/>
                  </a:cubicBezTo>
                  <a:cubicBezTo>
                    <a:pt x="1165" y="42027"/>
                    <a:pt x="882" y="42482"/>
                    <a:pt x="672" y="42423"/>
                  </a:cubicBezTo>
                  <a:cubicBezTo>
                    <a:pt x="456" y="42370"/>
                    <a:pt x="546" y="42557"/>
                    <a:pt x="448" y="42333"/>
                  </a:cubicBezTo>
                  <a:cubicBezTo>
                    <a:pt x="344" y="42109"/>
                    <a:pt x="620" y="38913"/>
                    <a:pt x="635" y="38457"/>
                  </a:cubicBezTo>
                  <a:cubicBezTo>
                    <a:pt x="725" y="33462"/>
                    <a:pt x="419" y="27973"/>
                    <a:pt x="762" y="22746"/>
                  </a:cubicBezTo>
                  <a:cubicBezTo>
                    <a:pt x="859" y="21208"/>
                    <a:pt x="1083" y="19796"/>
                    <a:pt x="1180" y="18258"/>
                  </a:cubicBezTo>
                  <a:cubicBezTo>
                    <a:pt x="1277" y="16981"/>
                    <a:pt x="1098" y="17616"/>
                    <a:pt x="986" y="16944"/>
                  </a:cubicBezTo>
                  <a:cubicBezTo>
                    <a:pt x="822" y="15936"/>
                    <a:pt x="1158" y="13972"/>
                    <a:pt x="434" y="13815"/>
                  </a:cubicBezTo>
                  <a:cubicBezTo>
                    <a:pt x="419" y="13815"/>
                    <a:pt x="411" y="13800"/>
                    <a:pt x="396" y="13740"/>
                  </a:cubicBezTo>
                  <a:cubicBezTo>
                    <a:pt x="45" y="11747"/>
                    <a:pt x="209" y="9835"/>
                    <a:pt x="463" y="8200"/>
                  </a:cubicBezTo>
                  <a:cubicBezTo>
                    <a:pt x="956" y="5011"/>
                    <a:pt x="1800" y="2487"/>
                    <a:pt x="2599" y="82"/>
                  </a:cubicBezTo>
                  <a:cubicBezTo>
                    <a:pt x="2629" y="0"/>
                    <a:pt x="2689" y="194"/>
                    <a:pt x="2659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1065525" y="682050"/>
              <a:ext cx="5472675" cy="4376675"/>
            </a:xfrm>
            <a:custGeom>
              <a:avLst/>
              <a:gdLst/>
              <a:ahLst/>
              <a:cxnLst/>
              <a:rect l="l" t="t" r="r" b="b"/>
              <a:pathLst>
                <a:path w="218907" h="175067" extrusionOk="0">
                  <a:moveTo>
                    <a:pt x="2659" y="284"/>
                  </a:moveTo>
                  <a:cubicBezTo>
                    <a:pt x="1987" y="2300"/>
                    <a:pt x="1315" y="4391"/>
                    <a:pt x="800" y="6878"/>
                  </a:cubicBezTo>
                  <a:cubicBezTo>
                    <a:pt x="538" y="8155"/>
                    <a:pt x="1" y="10880"/>
                    <a:pt x="329" y="12800"/>
                  </a:cubicBezTo>
                  <a:cubicBezTo>
                    <a:pt x="501" y="13838"/>
                    <a:pt x="837" y="13457"/>
                    <a:pt x="1009" y="14301"/>
                  </a:cubicBezTo>
                  <a:cubicBezTo>
                    <a:pt x="1225" y="15286"/>
                    <a:pt x="561" y="16787"/>
                    <a:pt x="1352" y="17146"/>
                  </a:cubicBezTo>
                  <a:cubicBezTo>
                    <a:pt x="1382" y="17153"/>
                    <a:pt x="1412" y="17235"/>
                    <a:pt x="1397" y="17295"/>
                  </a:cubicBezTo>
                  <a:cubicBezTo>
                    <a:pt x="561" y="23314"/>
                    <a:pt x="703" y="29758"/>
                    <a:pt x="703" y="36001"/>
                  </a:cubicBezTo>
                  <a:cubicBezTo>
                    <a:pt x="703" y="37352"/>
                    <a:pt x="688" y="38689"/>
                    <a:pt x="643" y="39988"/>
                  </a:cubicBezTo>
                  <a:cubicBezTo>
                    <a:pt x="635" y="40197"/>
                    <a:pt x="486" y="42303"/>
                    <a:pt x="501" y="42341"/>
                  </a:cubicBezTo>
                  <a:cubicBezTo>
                    <a:pt x="643" y="42662"/>
                    <a:pt x="2308" y="40825"/>
                    <a:pt x="2457" y="40683"/>
                  </a:cubicBezTo>
                  <a:cubicBezTo>
                    <a:pt x="2607" y="40548"/>
                    <a:pt x="2517" y="40705"/>
                    <a:pt x="2532" y="40780"/>
                  </a:cubicBezTo>
                  <a:cubicBezTo>
                    <a:pt x="4175" y="57671"/>
                    <a:pt x="9492" y="71023"/>
                    <a:pt x="17810" y="79207"/>
                  </a:cubicBezTo>
                  <a:cubicBezTo>
                    <a:pt x="21858" y="83247"/>
                    <a:pt x="26502" y="86144"/>
                    <a:pt x="31476" y="88273"/>
                  </a:cubicBezTo>
                  <a:cubicBezTo>
                    <a:pt x="33865" y="89281"/>
                    <a:pt x="36322" y="90139"/>
                    <a:pt x="38824" y="90849"/>
                  </a:cubicBezTo>
                  <a:cubicBezTo>
                    <a:pt x="40071" y="91200"/>
                    <a:pt x="41333" y="91528"/>
                    <a:pt x="42602" y="91827"/>
                  </a:cubicBezTo>
                  <a:cubicBezTo>
                    <a:pt x="44200" y="92200"/>
                    <a:pt x="45596" y="92066"/>
                    <a:pt x="47374" y="91834"/>
                  </a:cubicBezTo>
                  <a:cubicBezTo>
                    <a:pt x="52847" y="91118"/>
                    <a:pt x="58276" y="90894"/>
                    <a:pt x="63847" y="90341"/>
                  </a:cubicBezTo>
                  <a:cubicBezTo>
                    <a:pt x="66938" y="90057"/>
                    <a:pt x="70015" y="89602"/>
                    <a:pt x="73061" y="88967"/>
                  </a:cubicBezTo>
                  <a:cubicBezTo>
                    <a:pt x="74652" y="88631"/>
                    <a:pt x="76280" y="88235"/>
                    <a:pt x="77900" y="87772"/>
                  </a:cubicBezTo>
                  <a:cubicBezTo>
                    <a:pt x="78946" y="87474"/>
                    <a:pt x="80028" y="86943"/>
                    <a:pt x="80835" y="87190"/>
                  </a:cubicBezTo>
                  <a:cubicBezTo>
                    <a:pt x="81634" y="87429"/>
                    <a:pt x="81851" y="87899"/>
                    <a:pt x="82246" y="88310"/>
                  </a:cubicBezTo>
                  <a:cubicBezTo>
                    <a:pt x="82635" y="88721"/>
                    <a:pt x="82821" y="89019"/>
                    <a:pt x="83299" y="89176"/>
                  </a:cubicBezTo>
                  <a:cubicBezTo>
                    <a:pt x="84113" y="89445"/>
                    <a:pt x="85166" y="89131"/>
                    <a:pt x="86226" y="88945"/>
                  </a:cubicBezTo>
                  <a:cubicBezTo>
                    <a:pt x="89191" y="88429"/>
                    <a:pt x="91954" y="88347"/>
                    <a:pt x="94694" y="88250"/>
                  </a:cubicBezTo>
                  <a:cubicBezTo>
                    <a:pt x="97793" y="88161"/>
                    <a:pt x="100930" y="88034"/>
                    <a:pt x="104350" y="87272"/>
                  </a:cubicBezTo>
                  <a:cubicBezTo>
                    <a:pt x="105731" y="86966"/>
                    <a:pt x="106784" y="86742"/>
                    <a:pt x="108031" y="86667"/>
                  </a:cubicBezTo>
                  <a:cubicBezTo>
                    <a:pt x="109286" y="86592"/>
                    <a:pt x="110324" y="86555"/>
                    <a:pt x="111459" y="86503"/>
                  </a:cubicBezTo>
                  <a:cubicBezTo>
                    <a:pt x="116731" y="86301"/>
                    <a:pt x="122010" y="86256"/>
                    <a:pt x="127782" y="85076"/>
                  </a:cubicBezTo>
                  <a:cubicBezTo>
                    <a:pt x="130978" y="84427"/>
                    <a:pt x="134092" y="83441"/>
                    <a:pt x="137079" y="82134"/>
                  </a:cubicBezTo>
                  <a:cubicBezTo>
                    <a:pt x="138700" y="81425"/>
                    <a:pt x="140537" y="80618"/>
                    <a:pt x="141926" y="79543"/>
                  </a:cubicBezTo>
                  <a:cubicBezTo>
                    <a:pt x="142732" y="78923"/>
                    <a:pt x="143188" y="77915"/>
                    <a:pt x="144046" y="77370"/>
                  </a:cubicBezTo>
                  <a:cubicBezTo>
                    <a:pt x="144069" y="77348"/>
                    <a:pt x="144106" y="77340"/>
                    <a:pt x="144136" y="77348"/>
                  </a:cubicBezTo>
                  <a:cubicBezTo>
                    <a:pt x="144240" y="77407"/>
                    <a:pt x="144084" y="77519"/>
                    <a:pt x="144084" y="77617"/>
                  </a:cubicBezTo>
                  <a:cubicBezTo>
                    <a:pt x="144084" y="77721"/>
                    <a:pt x="143606" y="78251"/>
                    <a:pt x="143516" y="78416"/>
                  </a:cubicBezTo>
                  <a:cubicBezTo>
                    <a:pt x="143270" y="78796"/>
                    <a:pt x="143165" y="78714"/>
                    <a:pt x="143232" y="79125"/>
                  </a:cubicBezTo>
                  <a:cubicBezTo>
                    <a:pt x="143300" y="79536"/>
                    <a:pt x="143232" y="79409"/>
                    <a:pt x="143643" y="79110"/>
                  </a:cubicBezTo>
                  <a:cubicBezTo>
                    <a:pt x="144054" y="78811"/>
                    <a:pt x="144151" y="78505"/>
                    <a:pt x="144569" y="78393"/>
                  </a:cubicBezTo>
                  <a:cubicBezTo>
                    <a:pt x="144659" y="78363"/>
                    <a:pt x="144487" y="78767"/>
                    <a:pt x="144539" y="78767"/>
                  </a:cubicBezTo>
                  <a:cubicBezTo>
                    <a:pt x="144912" y="78722"/>
                    <a:pt x="146264" y="77206"/>
                    <a:pt x="146511" y="76967"/>
                  </a:cubicBezTo>
                  <a:cubicBezTo>
                    <a:pt x="147847" y="75585"/>
                    <a:pt x="149020" y="74159"/>
                    <a:pt x="150334" y="72785"/>
                  </a:cubicBezTo>
                  <a:cubicBezTo>
                    <a:pt x="151028" y="72053"/>
                    <a:pt x="151753" y="71284"/>
                    <a:pt x="152723" y="70769"/>
                  </a:cubicBezTo>
                  <a:cubicBezTo>
                    <a:pt x="154493" y="69836"/>
                    <a:pt x="156270" y="68753"/>
                    <a:pt x="158100" y="67901"/>
                  </a:cubicBezTo>
                  <a:cubicBezTo>
                    <a:pt x="162237" y="65982"/>
                    <a:pt x="166538" y="64922"/>
                    <a:pt x="170414" y="64862"/>
                  </a:cubicBezTo>
                  <a:cubicBezTo>
                    <a:pt x="172310" y="64825"/>
                    <a:pt x="174110" y="65019"/>
                    <a:pt x="175753" y="65467"/>
                  </a:cubicBezTo>
                  <a:cubicBezTo>
                    <a:pt x="176522" y="65684"/>
                    <a:pt x="177269" y="65960"/>
                    <a:pt x="177993" y="66296"/>
                  </a:cubicBezTo>
                  <a:cubicBezTo>
                    <a:pt x="178516" y="66542"/>
                    <a:pt x="179561" y="66886"/>
                    <a:pt x="179785" y="67349"/>
                  </a:cubicBezTo>
                  <a:cubicBezTo>
                    <a:pt x="180009" y="67819"/>
                    <a:pt x="179808" y="69290"/>
                    <a:pt x="179852" y="69888"/>
                  </a:cubicBezTo>
                  <a:cubicBezTo>
                    <a:pt x="179912" y="70844"/>
                    <a:pt x="180084" y="71792"/>
                    <a:pt x="180353" y="72710"/>
                  </a:cubicBezTo>
                  <a:cubicBezTo>
                    <a:pt x="180898" y="74465"/>
                    <a:pt x="181958" y="75899"/>
                    <a:pt x="183810" y="76780"/>
                  </a:cubicBezTo>
                  <a:cubicBezTo>
                    <a:pt x="187925" y="78722"/>
                    <a:pt x="191793" y="81201"/>
                    <a:pt x="195026" y="84561"/>
                  </a:cubicBezTo>
                  <a:cubicBezTo>
                    <a:pt x="196863" y="86480"/>
                    <a:pt x="198454" y="88616"/>
                    <a:pt x="199753" y="90923"/>
                  </a:cubicBezTo>
                  <a:cubicBezTo>
                    <a:pt x="201090" y="93261"/>
                    <a:pt x="202045" y="95874"/>
                    <a:pt x="203292" y="98443"/>
                  </a:cubicBezTo>
                  <a:cubicBezTo>
                    <a:pt x="205854" y="103752"/>
                    <a:pt x="208930" y="109114"/>
                    <a:pt x="211133" y="115543"/>
                  </a:cubicBezTo>
                  <a:cubicBezTo>
                    <a:pt x="211656" y="117089"/>
                    <a:pt x="212134" y="118680"/>
                    <a:pt x="212552" y="120315"/>
                  </a:cubicBezTo>
                  <a:cubicBezTo>
                    <a:pt x="212709" y="120883"/>
                    <a:pt x="213276" y="122712"/>
                    <a:pt x="213209" y="123295"/>
                  </a:cubicBezTo>
                  <a:cubicBezTo>
                    <a:pt x="213142" y="123870"/>
                    <a:pt x="212776" y="123944"/>
                    <a:pt x="213306" y="123758"/>
                  </a:cubicBezTo>
                  <a:cubicBezTo>
                    <a:pt x="214090" y="123481"/>
                    <a:pt x="214837" y="122384"/>
                    <a:pt x="215479" y="121749"/>
                  </a:cubicBezTo>
                  <a:cubicBezTo>
                    <a:pt x="215516" y="121712"/>
                    <a:pt x="215554" y="121771"/>
                    <a:pt x="215561" y="121846"/>
                  </a:cubicBezTo>
                  <a:cubicBezTo>
                    <a:pt x="215994" y="130060"/>
                    <a:pt x="216778" y="138797"/>
                    <a:pt x="217555" y="148407"/>
                  </a:cubicBezTo>
                  <a:cubicBezTo>
                    <a:pt x="218212" y="156637"/>
                    <a:pt x="218802" y="165500"/>
                    <a:pt x="218907" y="174917"/>
                  </a:cubicBezTo>
                  <a:cubicBezTo>
                    <a:pt x="218907" y="175066"/>
                    <a:pt x="218839" y="175014"/>
                    <a:pt x="218839" y="174872"/>
                  </a:cubicBezTo>
                  <a:cubicBezTo>
                    <a:pt x="218660" y="156323"/>
                    <a:pt x="216659" y="140410"/>
                    <a:pt x="215711" y="126237"/>
                  </a:cubicBezTo>
                  <a:cubicBezTo>
                    <a:pt x="215658" y="125244"/>
                    <a:pt x="215599" y="124273"/>
                    <a:pt x="215546" y="123302"/>
                  </a:cubicBezTo>
                  <a:cubicBezTo>
                    <a:pt x="215487" y="122331"/>
                    <a:pt x="215390" y="122249"/>
                    <a:pt x="214941" y="122503"/>
                  </a:cubicBezTo>
                  <a:cubicBezTo>
                    <a:pt x="214493" y="122749"/>
                    <a:pt x="213933" y="123571"/>
                    <a:pt x="213351" y="123922"/>
                  </a:cubicBezTo>
                  <a:cubicBezTo>
                    <a:pt x="213045" y="124109"/>
                    <a:pt x="213037" y="124161"/>
                    <a:pt x="212858" y="123862"/>
                  </a:cubicBezTo>
                  <a:cubicBezTo>
                    <a:pt x="212828" y="123832"/>
                    <a:pt x="212925" y="123631"/>
                    <a:pt x="212925" y="123623"/>
                  </a:cubicBezTo>
                  <a:cubicBezTo>
                    <a:pt x="212925" y="123608"/>
                    <a:pt x="213015" y="123459"/>
                    <a:pt x="213022" y="123384"/>
                  </a:cubicBezTo>
                  <a:cubicBezTo>
                    <a:pt x="213067" y="122876"/>
                    <a:pt x="212948" y="122473"/>
                    <a:pt x="212836" y="121943"/>
                  </a:cubicBezTo>
                  <a:cubicBezTo>
                    <a:pt x="212470" y="120054"/>
                    <a:pt x="211902" y="118187"/>
                    <a:pt x="211327" y="116454"/>
                  </a:cubicBezTo>
                  <a:cubicBezTo>
                    <a:pt x="210259" y="113214"/>
                    <a:pt x="208975" y="110234"/>
                    <a:pt x="207623" y="107404"/>
                  </a:cubicBezTo>
                  <a:cubicBezTo>
                    <a:pt x="206264" y="104574"/>
                    <a:pt x="204861" y="101908"/>
                    <a:pt x="203561" y="99257"/>
                  </a:cubicBezTo>
                  <a:cubicBezTo>
                    <a:pt x="202120" y="96352"/>
                    <a:pt x="201037" y="93388"/>
                    <a:pt x="199521" y="90744"/>
                  </a:cubicBezTo>
                  <a:cubicBezTo>
                    <a:pt x="196393" y="85360"/>
                    <a:pt x="191994" y="81440"/>
                    <a:pt x="186999" y="78580"/>
                  </a:cubicBezTo>
                  <a:cubicBezTo>
                    <a:pt x="185304" y="77602"/>
                    <a:pt x="183168" y="76922"/>
                    <a:pt x="181846" y="75608"/>
                  </a:cubicBezTo>
                  <a:cubicBezTo>
                    <a:pt x="180689" y="74458"/>
                    <a:pt x="180151" y="72905"/>
                    <a:pt x="179882" y="71336"/>
                  </a:cubicBezTo>
                  <a:cubicBezTo>
                    <a:pt x="179718" y="70366"/>
                    <a:pt x="179740" y="69358"/>
                    <a:pt x="179643" y="68372"/>
                  </a:cubicBezTo>
                  <a:cubicBezTo>
                    <a:pt x="179531" y="67028"/>
                    <a:pt x="178441" y="66587"/>
                    <a:pt x="177142" y="66072"/>
                  </a:cubicBezTo>
                  <a:cubicBezTo>
                    <a:pt x="175267" y="65325"/>
                    <a:pt x="173094" y="64974"/>
                    <a:pt x="170779" y="64974"/>
                  </a:cubicBezTo>
                  <a:cubicBezTo>
                    <a:pt x="168009" y="64974"/>
                    <a:pt x="165022" y="65475"/>
                    <a:pt x="162013" y="66468"/>
                  </a:cubicBezTo>
                  <a:cubicBezTo>
                    <a:pt x="160362" y="67005"/>
                    <a:pt x="158757" y="67663"/>
                    <a:pt x="157204" y="68447"/>
                  </a:cubicBezTo>
                  <a:cubicBezTo>
                    <a:pt x="155822" y="69126"/>
                    <a:pt x="154516" y="70104"/>
                    <a:pt x="153156" y="70776"/>
                  </a:cubicBezTo>
                  <a:cubicBezTo>
                    <a:pt x="152305" y="71202"/>
                    <a:pt x="151850" y="71426"/>
                    <a:pt x="151133" y="72121"/>
                  </a:cubicBezTo>
                  <a:cubicBezTo>
                    <a:pt x="150408" y="72822"/>
                    <a:pt x="149550" y="73778"/>
                    <a:pt x="148803" y="74615"/>
                  </a:cubicBezTo>
                  <a:cubicBezTo>
                    <a:pt x="147504" y="76056"/>
                    <a:pt x="146174" y="77758"/>
                    <a:pt x="144397" y="78976"/>
                  </a:cubicBezTo>
                  <a:cubicBezTo>
                    <a:pt x="144330" y="79020"/>
                    <a:pt x="144270" y="79005"/>
                    <a:pt x="144285" y="78946"/>
                  </a:cubicBezTo>
                  <a:cubicBezTo>
                    <a:pt x="144651" y="78050"/>
                    <a:pt x="143725" y="79327"/>
                    <a:pt x="143314" y="79528"/>
                  </a:cubicBezTo>
                  <a:cubicBezTo>
                    <a:pt x="142904" y="79722"/>
                    <a:pt x="142941" y="79722"/>
                    <a:pt x="142747" y="79573"/>
                  </a:cubicBezTo>
                  <a:cubicBezTo>
                    <a:pt x="142553" y="79424"/>
                    <a:pt x="142702" y="79282"/>
                    <a:pt x="142717" y="79215"/>
                  </a:cubicBezTo>
                  <a:cubicBezTo>
                    <a:pt x="142777" y="78976"/>
                    <a:pt x="143426" y="78348"/>
                    <a:pt x="143621" y="78080"/>
                  </a:cubicBezTo>
                  <a:cubicBezTo>
                    <a:pt x="143822" y="77811"/>
                    <a:pt x="144196" y="77452"/>
                    <a:pt x="143934" y="77587"/>
                  </a:cubicBezTo>
                  <a:cubicBezTo>
                    <a:pt x="143307" y="77900"/>
                    <a:pt x="142822" y="79125"/>
                    <a:pt x="142351" y="79528"/>
                  </a:cubicBezTo>
                  <a:cubicBezTo>
                    <a:pt x="141888" y="79924"/>
                    <a:pt x="141059" y="80282"/>
                    <a:pt x="140544" y="80551"/>
                  </a:cubicBezTo>
                  <a:cubicBezTo>
                    <a:pt x="133689" y="84233"/>
                    <a:pt x="126812" y="85666"/>
                    <a:pt x="120427" y="86189"/>
                  </a:cubicBezTo>
                  <a:cubicBezTo>
                    <a:pt x="117350" y="86436"/>
                    <a:pt x="114371" y="86510"/>
                    <a:pt x="111377" y="86630"/>
                  </a:cubicBezTo>
                  <a:cubicBezTo>
                    <a:pt x="109547" y="86697"/>
                    <a:pt x="107613" y="86645"/>
                    <a:pt x="105604" y="87078"/>
                  </a:cubicBezTo>
                  <a:cubicBezTo>
                    <a:pt x="103312" y="87571"/>
                    <a:pt x="101154" y="87989"/>
                    <a:pt x="98988" y="88168"/>
                  </a:cubicBezTo>
                  <a:cubicBezTo>
                    <a:pt x="94889" y="88497"/>
                    <a:pt x="91073" y="88302"/>
                    <a:pt x="86786" y="88960"/>
                  </a:cubicBezTo>
                  <a:cubicBezTo>
                    <a:pt x="85203" y="89206"/>
                    <a:pt x="83785" y="89729"/>
                    <a:pt x="82821" y="89086"/>
                  </a:cubicBezTo>
                  <a:cubicBezTo>
                    <a:pt x="82411" y="88803"/>
                    <a:pt x="82149" y="88429"/>
                    <a:pt x="81821" y="88093"/>
                  </a:cubicBezTo>
                  <a:cubicBezTo>
                    <a:pt x="81701" y="87959"/>
                    <a:pt x="81567" y="87832"/>
                    <a:pt x="81432" y="87712"/>
                  </a:cubicBezTo>
                  <a:cubicBezTo>
                    <a:pt x="80730" y="87152"/>
                    <a:pt x="80133" y="87272"/>
                    <a:pt x="78856" y="87608"/>
                  </a:cubicBezTo>
                  <a:cubicBezTo>
                    <a:pt x="74585" y="88736"/>
                    <a:pt x="70478" y="89669"/>
                    <a:pt x="66401" y="90177"/>
                  </a:cubicBezTo>
                  <a:cubicBezTo>
                    <a:pt x="62323" y="90677"/>
                    <a:pt x="58336" y="90894"/>
                    <a:pt x="54348" y="91222"/>
                  </a:cubicBezTo>
                  <a:cubicBezTo>
                    <a:pt x="52392" y="91386"/>
                    <a:pt x="50428" y="91573"/>
                    <a:pt x="48471" y="91812"/>
                  </a:cubicBezTo>
                  <a:cubicBezTo>
                    <a:pt x="47530" y="91932"/>
                    <a:pt x="46582" y="92051"/>
                    <a:pt x="45641" y="92193"/>
                  </a:cubicBezTo>
                  <a:cubicBezTo>
                    <a:pt x="44402" y="92380"/>
                    <a:pt x="43670" y="92200"/>
                    <a:pt x="42550" y="91939"/>
                  </a:cubicBezTo>
                  <a:cubicBezTo>
                    <a:pt x="39033" y="91118"/>
                    <a:pt x="35605" y="90102"/>
                    <a:pt x="32319" y="88765"/>
                  </a:cubicBezTo>
                  <a:cubicBezTo>
                    <a:pt x="19013" y="83568"/>
                    <a:pt x="8148" y="71994"/>
                    <a:pt x="4018" y="51428"/>
                  </a:cubicBezTo>
                  <a:cubicBezTo>
                    <a:pt x="3719" y="49995"/>
                    <a:pt x="3458" y="48516"/>
                    <a:pt x="3227" y="47015"/>
                  </a:cubicBezTo>
                  <a:cubicBezTo>
                    <a:pt x="2995" y="45514"/>
                    <a:pt x="2913" y="43819"/>
                    <a:pt x="2599" y="42363"/>
                  </a:cubicBezTo>
                  <a:cubicBezTo>
                    <a:pt x="2368" y="41228"/>
                    <a:pt x="2480" y="41191"/>
                    <a:pt x="1957" y="41377"/>
                  </a:cubicBezTo>
                  <a:cubicBezTo>
                    <a:pt x="1733" y="41452"/>
                    <a:pt x="1531" y="41781"/>
                    <a:pt x="1322" y="41952"/>
                  </a:cubicBezTo>
                  <a:cubicBezTo>
                    <a:pt x="1121" y="42132"/>
                    <a:pt x="837" y="42602"/>
                    <a:pt x="620" y="42535"/>
                  </a:cubicBezTo>
                  <a:cubicBezTo>
                    <a:pt x="411" y="42468"/>
                    <a:pt x="501" y="42662"/>
                    <a:pt x="396" y="42453"/>
                  </a:cubicBezTo>
                  <a:cubicBezTo>
                    <a:pt x="299" y="42236"/>
                    <a:pt x="576" y="39018"/>
                    <a:pt x="598" y="38555"/>
                  </a:cubicBezTo>
                  <a:cubicBezTo>
                    <a:pt x="688" y="33551"/>
                    <a:pt x="396" y="28048"/>
                    <a:pt x="732" y="22798"/>
                  </a:cubicBezTo>
                  <a:cubicBezTo>
                    <a:pt x="837" y="21260"/>
                    <a:pt x="1061" y="19849"/>
                    <a:pt x="1173" y="18303"/>
                  </a:cubicBezTo>
                  <a:cubicBezTo>
                    <a:pt x="1270" y="17026"/>
                    <a:pt x="1091" y="17661"/>
                    <a:pt x="979" y="16989"/>
                  </a:cubicBezTo>
                  <a:cubicBezTo>
                    <a:pt x="807" y="15966"/>
                    <a:pt x="1158" y="14009"/>
                    <a:pt x="426" y="13852"/>
                  </a:cubicBezTo>
                  <a:cubicBezTo>
                    <a:pt x="404" y="13823"/>
                    <a:pt x="389" y="13793"/>
                    <a:pt x="389" y="13763"/>
                  </a:cubicBezTo>
                  <a:cubicBezTo>
                    <a:pt x="45" y="11769"/>
                    <a:pt x="210" y="9842"/>
                    <a:pt x="464" y="8200"/>
                  </a:cubicBezTo>
                  <a:cubicBezTo>
                    <a:pt x="971" y="5011"/>
                    <a:pt x="1808" y="2480"/>
                    <a:pt x="2614" y="90"/>
                  </a:cubicBezTo>
                  <a:cubicBezTo>
                    <a:pt x="2637" y="0"/>
                    <a:pt x="2689" y="195"/>
                    <a:pt x="2659" y="28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1049650" y="698300"/>
              <a:ext cx="5472875" cy="4377025"/>
            </a:xfrm>
            <a:custGeom>
              <a:avLst/>
              <a:gdLst/>
              <a:ahLst/>
              <a:cxnLst/>
              <a:rect l="l" t="t" r="r" b="b"/>
              <a:pathLst>
                <a:path w="218915" h="175081" extrusionOk="0">
                  <a:moveTo>
                    <a:pt x="2667" y="291"/>
                  </a:moveTo>
                  <a:cubicBezTo>
                    <a:pt x="1987" y="2308"/>
                    <a:pt x="1315" y="4406"/>
                    <a:pt x="800" y="6893"/>
                  </a:cubicBezTo>
                  <a:cubicBezTo>
                    <a:pt x="539" y="8169"/>
                    <a:pt x="1" y="10895"/>
                    <a:pt x="330" y="12829"/>
                  </a:cubicBezTo>
                  <a:cubicBezTo>
                    <a:pt x="501" y="13875"/>
                    <a:pt x="830" y="13501"/>
                    <a:pt x="1009" y="14338"/>
                  </a:cubicBezTo>
                  <a:cubicBezTo>
                    <a:pt x="1211" y="15331"/>
                    <a:pt x="554" y="16832"/>
                    <a:pt x="1345" y="17198"/>
                  </a:cubicBezTo>
                  <a:cubicBezTo>
                    <a:pt x="1375" y="17235"/>
                    <a:pt x="1390" y="17287"/>
                    <a:pt x="1382" y="17347"/>
                  </a:cubicBezTo>
                  <a:cubicBezTo>
                    <a:pt x="539" y="23381"/>
                    <a:pt x="673" y="29840"/>
                    <a:pt x="666" y="36098"/>
                  </a:cubicBezTo>
                  <a:cubicBezTo>
                    <a:pt x="666" y="37457"/>
                    <a:pt x="643" y="38793"/>
                    <a:pt x="598" y="40100"/>
                  </a:cubicBezTo>
                  <a:cubicBezTo>
                    <a:pt x="598" y="40317"/>
                    <a:pt x="442" y="42415"/>
                    <a:pt x="456" y="42452"/>
                  </a:cubicBezTo>
                  <a:cubicBezTo>
                    <a:pt x="598" y="42781"/>
                    <a:pt x="2256" y="40959"/>
                    <a:pt x="2405" y="40809"/>
                  </a:cubicBezTo>
                  <a:cubicBezTo>
                    <a:pt x="2555" y="40660"/>
                    <a:pt x="2473" y="40839"/>
                    <a:pt x="2480" y="40914"/>
                  </a:cubicBezTo>
                  <a:cubicBezTo>
                    <a:pt x="4101" y="57865"/>
                    <a:pt x="9387" y="71276"/>
                    <a:pt x="17691" y="79520"/>
                  </a:cubicBezTo>
                  <a:cubicBezTo>
                    <a:pt x="21724" y="83590"/>
                    <a:pt x="26338" y="86510"/>
                    <a:pt x="31304" y="88660"/>
                  </a:cubicBezTo>
                  <a:cubicBezTo>
                    <a:pt x="33694" y="89684"/>
                    <a:pt x="36143" y="90557"/>
                    <a:pt x="38645" y="91274"/>
                  </a:cubicBezTo>
                  <a:cubicBezTo>
                    <a:pt x="39884" y="91625"/>
                    <a:pt x="41146" y="91961"/>
                    <a:pt x="42416" y="92260"/>
                  </a:cubicBezTo>
                  <a:cubicBezTo>
                    <a:pt x="44014" y="92641"/>
                    <a:pt x="45403" y="92514"/>
                    <a:pt x="47187" y="92290"/>
                  </a:cubicBezTo>
                  <a:cubicBezTo>
                    <a:pt x="52646" y="91588"/>
                    <a:pt x="58067" y="91386"/>
                    <a:pt x="63630" y="90841"/>
                  </a:cubicBezTo>
                  <a:cubicBezTo>
                    <a:pt x="66722" y="90557"/>
                    <a:pt x="69791" y="90109"/>
                    <a:pt x="72838" y="89489"/>
                  </a:cubicBezTo>
                  <a:cubicBezTo>
                    <a:pt x="74443" y="89153"/>
                    <a:pt x="76056" y="88750"/>
                    <a:pt x="77677" y="88295"/>
                  </a:cubicBezTo>
                  <a:cubicBezTo>
                    <a:pt x="78722" y="88003"/>
                    <a:pt x="79805" y="87473"/>
                    <a:pt x="80611" y="87712"/>
                  </a:cubicBezTo>
                  <a:cubicBezTo>
                    <a:pt x="81410" y="87959"/>
                    <a:pt x="81627" y="88422"/>
                    <a:pt x="82023" y="88832"/>
                  </a:cubicBezTo>
                  <a:cubicBezTo>
                    <a:pt x="82411" y="89243"/>
                    <a:pt x="82598" y="89542"/>
                    <a:pt x="83068" y="89706"/>
                  </a:cubicBezTo>
                  <a:cubicBezTo>
                    <a:pt x="83889" y="89975"/>
                    <a:pt x="84942" y="89654"/>
                    <a:pt x="86003" y="89482"/>
                  </a:cubicBezTo>
                  <a:cubicBezTo>
                    <a:pt x="88967" y="88967"/>
                    <a:pt x="91730" y="88877"/>
                    <a:pt x="94471" y="88795"/>
                  </a:cubicBezTo>
                  <a:cubicBezTo>
                    <a:pt x="97562" y="88705"/>
                    <a:pt x="100698" y="88586"/>
                    <a:pt x="104111" y="87817"/>
                  </a:cubicBezTo>
                  <a:cubicBezTo>
                    <a:pt x="105493" y="87511"/>
                    <a:pt x="106553" y="87294"/>
                    <a:pt x="107800" y="87219"/>
                  </a:cubicBezTo>
                  <a:cubicBezTo>
                    <a:pt x="109054" y="87145"/>
                    <a:pt x="110085" y="87100"/>
                    <a:pt x="111227" y="87055"/>
                  </a:cubicBezTo>
                  <a:cubicBezTo>
                    <a:pt x="116499" y="86846"/>
                    <a:pt x="121764" y="86801"/>
                    <a:pt x="127551" y="85614"/>
                  </a:cubicBezTo>
                  <a:cubicBezTo>
                    <a:pt x="130747" y="84964"/>
                    <a:pt x="133861" y="83978"/>
                    <a:pt x="136848" y="82672"/>
                  </a:cubicBezTo>
                  <a:cubicBezTo>
                    <a:pt x="138476" y="81962"/>
                    <a:pt x="140313" y="81141"/>
                    <a:pt x="141702" y="80066"/>
                  </a:cubicBezTo>
                  <a:cubicBezTo>
                    <a:pt x="142493" y="79453"/>
                    <a:pt x="142964" y="78453"/>
                    <a:pt x="143823" y="77893"/>
                  </a:cubicBezTo>
                  <a:cubicBezTo>
                    <a:pt x="143845" y="77878"/>
                    <a:pt x="143875" y="77870"/>
                    <a:pt x="143905" y="77878"/>
                  </a:cubicBezTo>
                  <a:cubicBezTo>
                    <a:pt x="144017" y="77930"/>
                    <a:pt x="143860" y="78042"/>
                    <a:pt x="143852" y="78146"/>
                  </a:cubicBezTo>
                  <a:cubicBezTo>
                    <a:pt x="143837" y="78251"/>
                    <a:pt x="143382" y="78781"/>
                    <a:pt x="143292" y="78938"/>
                  </a:cubicBezTo>
                  <a:cubicBezTo>
                    <a:pt x="143046" y="79319"/>
                    <a:pt x="142941" y="79237"/>
                    <a:pt x="143009" y="79647"/>
                  </a:cubicBezTo>
                  <a:cubicBezTo>
                    <a:pt x="143076" y="80058"/>
                    <a:pt x="143009" y="79939"/>
                    <a:pt x="143419" y="79647"/>
                  </a:cubicBezTo>
                  <a:cubicBezTo>
                    <a:pt x="143830" y="79356"/>
                    <a:pt x="143927" y="79035"/>
                    <a:pt x="144345" y="78923"/>
                  </a:cubicBezTo>
                  <a:cubicBezTo>
                    <a:pt x="144435" y="78893"/>
                    <a:pt x="144248" y="79296"/>
                    <a:pt x="144308" y="79281"/>
                  </a:cubicBezTo>
                  <a:cubicBezTo>
                    <a:pt x="144681" y="79244"/>
                    <a:pt x="146040" y="77736"/>
                    <a:pt x="146287" y="77482"/>
                  </a:cubicBezTo>
                  <a:cubicBezTo>
                    <a:pt x="147623" y="76108"/>
                    <a:pt x="148796" y="74682"/>
                    <a:pt x="150110" y="73300"/>
                  </a:cubicBezTo>
                  <a:cubicBezTo>
                    <a:pt x="150812" y="72576"/>
                    <a:pt x="151529" y="71799"/>
                    <a:pt x="152500" y="71284"/>
                  </a:cubicBezTo>
                  <a:cubicBezTo>
                    <a:pt x="154269" y="70350"/>
                    <a:pt x="156062" y="69260"/>
                    <a:pt x="157876" y="68409"/>
                  </a:cubicBezTo>
                  <a:cubicBezTo>
                    <a:pt x="162021" y="66490"/>
                    <a:pt x="166329" y="65422"/>
                    <a:pt x="170197" y="65340"/>
                  </a:cubicBezTo>
                  <a:cubicBezTo>
                    <a:pt x="172101" y="65302"/>
                    <a:pt x="173909" y="65497"/>
                    <a:pt x="175551" y="65945"/>
                  </a:cubicBezTo>
                  <a:cubicBezTo>
                    <a:pt x="176321" y="66154"/>
                    <a:pt x="177075" y="66423"/>
                    <a:pt x="177799" y="66759"/>
                  </a:cubicBezTo>
                  <a:cubicBezTo>
                    <a:pt x="178322" y="67005"/>
                    <a:pt x="179360" y="67349"/>
                    <a:pt x="179591" y="67812"/>
                  </a:cubicBezTo>
                  <a:cubicBezTo>
                    <a:pt x="179823" y="68282"/>
                    <a:pt x="179606" y="69753"/>
                    <a:pt x="179658" y="70343"/>
                  </a:cubicBezTo>
                  <a:cubicBezTo>
                    <a:pt x="179726" y="71299"/>
                    <a:pt x="179890" y="72240"/>
                    <a:pt x="180159" y="73166"/>
                  </a:cubicBezTo>
                  <a:cubicBezTo>
                    <a:pt x="180704" y="74906"/>
                    <a:pt x="181772" y="76347"/>
                    <a:pt x="183624" y="77213"/>
                  </a:cubicBezTo>
                  <a:cubicBezTo>
                    <a:pt x="187746" y="79147"/>
                    <a:pt x="191621" y="81604"/>
                    <a:pt x="194862" y="84942"/>
                  </a:cubicBezTo>
                  <a:cubicBezTo>
                    <a:pt x="196699" y="86838"/>
                    <a:pt x="198297" y="88967"/>
                    <a:pt x="199611" y="91259"/>
                  </a:cubicBezTo>
                  <a:cubicBezTo>
                    <a:pt x="200948" y="93604"/>
                    <a:pt x="201911" y="96203"/>
                    <a:pt x="203158" y="98756"/>
                  </a:cubicBezTo>
                  <a:cubicBezTo>
                    <a:pt x="205735" y="104043"/>
                    <a:pt x="208826" y="109383"/>
                    <a:pt x="211036" y="115782"/>
                  </a:cubicBezTo>
                  <a:cubicBezTo>
                    <a:pt x="211567" y="117305"/>
                    <a:pt x="212044" y="118889"/>
                    <a:pt x="212463" y="120524"/>
                  </a:cubicBezTo>
                  <a:cubicBezTo>
                    <a:pt x="212612" y="121091"/>
                    <a:pt x="213194" y="122913"/>
                    <a:pt x="213127" y="123496"/>
                  </a:cubicBezTo>
                  <a:cubicBezTo>
                    <a:pt x="213060" y="124071"/>
                    <a:pt x="212702" y="124146"/>
                    <a:pt x="213232" y="123959"/>
                  </a:cubicBezTo>
                  <a:cubicBezTo>
                    <a:pt x="214008" y="123683"/>
                    <a:pt x="214763" y="122577"/>
                    <a:pt x="215405" y="121943"/>
                  </a:cubicBezTo>
                  <a:cubicBezTo>
                    <a:pt x="215435" y="121905"/>
                    <a:pt x="215479" y="121965"/>
                    <a:pt x="215487" y="122040"/>
                  </a:cubicBezTo>
                  <a:cubicBezTo>
                    <a:pt x="215927" y="130231"/>
                    <a:pt x="216734" y="138931"/>
                    <a:pt x="217518" y="148512"/>
                  </a:cubicBezTo>
                  <a:cubicBezTo>
                    <a:pt x="218198" y="156711"/>
                    <a:pt x="218795" y="165552"/>
                    <a:pt x="218914" y="174931"/>
                  </a:cubicBezTo>
                  <a:cubicBezTo>
                    <a:pt x="218914" y="175081"/>
                    <a:pt x="218840" y="175028"/>
                    <a:pt x="218840" y="174886"/>
                  </a:cubicBezTo>
                  <a:cubicBezTo>
                    <a:pt x="218638" y="156405"/>
                    <a:pt x="216607" y="140544"/>
                    <a:pt x="215651" y="126416"/>
                  </a:cubicBezTo>
                  <a:cubicBezTo>
                    <a:pt x="215584" y="125422"/>
                    <a:pt x="215524" y="124452"/>
                    <a:pt x="215472" y="123481"/>
                  </a:cubicBezTo>
                  <a:cubicBezTo>
                    <a:pt x="215412" y="122510"/>
                    <a:pt x="215315" y="122436"/>
                    <a:pt x="214867" y="122689"/>
                  </a:cubicBezTo>
                  <a:cubicBezTo>
                    <a:pt x="214419" y="122943"/>
                    <a:pt x="213844" y="123765"/>
                    <a:pt x="213277" y="124116"/>
                  </a:cubicBezTo>
                  <a:cubicBezTo>
                    <a:pt x="212963" y="124302"/>
                    <a:pt x="212948" y="124362"/>
                    <a:pt x="212776" y="124063"/>
                  </a:cubicBezTo>
                  <a:cubicBezTo>
                    <a:pt x="212754" y="124034"/>
                    <a:pt x="212836" y="123839"/>
                    <a:pt x="212836" y="123817"/>
                  </a:cubicBezTo>
                  <a:cubicBezTo>
                    <a:pt x="212836" y="123802"/>
                    <a:pt x="212933" y="123660"/>
                    <a:pt x="212941" y="123585"/>
                  </a:cubicBezTo>
                  <a:cubicBezTo>
                    <a:pt x="213000" y="123070"/>
                    <a:pt x="212866" y="122682"/>
                    <a:pt x="212754" y="122137"/>
                  </a:cubicBezTo>
                  <a:cubicBezTo>
                    <a:pt x="212388" y="120263"/>
                    <a:pt x="211813" y="118418"/>
                    <a:pt x="211230" y="116686"/>
                  </a:cubicBezTo>
                  <a:cubicBezTo>
                    <a:pt x="210170" y="113460"/>
                    <a:pt x="208863" y="110488"/>
                    <a:pt x="207497" y="107680"/>
                  </a:cubicBezTo>
                  <a:cubicBezTo>
                    <a:pt x="206138" y="104872"/>
                    <a:pt x="204726" y="102214"/>
                    <a:pt x="203427" y="99570"/>
                  </a:cubicBezTo>
                  <a:cubicBezTo>
                    <a:pt x="201993" y="96673"/>
                    <a:pt x="200903" y="93716"/>
                    <a:pt x="199372" y="91095"/>
                  </a:cubicBezTo>
                  <a:cubicBezTo>
                    <a:pt x="196243" y="85726"/>
                    <a:pt x="191823" y="81835"/>
                    <a:pt x="186820" y="79005"/>
                  </a:cubicBezTo>
                  <a:cubicBezTo>
                    <a:pt x="185117" y="78027"/>
                    <a:pt x="182981" y="77362"/>
                    <a:pt x="181652" y="76048"/>
                  </a:cubicBezTo>
                  <a:cubicBezTo>
                    <a:pt x="180495" y="74898"/>
                    <a:pt x="179957" y="73360"/>
                    <a:pt x="179688" y="71792"/>
                  </a:cubicBezTo>
                  <a:cubicBezTo>
                    <a:pt x="179524" y="70821"/>
                    <a:pt x="179539" y="69813"/>
                    <a:pt x="179449" y="68835"/>
                  </a:cubicBezTo>
                  <a:cubicBezTo>
                    <a:pt x="179337" y="67490"/>
                    <a:pt x="178247" y="67050"/>
                    <a:pt x="176948" y="66542"/>
                  </a:cubicBezTo>
                  <a:cubicBezTo>
                    <a:pt x="175059" y="65795"/>
                    <a:pt x="172886" y="65452"/>
                    <a:pt x="170563" y="65459"/>
                  </a:cubicBezTo>
                  <a:cubicBezTo>
                    <a:pt x="167800" y="65459"/>
                    <a:pt x="164806" y="65982"/>
                    <a:pt x="161796" y="66975"/>
                  </a:cubicBezTo>
                  <a:cubicBezTo>
                    <a:pt x="160146" y="67513"/>
                    <a:pt x="158541" y="68177"/>
                    <a:pt x="156988" y="68954"/>
                  </a:cubicBezTo>
                  <a:cubicBezTo>
                    <a:pt x="155606" y="69641"/>
                    <a:pt x="154299" y="70627"/>
                    <a:pt x="152933" y="71299"/>
                  </a:cubicBezTo>
                  <a:cubicBezTo>
                    <a:pt x="152081" y="71724"/>
                    <a:pt x="151626" y="71948"/>
                    <a:pt x="150902" y="72643"/>
                  </a:cubicBezTo>
                  <a:cubicBezTo>
                    <a:pt x="150185" y="73330"/>
                    <a:pt x="149326" y="74301"/>
                    <a:pt x="148579" y="75130"/>
                  </a:cubicBezTo>
                  <a:cubicBezTo>
                    <a:pt x="147280" y="76578"/>
                    <a:pt x="145951" y="78281"/>
                    <a:pt x="144166" y="79498"/>
                  </a:cubicBezTo>
                  <a:cubicBezTo>
                    <a:pt x="144106" y="79550"/>
                    <a:pt x="144047" y="79528"/>
                    <a:pt x="144061" y="79476"/>
                  </a:cubicBezTo>
                  <a:cubicBezTo>
                    <a:pt x="144427" y="78580"/>
                    <a:pt x="143501" y="79856"/>
                    <a:pt x="143091" y="80051"/>
                  </a:cubicBezTo>
                  <a:cubicBezTo>
                    <a:pt x="142680" y="80245"/>
                    <a:pt x="142717" y="80245"/>
                    <a:pt x="142516" y="80095"/>
                  </a:cubicBezTo>
                  <a:cubicBezTo>
                    <a:pt x="142449" y="80051"/>
                    <a:pt x="142463" y="79819"/>
                    <a:pt x="142486" y="79752"/>
                  </a:cubicBezTo>
                  <a:cubicBezTo>
                    <a:pt x="142553" y="79513"/>
                    <a:pt x="143203" y="78878"/>
                    <a:pt x="143397" y="78602"/>
                  </a:cubicBezTo>
                  <a:cubicBezTo>
                    <a:pt x="143599" y="78333"/>
                    <a:pt x="143972" y="77990"/>
                    <a:pt x="143696" y="78117"/>
                  </a:cubicBezTo>
                  <a:cubicBezTo>
                    <a:pt x="143076" y="78430"/>
                    <a:pt x="142598" y="79647"/>
                    <a:pt x="142127" y="80051"/>
                  </a:cubicBezTo>
                  <a:cubicBezTo>
                    <a:pt x="141664" y="80454"/>
                    <a:pt x="140821" y="80805"/>
                    <a:pt x="140320" y="81089"/>
                  </a:cubicBezTo>
                  <a:cubicBezTo>
                    <a:pt x="133465" y="84763"/>
                    <a:pt x="126580" y="86211"/>
                    <a:pt x="120196" y="86734"/>
                  </a:cubicBezTo>
                  <a:cubicBezTo>
                    <a:pt x="117112" y="86988"/>
                    <a:pt x="114140" y="87055"/>
                    <a:pt x="111138" y="87174"/>
                  </a:cubicBezTo>
                  <a:cubicBezTo>
                    <a:pt x="109301" y="87249"/>
                    <a:pt x="107382" y="87189"/>
                    <a:pt x="105373" y="87623"/>
                  </a:cubicBezTo>
                  <a:cubicBezTo>
                    <a:pt x="103073" y="88115"/>
                    <a:pt x="100922" y="88534"/>
                    <a:pt x="98757" y="88713"/>
                  </a:cubicBezTo>
                  <a:cubicBezTo>
                    <a:pt x="94657" y="89041"/>
                    <a:pt x="90842" y="88832"/>
                    <a:pt x="86563" y="89497"/>
                  </a:cubicBezTo>
                  <a:cubicBezTo>
                    <a:pt x="84980" y="89743"/>
                    <a:pt x="83546" y="90251"/>
                    <a:pt x="82590" y="89609"/>
                  </a:cubicBezTo>
                  <a:cubicBezTo>
                    <a:pt x="82187" y="89340"/>
                    <a:pt x="81918" y="88959"/>
                    <a:pt x="81597" y="88623"/>
                  </a:cubicBezTo>
                  <a:cubicBezTo>
                    <a:pt x="81477" y="88481"/>
                    <a:pt x="81343" y="88354"/>
                    <a:pt x="81194" y="88235"/>
                  </a:cubicBezTo>
                  <a:cubicBezTo>
                    <a:pt x="80507" y="87675"/>
                    <a:pt x="79909" y="87787"/>
                    <a:pt x="78632" y="88123"/>
                  </a:cubicBezTo>
                  <a:cubicBezTo>
                    <a:pt x="74376" y="89258"/>
                    <a:pt x="70254" y="90176"/>
                    <a:pt x="66184" y="90677"/>
                  </a:cubicBezTo>
                  <a:cubicBezTo>
                    <a:pt x="62115" y="91170"/>
                    <a:pt x="58134" y="91371"/>
                    <a:pt x="54154" y="91692"/>
                  </a:cubicBezTo>
                  <a:cubicBezTo>
                    <a:pt x="52198" y="91849"/>
                    <a:pt x="50234" y="92036"/>
                    <a:pt x="48285" y="92267"/>
                  </a:cubicBezTo>
                  <a:cubicBezTo>
                    <a:pt x="47329" y="92379"/>
                    <a:pt x="46396" y="92506"/>
                    <a:pt x="45455" y="92641"/>
                  </a:cubicBezTo>
                  <a:cubicBezTo>
                    <a:pt x="44208" y="92820"/>
                    <a:pt x="43483" y="92641"/>
                    <a:pt x="42363" y="92379"/>
                  </a:cubicBezTo>
                  <a:cubicBezTo>
                    <a:pt x="38854" y="91543"/>
                    <a:pt x="35434" y="90505"/>
                    <a:pt x="32155" y="89153"/>
                  </a:cubicBezTo>
                  <a:cubicBezTo>
                    <a:pt x="18871" y="83904"/>
                    <a:pt x="8043" y="72240"/>
                    <a:pt x="3959" y="51600"/>
                  </a:cubicBezTo>
                  <a:cubicBezTo>
                    <a:pt x="3667" y="50144"/>
                    <a:pt x="3399" y="48673"/>
                    <a:pt x="3167" y="47164"/>
                  </a:cubicBezTo>
                  <a:cubicBezTo>
                    <a:pt x="2928" y="45663"/>
                    <a:pt x="2853" y="43953"/>
                    <a:pt x="2555" y="42497"/>
                  </a:cubicBezTo>
                  <a:cubicBezTo>
                    <a:pt x="2316" y="41355"/>
                    <a:pt x="2435" y="41325"/>
                    <a:pt x="1913" y="41496"/>
                  </a:cubicBezTo>
                  <a:cubicBezTo>
                    <a:pt x="1689" y="41571"/>
                    <a:pt x="1487" y="41892"/>
                    <a:pt x="1278" y="42079"/>
                  </a:cubicBezTo>
                  <a:cubicBezTo>
                    <a:pt x="1069" y="42266"/>
                    <a:pt x="792" y="42721"/>
                    <a:pt x="576" y="42661"/>
                  </a:cubicBezTo>
                  <a:cubicBezTo>
                    <a:pt x="359" y="42594"/>
                    <a:pt x="456" y="42788"/>
                    <a:pt x="352" y="42564"/>
                  </a:cubicBezTo>
                  <a:cubicBezTo>
                    <a:pt x="247" y="42340"/>
                    <a:pt x="539" y="39129"/>
                    <a:pt x="546" y="38666"/>
                  </a:cubicBezTo>
                  <a:cubicBezTo>
                    <a:pt x="651" y="33641"/>
                    <a:pt x="374" y="28122"/>
                    <a:pt x="718" y="22873"/>
                  </a:cubicBezTo>
                  <a:cubicBezTo>
                    <a:pt x="822" y="21320"/>
                    <a:pt x="1046" y="19901"/>
                    <a:pt x="1158" y="18355"/>
                  </a:cubicBezTo>
                  <a:cubicBezTo>
                    <a:pt x="1248" y="17063"/>
                    <a:pt x="1069" y="17705"/>
                    <a:pt x="972" y="17026"/>
                  </a:cubicBezTo>
                  <a:cubicBezTo>
                    <a:pt x="800" y="16010"/>
                    <a:pt x="1143" y="14039"/>
                    <a:pt x="427" y="13882"/>
                  </a:cubicBezTo>
                  <a:cubicBezTo>
                    <a:pt x="412" y="13875"/>
                    <a:pt x="389" y="13852"/>
                    <a:pt x="382" y="13800"/>
                  </a:cubicBezTo>
                  <a:cubicBezTo>
                    <a:pt x="46" y="11791"/>
                    <a:pt x="210" y="9865"/>
                    <a:pt x="464" y="8214"/>
                  </a:cubicBezTo>
                  <a:cubicBezTo>
                    <a:pt x="972" y="5026"/>
                    <a:pt x="1808" y="2487"/>
                    <a:pt x="2622" y="82"/>
                  </a:cubicBezTo>
                  <a:cubicBezTo>
                    <a:pt x="2652" y="0"/>
                    <a:pt x="2697" y="194"/>
                    <a:pt x="2667" y="29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1033800" y="714350"/>
              <a:ext cx="5472850" cy="4377600"/>
            </a:xfrm>
            <a:custGeom>
              <a:avLst/>
              <a:gdLst/>
              <a:ahLst/>
              <a:cxnLst/>
              <a:rect l="l" t="t" r="r" b="b"/>
              <a:pathLst>
                <a:path w="218914" h="175104" extrusionOk="0">
                  <a:moveTo>
                    <a:pt x="2681" y="292"/>
                  </a:moveTo>
                  <a:cubicBezTo>
                    <a:pt x="1994" y="2315"/>
                    <a:pt x="1322" y="4414"/>
                    <a:pt x="814" y="6900"/>
                  </a:cubicBezTo>
                  <a:cubicBezTo>
                    <a:pt x="538" y="8192"/>
                    <a:pt x="0" y="10925"/>
                    <a:pt x="314" y="12859"/>
                  </a:cubicBezTo>
                  <a:cubicBezTo>
                    <a:pt x="493" y="13912"/>
                    <a:pt x="829" y="13531"/>
                    <a:pt x="1001" y="14375"/>
                  </a:cubicBezTo>
                  <a:cubicBezTo>
                    <a:pt x="1202" y="15376"/>
                    <a:pt x="538" y="16877"/>
                    <a:pt x="1337" y="17243"/>
                  </a:cubicBezTo>
                  <a:cubicBezTo>
                    <a:pt x="1367" y="17287"/>
                    <a:pt x="1374" y="17347"/>
                    <a:pt x="1374" y="17399"/>
                  </a:cubicBezTo>
                  <a:cubicBezTo>
                    <a:pt x="523" y="23448"/>
                    <a:pt x="642" y="29930"/>
                    <a:pt x="635" y="36202"/>
                  </a:cubicBezTo>
                  <a:cubicBezTo>
                    <a:pt x="627" y="37576"/>
                    <a:pt x="605" y="38905"/>
                    <a:pt x="560" y="40227"/>
                  </a:cubicBezTo>
                  <a:cubicBezTo>
                    <a:pt x="545" y="40436"/>
                    <a:pt x="389" y="42542"/>
                    <a:pt x="411" y="42587"/>
                  </a:cubicBezTo>
                  <a:cubicBezTo>
                    <a:pt x="545" y="42915"/>
                    <a:pt x="2211" y="41078"/>
                    <a:pt x="2360" y="40944"/>
                  </a:cubicBezTo>
                  <a:cubicBezTo>
                    <a:pt x="2509" y="40802"/>
                    <a:pt x="2427" y="40966"/>
                    <a:pt x="2435" y="41041"/>
                  </a:cubicBezTo>
                  <a:cubicBezTo>
                    <a:pt x="4025" y="58052"/>
                    <a:pt x="9290" y="71538"/>
                    <a:pt x="17556" y="79842"/>
                  </a:cubicBezTo>
                  <a:cubicBezTo>
                    <a:pt x="21581" y="83926"/>
                    <a:pt x="26188" y="86876"/>
                    <a:pt x="31147" y="89049"/>
                  </a:cubicBezTo>
                  <a:cubicBezTo>
                    <a:pt x="33529" y="90087"/>
                    <a:pt x="35971" y="90976"/>
                    <a:pt x="38465" y="91692"/>
                  </a:cubicBezTo>
                  <a:cubicBezTo>
                    <a:pt x="39704" y="92066"/>
                    <a:pt x="40966" y="92394"/>
                    <a:pt x="42236" y="92701"/>
                  </a:cubicBezTo>
                  <a:cubicBezTo>
                    <a:pt x="43826" y="93081"/>
                    <a:pt x="45215" y="92969"/>
                    <a:pt x="46985" y="92745"/>
                  </a:cubicBezTo>
                  <a:cubicBezTo>
                    <a:pt x="52451" y="92066"/>
                    <a:pt x="57865" y="91872"/>
                    <a:pt x="63428" y="91341"/>
                  </a:cubicBezTo>
                  <a:cubicBezTo>
                    <a:pt x="66512" y="91065"/>
                    <a:pt x="69581" y="90625"/>
                    <a:pt x="72620" y="90005"/>
                  </a:cubicBezTo>
                  <a:cubicBezTo>
                    <a:pt x="74211" y="89669"/>
                    <a:pt x="75824" y="89273"/>
                    <a:pt x="77452" y="88825"/>
                  </a:cubicBezTo>
                  <a:cubicBezTo>
                    <a:pt x="78497" y="88526"/>
                    <a:pt x="79580" y="87996"/>
                    <a:pt x="80386" y="88250"/>
                  </a:cubicBezTo>
                  <a:cubicBezTo>
                    <a:pt x="81185" y="88504"/>
                    <a:pt x="81402" y="88959"/>
                    <a:pt x="81790" y="89370"/>
                  </a:cubicBezTo>
                  <a:cubicBezTo>
                    <a:pt x="82186" y="89781"/>
                    <a:pt x="82365" y="90079"/>
                    <a:pt x="82836" y="90236"/>
                  </a:cubicBezTo>
                  <a:cubicBezTo>
                    <a:pt x="83650" y="90505"/>
                    <a:pt x="84703" y="90199"/>
                    <a:pt x="85770" y="90012"/>
                  </a:cubicBezTo>
                  <a:cubicBezTo>
                    <a:pt x="88728" y="89512"/>
                    <a:pt x="91490" y="89437"/>
                    <a:pt x="94238" y="89348"/>
                  </a:cubicBezTo>
                  <a:cubicBezTo>
                    <a:pt x="97322" y="89258"/>
                    <a:pt x="100451" y="89139"/>
                    <a:pt x="103879" y="88369"/>
                  </a:cubicBezTo>
                  <a:cubicBezTo>
                    <a:pt x="105260" y="88071"/>
                    <a:pt x="106313" y="87847"/>
                    <a:pt x="107568" y="87772"/>
                  </a:cubicBezTo>
                  <a:lnTo>
                    <a:pt x="110995" y="87608"/>
                  </a:lnTo>
                  <a:cubicBezTo>
                    <a:pt x="116260" y="87399"/>
                    <a:pt x="121532" y="87354"/>
                    <a:pt x="127319" y="86167"/>
                  </a:cubicBezTo>
                  <a:cubicBezTo>
                    <a:pt x="130515" y="85509"/>
                    <a:pt x="133629" y="84524"/>
                    <a:pt x="136623" y="83217"/>
                  </a:cubicBezTo>
                  <a:cubicBezTo>
                    <a:pt x="138236" y="82500"/>
                    <a:pt x="140081" y="81686"/>
                    <a:pt x="141470" y="80603"/>
                  </a:cubicBezTo>
                  <a:cubicBezTo>
                    <a:pt x="142269" y="79991"/>
                    <a:pt x="142732" y="78990"/>
                    <a:pt x="143590" y="78438"/>
                  </a:cubicBezTo>
                  <a:cubicBezTo>
                    <a:pt x="143613" y="78415"/>
                    <a:pt x="143643" y="78400"/>
                    <a:pt x="143680" y="78408"/>
                  </a:cubicBezTo>
                  <a:cubicBezTo>
                    <a:pt x="143792" y="78468"/>
                    <a:pt x="143635" y="78587"/>
                    <a:pt x="143628" y="78684"/>
                  </a:cubicBezTo>
                  <a:cubicBezTo>
                    <a:pt x="143613" y="78774"/>
                    <a:pt x="143150" y="79319"/>
                    <a:pt x="143053" y="79476"/>
                  </a:cubicBezTo>
                  <a:cubicBezTo>
                    <a:pt x="142821" y="79864"/>
                    <a:pt x="142709" y="79782"/>
                    <a:pt x="142776" y="80185"/>
                  </a:cubicBezTo>
                  <a:cubicBezTo>
                    <a:pt x="142844" y="80588"/>
                    <a:pt x="142784" y="80476"/>
                    <a:pt x="143195" y="80185"/>
                  </a:cubicBezTo>
                  <a:cubicBezTo>
                    <a:pt x="143605" y="79894"/>
                    <a:pt x="143687" y="79565"/>
                    <a:pt x="144113" y="79453"/>
                  </a:cubicBezTo>
                  <a:cubicBezTo>
                    <a:pt x="144210" y="79431"/>
                    <a:pt x="144023" y="79827"/>
                    <a:pt x="144083" y="79827"/>
                  </a:cubicBezTo>
                  <a:cubicBezTo>
                    <a:pt x="144457" y="79782"/>
                    <a:pt x="145816" y="78274"/>
                    <a:pt x="146062" y="78020"/>
                  </a:cubicBezTo>
                  <a:cubicBezTo>
                    <a:pt x="147399" y="76638"/>
                    <a:pt x="148571" y="75219"/>
                    <a:pt x="149885" y="73838"/>
                  </a:cubicBezTo>
                  <a:cubicBezTo>
                    <a:pt x="150587" y="73106"/>
                    <a:pt x="151304" y="72337"/>
                    <a:pt x="152275" y="71822"/>
                  </a:cubicBezTo>
                  <a:cubicBezTo>
                    <a:pt x="154052" y="70881"/>
                    <a:pt x="155837" y="69783"/>
                    <a:pt x="157666" y="68939"/>
                  </a:cubicBezTo>
                  <a:cubicBezTo>
                    <a:pt x="161811" y="67005"/>
                    <a:pt x="166112" y="65930"/>
                    <a:pt x="169995" y="65840"/>
                  </a:cubicBezTo>
                  <a:cubicBezTo>
                    <a:pt x="171899" y="65803"/>
                    <a:pt x="173699" y="65990"/>
                    <a:pt x="175342" y="66423"/>
                  </a:cubicBezTo>
                  <a:cubicBezTo>
                    <a:pt x="176118" y="66624"/>
                    <a:pt x="176865" y="66901"/>
                    <a:pt x="177589" y="67237"/>
                  </a:cubicBezTo>
                  <a:cubicBezTo>
                    <a:pt x="178127" y="67483"/>
                    <a:pt x="179157" y="67819"/>
                    <a:pt x="179396" y="68282"/>
                  </a:cubicBezTo>
                  <a:cubicBezTo>
                    <a:pt x="179628" y="68753"/>
                    <a:pt x="179419" y="70216"/>
                    <a:pt x="179471" y="70814"/>
                  </a:cubicBezTo>
                  <a:cubicBezTo>
                    <a:pt x="179546" y="71777"/>
                    <a:pt x="179680" y="72725"/>
                    <a:pt x="179971" y="73621"/>
                  </a:cubicBezTo>
                  <a:cubicBezTo>
                    <a:pt x="180516" y="75369"/>
                    <a:pt x="181584" y="76795"/>
                    <a:pt x="183436" y="77654"/>
                  </a:cubicBezTo>
                  <a:cubicBezTo>
                    <a:pt x="187573" y="79565"/>
                    <a:pt x="191456" y="82007"/>
                    <a:pt x="194704" y="85330"/>
                  </a:cubicBezTo>
                  <a:cubicBezTo>
                    <a:pt x="196549" y="87212"/>
                    <a:pt x="198147" y="89325"/>
                    <a:pt x="199461" y="91618"/>
                  </a:cubicBezTo>
                  <a:cubicBezTo>
                    <a:pt x="200805" y="93940"/>
                    <a:pt x="201776" y="96539"/>
                    <a:pt x="203031" y="99078"/>
                  </a:cubicBezTo>
                  <a:cubicBezTo>
                    <a:pt x="205622" y="104342"/>
                    <a:pt x="208713" y="109652"/>
                    <a:pt x="210946" y="116021"/>
                  </a:cubicBezTo>
                  <a:cubicBezTo>
                    <a:pt x="211476" y="117537"/>
                    <a:pt x="211962" y="119120"/>
                    <a:pt x="212380" y="120741"/>
                  </a:cubicBezTo>
                  <a:cubicBezTo>
                    <a:pt x="212529" y="121308"/>
                    <a:pt x="213112" y="123123"/>
                    <a:pt x="213052" y="123698"/>
                  </a:cubicBezTo>
                  <a:cubicBezTo>
                    <a:pt x="213000" y="124280"/>
                    <a:pt x="212611" y="124355"/>
                    <a:pt x="213149" y="124168"/>
                  </a:cubicBezTo>
                  <a:cubicBezTo>
                    <a:pt x="213933" y="123877"/>
                    <a:pt x="214687" y="122787"/>
                    <a:pt x="215322" y="122144"/>
                  </a:cubicBezTo>
                  <a:cubicBezTo>
                    <a:pt x="215359" y="122107"/>
                    <a:pt x="215404" y="122159"/>
                    <a:pt x="215404" y="122234"/>
                  </a:cubicBezTo>
                  <a:cubicBezTo>
                    <a:pt x="215860" y="130403"/>
                    <a:pt x="216673" y="139081"/>
                    <a:pt x="217480" y="148624"/>
                  </a:cubicBezTo>
                  <a:cubicBezTo>
                    <a:pt x="218167" y="156801"/>
                    <a:pt x="218787" y="165605"/>
                    <a:pt x="218914" y="174954"/>
                  </a:cubicBezTo>
                  <a:cubicBezTo>
                    <a:pt x="218914" y="175103"/>
                    <a:pt x="218839" y="175051"/>
                    <a:pt x="218839" y="174909"/>
                  </a:cubicBezTo>
                  <a:cubicBezTo>
                    <a:pt x="218615" y="156480"/>
                    <a:pt x="216554" y="140686"/>
                    <a:pt x="215576" y="126595"/>
                  </a:cubicBezTo>
                  <a:cubicBezTo>
                    <a:pt x="215509" y="125617"/>
                    <a:pt x="215449" y="124646"/>
                    <a:pt x="215397" y="123683"/>
                  </a:cubicBezTo>
                  <a:cubicBezTo>
                    <a:pt x="215337" y="122719"/>
                    <a:pt x="215240" y="122637"/>
                    <a:pt x="214792" y="122891"/>
                  </a:cubicBezTo>
                  <a:cubicBezTo>
                    <a:pt x="214344" y="123138"/>
                    <a:pt x="213769" y="123974"/>
                    <a:pt x="213194" y="124325"/>
                  </a:cubicBezTo>
                  <a:cubicBezTo>
                    <a:pt x="212888" y="124512"/>
                    <a:pt x="212873" y="124571"/>
                    <a:pt x="212686" y="124273"/>
                  </a:cubicBezTo>
                  <a:cubicBezTo>
                    <a:pt x="212671" y="124243"/>
                    <a:pt x="212753" y="124049"/>
                    <a:pt x="212753" y="124034"/>
                  </a:cubicBezTo>
                  <a:cubicBezTo>
                    <a:pt x="212753" y="124026"/>
                    <a:pt x="212850" y="123877"/>
                    <a:pt x="212858" y="123802"/>
                  </a:cubicBezTo>
                  <a:cubicBezTo>
                    <a:pt x="212910" y="123287"/>
                    <a:pt x="212783" y="122891"/>
                    <a:pt x="212671" y="122354"/>
                  </a:cubicBezTo>
                  <a:cubicBezTo>
                    <a:pt x="212305" y="120487"/>
                    <a:pt x="211715" y="118642"/>
                    <a:pt x="211140" y="116925"/>
                  </a:cubicBezTo>
                  <a:cubicBezTo>
                    <a:pt x="210065" y="113714"/>
                    <a:pt x="208758" y="110757"/>
                    <a:pt x="207384" y="107964"/>
                  </a:cubicBezTo>
                  <a:cubicBezTo>
                    <a:pt x="206018" y="105171"/>
                    <a:pt x="204606" y="102520"/>
                    <a:pt x="203299" y="99892"/>
                  </a:cubicBezTo>
                  <a:cubicBezTo>
                    <a:pt x="201851" y="97002"/>
                    <a:pt x="200761" y="94067"/>
                    <a:pt x="199222" y="91453"/>
                  </a:cubicBezTo>
                  <a:cubicBezTo>
                    <a:pt x="196086" y="86114"/>
                    <a:pt x="191658" y="82239"/>
                    <a:pt x="186647" y="79431"/>
                  </a:cubicBezTo>
                  <a:cubicBezTo>
                    <a:pt x="184937" y="78468"/>
                    <a:pt x="182801" y="77803"/>
                    <a:pt x="181465" y="76496"/>
                  </a:cubicBezTo>
                  <a:cubicBezTo>
                    <a:pt x="180307" y="75361"/>
                    <a:pt x="179770" y="73816"/>
                    <a:pt x="179493" y="72262"/>
                  </a:cubicBezTo>
                  <a:cubicBezTo>
                    <a:pt x="179329" y="71292"/>
                    <a:pt x="179344" y="70283"/>
                    <a:pt x="179254" y="69290"/>
                  </a:cubicBezTo>
                  <a:cubicBezTo>
                    <a:pt x="179142" y="67954"/>
                    <a:pt x="178052" y="67528"/>
                    <a:pt x="176745" y="67020"/>
                  </a:cubicBezTo>
                  <a:cubicBezTo>
                    <a:pt x="174856" y="66288"/>
                    <a:pt x="172683" y="65937"/>
                    <a:pt x="170361" y="65952"/>
                  </a:cubicBezTo>
                  <a:cubicBezTo>
                    <a:pt x="167583" y="65967"/>
                    <a:pt x="164589" y="66490"/>
                    <a:pt x="161587" y="67483"/>
                  </a:cubicBezTo>
                  <a:cubicBezTo>
                    <a:pt x="159936" y="68028"/>
                    <a:pt x="158323" y="68700"/>
                    <a:pt x="156770" y="69477"/>
                  </a:cubicBezTo>
                  <a:cubicBezTo>
                    <a:pt x="155389" y="70171"/>
                    <a:pt x="154082" y="71150"/>
                    <a:pt x="152708" y="71829"/>
                  </a:cubicBezTo>
                  <a:cubicBezTo>
                    <a:pt x="151857" y="72247"/>
                    <a:pt x="151409" y="72471"/>
                    <a:pt x="150684" y="73173"/>
                  </a:cubicBezTo>
                  <a:cubicBezTo>
                    <a:pt x="149953" y="73875"/>
                    <a:pt x="149101" y="74824"/>
                    <a:pt x="148354" y="75667"/>
                  </a:cubicBezTo>
                  <a:cubicBezTo>
                    <a:pt x="147063" y="77116"/>
                    <a:pt x="145726" y="78811"/>
                    <a:pt x="143941" y="80036"/>
                  </a:cubicBezTo>
                  <a:cubicBezTo>
                    <a:pt x="143889" y="80081"/>
                    <a:pt x="143822" y="80066"/>
                    <a:pt x="143837" y="80006"/>
                  </a:cubicBezTo>
                  <a:cubicBezTo>
                    <a:pt x="144195" y="79110"/>
                    <a:pt x="143277" y="80387"/>
                    <a:pt x="142866" y="80596"/>
                  </a:cubicBezTo>
                  <a:cubicBezTo>
                    <a:pt x="142455" y="80798"/>
                    <a:pt x="142493" y="80783"/>
                    <a:pt x="142291" y="80641"/>
                  </a:cubicBezTo>
                  <a:cubicBezTo>
                    <a:pt x="142224" y="80596"/>
                    <a:pt x="142246" y="80349"/>
                    <a:pt x="142261" y="80290"/>
                  </a:cubicBezTo>
                  <a:cubicBezTo>
                    <a:pt x="142328" y="80043"/>
                    <a:pt x="142978" y="79416"/>
                    <a:pt x="143180" y="79140"/>
                  </a:cubicBezTo>
                  <a:cubicBezTo>
                    <a:pt x="143269" y="78998"/>
                    <a:pt x="143740" y="78520"/>
                    <a:pt x="143478" y="78654"/>
                  </a:cubicBezTo>
                  <a:cubicBezTo>
                    <a:pt x="142851" y="78961"/>
                    <a:pt x="142366" y="80193"/>
                    <a:pt x="141895" y="80588"/>
                  </a:cubicBezTo>
                  <a:cubicBezTo>
                    <a:pt x="141432" y="80977"/>
                    <a:pt x="140603" y="81350"/>
                    <a:pt x="140088" y="81619"/>
                  </a:cubicBezTo>
                  <a:cubicBezTo>
                    <a:pt x="133233" y="85315"/>
                    <a:pt x="126348" y="86764"/>
                    <a:pt x="119964" y="87287"/>
                  </a:cubicBezTo>
                  <a:cubicBezTo>
                    <a:pt x="116880" y="87541"/>
                    <a:pt x="113908" y="87615"/>
                    <a:pt x="110898" y="87727"/>
                  </a:cubicBezTo>
                  <a:cubicBezTo>
                    <a:pt x="109069" y="87802"/>
                    <a:pt x="107150" y="87757"/>
                    <a:pt x="105141" y="88175"/>
                  </a:cubicBezTo>
                  <a:cubicBezTo>
                    <a:pt x="102841" y="88668"/>
                    <a:pt x="100675" y="89086"/>
                    <a:pt x="98525" y="89258"/>
                  </a:cubicBezTo>
                  <a:cubicBezTo>
                    <a:pt x="94425" y="89587"/>
                    <a:pt x="90609" y="89385"/>
                    <a:pt x="86331" y="90035"/>
                  </a:cubicBezTo>
                  <a:cubicBezTo>
                    <a:pt x="84747" y="90274"/>
                    <a:pt x="83329" y="90796"/>
                    <a:pt x="82365" y="90147"/>
                  </a:cubicBezTo>
                  <a:cubicBezTo>
                    <a:pt x="81962" y="89870"/>
                    <a:pt x="81693" y="89490"/>
                    <a:pt x="81372" y="89154"/>
                  </a:cubicBezTo>
                  <a:cubicBezTo>
                    <a:pt x="81245" y="89019"/>
                    <a:pt x="81111" y="88885"/>
                    <a:pt x="80976" y="88765"/>
                  </a:cubicBezTo>
                  <a:cubicBezTo>
                    <a:pt x="80282" y="88205"/>
                    <a:pt x="79685" y="88325"/>
                    <a:pt x="78408" y="88661"/>
                  </a:cubicBezTo>
                  <a:cubicBezTo>
                    <a:pt x="74151" y="89781"/>
                    <a:pt x="70044" y="90692"/>
                    <a:pt x="65974" y="91177"/>
                  </a:cubicBezTo>
                  <a:cubicBezTo>
                    <a:pt x="61905" y="91663"/>
                    <a:pt x="57925" y="91864"/>
                    <a:pt x="53952" y="92170"/>
                  </a:cubicBezTo>
                  <a:cubicBezTo>
                    <a:pt x="51988" y="92327"/>
                    <a:pt x="50039" y="92506"/>
                    <a:pt x="48090" y="92730"/>
                  </a:cubicBezTo>
                  <a:cubicBezTo>
                    <a:pt x="47149" y="92842"/>
                    <a:pt x="46201" y="92962"/>
                    <a:pt x="45267" y="93096"/>
                  </a:cubicBezTo>
                  <a:cubicBezTo>
                    <a:pt x="44020" y="93268"/>
                    <a:pt x="43304" y="93096"/>
                    <a:pt x="42183" y="92820"/>
                  </a:cubicBezTo>
                  <a:cubicBezTo>
                    <a:pt x="38681" y="91976"/>
                    <a:pt x="35261" y="90916"/>
                    <a:pt x="31990" y="89557"/>
                  </a:cubicBezTo>
                  <a:cubicBezTo>
                    <a:pt x="18736" y="84247"/>
                    <a:pt x="7946" y="72494"/>
                    <a:pt x="3891" y="51772"/>
                  </a:cubicBezTo>
                  <a:cubicBezTo>
                    <a:pt x="3599" y="50316"/>
                    <a:pt x="3338" y="48830"/>
                    <a:pt x="3107" y="47321"/>
                  </a:cubicBezTo>
                  <a:cubicBezTo>
                    <a:pt x="2883" y="45850"/>
                    <a:pt x="2808" y="44110"/>
                    <a:pt x="2509" y="42639"/>
                  </a:cubicBezTo>
                  <a:cubicBezTo>
                    <a:pt x="2270" y="41482"/>
                    <a:pt x="2390" y="41459"/>
                    <a:pt x="1867" y="41631"/>
                  </a:cubicBezTo>
                  <a:cubicBezTo>
                    <a:pt x="1643" y="41698"/>
                    <a:pt x="1434" y="42027"/>
                    <a:pt x="1232" y="42206"/>
                  </a:cubicBezTo>
                  <a:cubicBezTo>
                    <a:pt x="1023" y="42378"/>
                    <a:pt x="747" y="42848"/>
                    <a:pt x="538" y="42781"/>
                  </a:cubicBezTo>
                  <a:cubicBezTo>
                    <a:pt x="336" y="42714"/>
                    <a:pt x="411" y="42915"/>
                    <a:pt x="306" y="42691"/>
                  </a:cubicBezTo>
                  <a:cubicBezTo>
                    <a:pt x="202" y="42467"/>
                    <a:pt x="501" y="39241"/>
                    <a:pt x="515" y="38779"/>
                  </a:cubicBezTo>
                  <a:cubicBezTo>
                    <a:pt x="627" y="33745"/>
                    <a:pt x="344" y="28205"/>
                    <a:pt x="702" y="22940"/>
                  </a:cubicBezTo>
                  <a:cubicBezTo>
                    <a:pt x="799" y="21379"/>
                    <a:pt x="1038" y="19961"/>
                    <a:pt x="1150" y="18407"/>
                  </a:cubicBezTo>
                  <a:cubicBezTo>
                    <a:pt x="1240" y="17123"/>
                    <a:pt x="1061" y="17765"/>
                    <a:pt x="949" y="17078"/>
                  </a:cubicBezTo>
                  <a:cubicBezTo>
                    <a:pt x="792" y="16048"/>
                    <a:pt x="1135" y="14076"/>
                    <a:pt x="418" y="13912"/>
                  </a:cubicBezTo>
                  <a:cubicBezTo>
                    <a:pt x="411" y="13912"/>
                    <a:pt x="389" y="13882"/>
                    <a:pt x="381" y="13837"/>
                  </a:cubicBezTo>
                  <a:cubicBezTo>
                    <a:pt x="45" y="11814"/>
                    <a:pt x="217" y="9887"/>
                    <a:pt x="478" y="8237"/>
                  </a:cubicBezTo>
                  <a:cubicBezTo>
                    <a:pt x="978" y="5033"/>
                    <a:pt x="1822" y="2494"/>
                    <a:pt x="2621" y="97"/>
                  </a:cubicBezTo>
                  <a:cubicBezTo>
                    <a:pt x="2659" y="0"/>
                    <a:pt x="2703" y="209"/>
                    <a:pt x="2681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1017925" y="730775"/>
              <a:ext cx="5472850" cy="4377775"/>
            </a:xfrm>
            <a:custGeom>
              <a:avLst/>
              <a:gdLst/>
              <a:ahLst/>
              <a:cxnLst/>
              <a:rect l="l" t="t" r="r" b="b"/>
              <a:pathLst>
                <a:path w="218914" h="175111" extrusionOk="0">
                  <a:moveTo>
                    <a:pt x="2689" y="292"/>
                  </a:moveTo>
                  <a:cubicBezTo>
                    <a:pt x="2009" y="2308"/>
                    <a:pt x="1337" y="4414"/>
                    <a:pt x="814" y="6900"/>
                  </a:cubicBezTo>
                  <a:cubicBezTo>
                    <a:pt x="553" y="8192"/>
                    <a:pt x="0" y="10933"/>
                    <a:pt x="314" y="12874"/>
                  </a:cubicBezTo>
                  <a:cubicBezTo>
                    <a:pt x="493" y="13927"/>
                    <a:pt x="822" y="13554"/>
                    <a:pt x="986" y="14405"/>
                  </a:cubicBezTo>
                  <a:cubicBezTo>
                    <a:pt x="1195" y="15413"/>
                    <a:pt x="531" y="16914"/>
                    <a:pt x="1322" y="17287"/>
                  </a:cubicBezTo>
                  <a:cubicBezTo>
                    <a:pt x="1352" y="17332"/>
                    <a:pt x="1367" y="17385"/>
                    <a:pt x="1360" y="17437"/>
                  </a:cubicBezTo>
                  <a:cubicBezTo>
                    <a:pt x="501" y="23500"/>
                    <a:pt x="613" y="29997"/>
                    <a:pt x="598" y="36299"/>
                  </a:cubicBezTo>
                  <a:cubicBezTo>
                    <a:pt x="590" y="37666"/>
                    <a:pt x="568" y="39010"/>
                    <a:pt x="523" y="40324"/>
                  </a:cubicBezTo>
                  <a:cubicBezTo>
                    <a:pt x="516" y="40541"/>
                    <a:pt x="351" y="42647"/>
                    <a:pt x="374" y="42684"/>
                  </a:cubicBezTo>
                  <a:cubicBezTo>
                    <a:pt x="501" y="43020"/>
                    <a:pt x="2166" y="41198"/>
                    <a:pt x="2315" y="41064"/>
                  </a:cubicBezTo>
                  <a:cubicBezTo>
                    <a:pt x="2465" y="40922"/>
                    <a:pt x="2383" y="41079"/>
                    <a:pt x="2390" y="41161"/>
                  </a:cubicBezTo>
                  <a:cubicBezTo>
                    <a:pt x="3951" y="58224"/>
                    <a:pt x="9185" y="71777"/>
                    <a:pt x="17429" y="80141"/>
                  </a:cubicBezTo>
                  <a:cubicBezTo>
                    <a:pt x="21432" y="84263"/>
                    <a:pt x="26032" y="87235"/>
                    <a:pt x="30983" y="89430"/>
                  </a:cubicBezTo>
                  <a:cubicBezTo>
                    <a:pt x="33357" y="90483"/>
                    <a:pt x="35799" y="91379"/>
                    <a:pt x="38286" y="92111"/>
                  </a:cubicBezTo>
                  <a:cubicBezTo>
                    <a:pt x="39525" y="92484"/>
                    <a:pt x="40780" y="92820"/>
                    <a:pt x="42049" y="93126"/>
                  </a:cubicBezTo>
                  <a:cubicBezTo>
                    <a:pt x="43632" y="93522"/>
                    <a:pt x="45029" y="93410"/>
                    <a:pt x="46791" y="93194"/>
                  </a:cubicBezTo>
                  <a:cubicBezTo>
                    <a:pt x="52250" y="92521"/>
                    <a:pt x="57656" y="92342"/>
                    <a:pt x="63212" y="91827"/>
                  </a:cubicBezTo>
                  <a:cubicBezTo>
                    <a:pt x="66296" y="91558"/>
                    <a:pt x="69357" y="91118"/>
                    <a:pt x="72397" y="90505"/>
                  </a:cubicBezTo>
                  <a:cubicBezTo>
                    <a:pt x="73987" y="90177"/>
                    <a:pt x="75600" y="89788"/>
                    <a:pt x="77236" y="89340"/>
                  </a:cubicBezTo>
                  <a:cubicBezTo>
                    <a:pt x="78273" y="89049"/>
                    <a:pt x="79356" y="88519"/>
                    <a:pt x="80163" y="88765"/>
                  </a:cubicBezTo>
                  <a:cubicBezTo>
                    <a:pt x="80962" y="89019"/>
                    <a:pt x="81178" y="89475"/>
                    <a:pt x="81567" y="89885"/>
                  </a:cubicBezTo>
                  <a:cubicBezTo>
                    <a:pt x="81962" y="90296"/>
                    <a:pt x="82142" y="90595"/>
                    <a:pt x="82612" y="90759"/>
                  </a:cubicBezTo>
                  <a:cubicBezTo>
                    <a:pt x="83426" y="91035"/>
                    <a:pt x="84479" y="90722"/>
                    <a:pt x="85547" y="90543"/>
                  </a:cubicBezTo>
                  <a:cubicBezTo>
                    <a:pt x="88496" y="90035"/>
                    <a:pt x="91259" y="89960"/>
                    <a:pt x="94000" y="89878"/>
                  </a:cubicBezTo>
                  <a:cubicBezTo>
                    <a:pt x="97091" y="89788"/>
                    <a:pt x="100220" y="89676"/>
                    <a:pt x="103648" y="88907"/>
                  </a:cubicBezTo>
                  <a:cubicBezTo>
                    <a:pt x="105014" y="88609"/>
                    <a:pt x="106075" y="88385"/>
                    <a:pt x="107329" y="88310"/>
                  </a:cubicBezTo>
                  <a:cubicBezTo>
                    <a:pt x="108591" y="88235"/>
                    <a:pt x="109622" y="88198"/>
                    <a:pt x="110749" y="88153"/>
                  </a:cubicBezTo>
                  <a:cubicBezTo>
                    <a:pt x="116021" y="87944"/>
                    <a:pt x="121293" y="87892"/>
                    <a:pt x="127080" y="86704"/>
                  </a:cubicBezTo>
                  <a:cubicBezTo>
                    <a:pt x="130284" y="86047"/>
                    <a:pt x="133398" y="85054"/>
                    <a:pt x="136392" y="83747"/>
                  </a:cubicBezTo>
                  <a:cubicBezTo>
                    <a:pt x="138012" y="83030"/>
                    <a:pt x="139849" y="82209"/>
                    <a:pt x="141246" y="81134"/>
                  </a:cubicBezTo>
                  <a:cubicBezTo>
                    <a:pt x="142045" y="80506"/>
                    <a:pt x="142500" y="79506"/>
                    <a:pt x="143359" y="78961"/>
                  </a:cubicBezTo>
                  <a:cubicBezTo>
                    <a:pt x="143389" y="78938"/>
                    <a:pt x="143426" y="78931"/>
                    <a:pt x="143456" y="78938"/>
                  </a:cubicBezTo>
                  <a:cubicBezTo>
                    <a:pt x="143568" y="78983"/>
                    <a:pt x="143404" y="79110"/>
                    <a:pt x="143404" y="79200"/>
                  </a:cubicBezTo>
                  <a:cubicBezTo>
                    <a:pt x="143404" y="79297"/>
                    <a:pt x="142926" y="79842"/>
                    <a:pt x="142829" y="79991"/>
                  </a:cubicBezTo>
                  <a:cubicBezTo>
                    <a:pt x="142590" y="80387"/>
                    <a:pt x="142485" y="80305"/>
                    <a:pt x="142553" y="80716"/>
                  </a:cubicBezTo>
                  <a:cubicBezTo>
                    <a:pt x="142620" y="81126"/>
                    <a:pt x="142560" y="80992"/>
                    <a:pt x="142963" y="80701"/>
                  </a:cubicBezTo>
                  <a:cubicBezTo>
                    <a:pt x="143367" y="80417"/>
                    <a:pt x="143464" y="80096"/>
                    <a:pt x="143889" y="79976"/>
                  </a:cubicBezTo>
                  <a:cubicBezTo>
                    <a:pt x="143979" y="79946"/>
                    <a:pt x="143800" y="80350"/>
                    <a:pt x="143859" y="80350"/>
                  </a:cubicBezTo>
                  <a:cubicBezTo>
                    <a:pt x="144233" y="80305"/>
                    <a:pt x="145592" y="78789"/>
                    <a:pt x="145838" y="78535"/>
                  </a:cubicBezTo>
                  <a:cubicBezTo>
                    <a:pt x="147160" y="77154"/>
                    <a:pt x="148347" y="75727"/>
                    <a:pt x="149662" y="74346"/>
                  </a:cubicBezTo>
                  <a:cubicBezTo>
                    <a:pt x="150363" y="73621"/>
                    <a:pt x="151080" y="72845"/>
                    <a:pt x="152066" y="72330"/>
                  </a:cubicBezTo>
                  <a:cubicBezTo>
                    <a:pt x="153828" y="71389"/>
                    <a:pt x="155613" y="70298"/>
                    <a:pt x="157443" y="69440"/>
                  </a:cubicBezTo>
                  <a:cubicBezTo>
                    <a:pt x="161587" y="67498"/>
                    <a:pt x="165896" y="66423"/>
                    <a:pt x="169786" y="66318"/>
                  </a:cubicBezTo>
                  <a:cubicBezTo>
                    <a:pt x="171690" y="66274"/>
                    <a:pt x="173497" y="66460"/>
                    <a:pt x="175148" y="66901"/>
                  </a:cubicBezTo>
                  <a:cubicBezTo>
                    <a:pt x="175917" y="67095"/>
                    <a:pt x="176671" y="67356"/>
                    <a:pt x="177395" y="67692"/>
                  </a:cubicBezTo>
                  <a:cubicBezTo>
                    <a:pt x="177918" y="67931"/>
                    <a:pt x="178964" y="68267"/>
                    <a:pt x="179195" y="68738"/>
                  </a:cubicBezTo>
                  <a:cubicBezTo>
                    <a:pt x="179434" y="69201"/>
                    <a:pt x="179225" y="70672"/>
                    <a:pt x="179270" y="71254"/>
                  </a:cubicBezTo>
                  <a:cubicBezTo>
                    <a:pt x="179344" y="72218"/>
                    <a:pt x="179486" y="73173"/>
                    <a:pt x="179777" y="74070"/>
                  </a:cubicBezTo>
                  <a:cubicBezTo>
                    <a:pt x="180330" y="75802"/>
                    <a:pt x="181398" y="77228"/>
                    <a:pt x="183250" y="78080"/>
                  </a:cubicBezTo>
                  <a:cubicBezTo>
                    <a:pt x="187394" y="79976"/>
                    <a:pt x="191285" y="82403"/>
                    <a:pt x="194540" y="85704"/>
                  </a:cubicBezTo>
                  <a:cubicBezTo>
                    <a:pt x="196400" y="87578"/>
                    <a:pt x="197998" y="89676"/>
                    <a:pt x="199312" y="91961"/>
                  </a:cubicBezTo>
                  <a:cubicBezTo>
                    <a:pt x="200656" y="94276"/>
                    <a:pt x="201634" y="96860"/>
                    <a:pt x="202889" y="99391"/>
                  </a:cubicBezTo>
                  <a:cubicBezTo>
                    <a:pt x="205495" y="104626"/>
                    <a:pt x="208602" y="109913"/>
                    <a:pt x="210842" y="116245"/>
                  </a:cubicBezTo>
                  <a:cubicBezTo>
                    <a:pt x="211379" y="117761"/>
                    <a:pt x="211865" y="119329"/>
                    <a:pt x="212298" y="120950"/>
                  </a:cubicBezTo>
                  <a:cubicBezTo>
                    <a:pt x="212447" y="121525"/>
                    <a:pt x="213022" y="123324"/>
                    <a:pt x="212970" y="123899"/>
                  </a:cubicBezTo>
                  <a:cubicBezTo>
                    <a:pt x="212910" y="124482"/>
                    <a:pt x="212529" y="124557"/>
                    <a:pt x="213060" y="124362"/>
                  </a:cubicBezTo>
                  <a:cubicBezTo>
                    <a:pt x="213844" y="124071"/>
                    <a:pt x="214598" y="122981"/>
                    <a:pt x="215247" y="122324"/>
                  </a:cubicBezTo>
                  <a:cubicBezTo>
                    <a:pt x="215285" y="122294"/>
                    <a:pt x="215322" y="122354"/>
                    <a:pt x="215330" y="122428"/>
                  </a:cubicBezTo>
                  <a:cubicBezTo>
                    <a:pt x="215800" y="130568"/>
                    <a:pt x="216621" y="139208"/>
                    <a:pt x="217443" y="148721"/>
                  </a:cubicBezTo>
                  <a:cubicBezTo>
                    <a:pt x="218137" y="156868"/>
                    <a:pt x="218772" y="165635"/>
                    <a:pt x="218914" y="174961"/>
                  </a:cubicBezTo>
                  <a:cubicBezTo>
                    <a:pt x="218914" y="175111"/>
                    <a:pt x="218847" y="175051"/>
                    <a:pt x="218839" y="174917"/>
                  </a:cubicBezTo>
                  <a:cubicBezTo>
                    <a:pt x="218585" y="156554"/>
                    <a:pt x="216495" y="140813"/>
                    <a:pt x="215509" y="126767"/>
                  </a:cubicBezTo>
                  <a:cubicBezTo>
                    <a:pt x="215434" y="125796"/>
                    <a:pt x="215374" y="124825"/>
                    <a:pt x="215322" y="123862"/>
                  </a:cubicBezTo>
                  <a:cubicBezTo>
                    <a:pt x="215262" y="122906"/>
                    <a:pt x="215150" y="122832"/>
                    <a:pt x="214702" y="123078"/>
                  </a:cubicBezTo>
                  <a:cubicBezTo>
                    <a:pt x="214254" y="123332"/>
                    <a:pt x="213687" y="124161"/>
                    <a:pt x="213112" y="124519"/>
                  </a:cubicBezTo>
                  <a:cubicBezTo>
                    <a:pt x="212798" y="124713"/>
                    <a:pt x="212791" y="124773"/>
                    <a:pt x="212604" y="124474"/>
                  </a:cubicBezTo>
                  <a:cubicBezTo>
                    <a:pt x="212589" y="124445"/>
                    <a:pt x="212671" y="124235"/>
                    <a:pt x="212671" y="124228"/>
                  </a:cubicBezTo>
                  <a:cubicBezTo>
                    <a:pt x="212671" y="124221"/>
                    <a:pt x="212761" y="124071"/>
                    <a:pt x="212776" y="123997"/>
                  </a:cubicBezTo>
                  <a:cubicBezTo>
                    <a:pt x="212828" y="123481"/>
                    <a:pt x="212694" y="123093"/>
                    <a:pt x="212589" y="122555"/>
                  </a:cubicBezTo>
                  <a:cubicBezTo>
                    <a:pt x="212216" y="120703"/>
                    <a:pt x="211626" y="118859"/>
                    <a:pt x="211043" y="117141"/>
                  </a:cubicBezTo>
                  <a:cubicBezTo>
                    <a:pt x="209961" y="113953"/>
                    <a:pt x="208646" y="111011"/>
                    <a:pt x="207272" y="108233"/>
                  </a:cubicBezTo>
                  <a:cubicBezTo>
                    <a:pt x="205898" y="105448"/>
                    <a:pt x="204480" y="102804"/>
                    <a:pt x="203165" y="100190"/>
                  </a:cubicBezTo>
                  <a:cubicBezTo>
                    <a:pt x="201717" y="97330"/>
                    <a:pt x="200619" y="94396"/>
                    <a:pt x="199081" y="91790"/>
                  </a:cubicBezTo>
                  <a:cubicBezTo>
                    <a:pt x="195922" y="86480"/>
                    <a:pt x="191486" y="82627"/>
                    <a:pt x="186468" y="79842"/>
                  </a:cubicBezTo>
                  <a:cubicBezTo>
                    <a:pt x="184751" y="78886"/>
                    <a:pt x="182615" y="78229"/>
                    <a:pt x="181278" y="76930"/>
                  </a:cubicBezTo>
                  <a:cubicBezTo>
                    <a:pt x="180113" y="75795"/>
                    <a:pt x="179568" y="74264"/>
                    <a:pt x="179300" y="72703"/>
                  </a:cubicBezTo>
                  <a:cubicBezTo>
                    <a:pt x="179128" y="71732"/>
                    <a:pt x="179150" y="70732"/>
                    <a:pt x="179061" y="69746"/>
                  </a:cubicBezTo>
                  <a:cubicBezTo>
                    <a:pt x="178949" y="68409"/>
                    <a:pt x="177843" y="67984"/>
                    <a:pt x="176544" y="67483"/>
                  </a:cubicBezTo>
                  <a:cubicBezTo>
                    <a:pt x="174655" y="66759"/>
                    <a:pt x="172474" y="66415"/>
                    <a:pt x="170152" y="66430"/>
                  </a:cubicBezTo>
                  <a:cubicBezTo>
                    <a:pt x="167374" y="66453"/>
                    <a:pt x="164372" y="66983"/>
                    <a:pt x="161363" y="67984"/>
                  </a:cubicBezTo>
                  <a:cubicBezTo>
                    <a:pt x="159713" y="68536"/>
                    <a:pt x="158107" y="69201"/>
                    <a:pt x="156554" y="69977"/>
                  </a:cubicBezTo>
                  <a:cubicBezTo>
                    <a:pt x="155165" y="70679"/>
                    <a:pt x="153858" y="71658"/>
                    <a:pt x="152484" y="72337"/>
                  </a:cubicBezTo>
                  <a:cubicBezTo>
                    <a:pt x="151633" y="72763"/>
                    <a:pt x="151185" y="72987"/>
                    <a:pt x="150461" y="73681"/>
                  </a:cubicBezTo>
                  <a:cubicBezTo>
                    <a:pt x="149729" y="74383"/>
                    <a:pt x="148877" y="75346"/>
                    <a:pt x="148131" y="76183"/>
                  </a:cubicBezTo>
                  <a:cubicBezTo>
                    <a:pt x="146831" y="77624"/>
                    <a:pt x="145502" y="79334"/>
                    <a:pt x="143718" y="80566"/>
                  </a:cubicBezTo>
                  <a:cubicBezTo>
                    <a:pt x="143650" y="80604"/>
                    <a:pt x="143591" y="80581"/>
                    <a:pt x="143613" y="80536"/>
                  </a:cubicBezTo>
                  <a:cubicBezTo>
                    <a:pt x="143971" y="79633"/>
                    <a:pt x="143045" y="80910"/>
                    <a:pt x="142642" y="81111"/>
                  </a:cubicBezTo>
                  <a:cubicBezTo>
                    <a:pt x="142239" y="81320"/>
                    <a:pt x="142269" y="81313"/>
                    <a:pt x="142067" y="81164"/>
                  </a:cubicBezTo>
                  <a:cubicBezTo>
                    <a:pt x="142000" y="81111"/>
                    <a:pt x="142022" y="80872"/>
                    <a:pt x="142037" y="80805"/>
                  </a:cubicBezTo>
                  <a:cubicBezTo>
                    <a:pt x="142097" y="80566"/>
                    <a:pt x="142747" y="79939"/>
                    <a:pt x="142941" y="79655"/>
                  </a:cubicBezTo>
                  <a:cubicBezTo>
                    <a:pt x="143045" y="79528"/>
                    <a:pt x="143516" y="79043"/>
                    <a:pt x="143255" y="79170"/>
                  </a:cubicBezTo>
                  <a:cubicBezTo>
                    <a:pt x="142627" y="79491"/>
                    <a:pt x="142142" y="80716"/>
                    <a:pt x="141671" y="81111"/>
                  </a:cubicBezTo>
                  <a:cubicBezTo>
                    <a:pt x="141208" y="81515"/>
                    <a:pt x="140372" y="81873"/>
                    <a:pt x="139864" y="82149"/>
                  </a:cubicBezTo>
                  <a:cubicBezTo>
                    <a:pt x="133002" y="85846"/>
                    <a:pt x="126109" y="87302"/>
                    <a:pt x="119725" y="87824"/>
                  </a:cubicBezTo>
                  <a:cubicBezTo>
                    <a:pt x="116641" y="88078"/>
                    <a:pt x="113669" y="88153"/>
                    <a:pt x="110667" y="88273"/>
                  </a:cubicBezTo>
                  <a:cubicBezTo>
                    <a:pt x="108837" y="88340"/>
                    <a:pt x="106911" y="88295"/>
                    <a:pt x="104902" y="88721"/>
                  </a:cubicBezTo>
                  <a:cubicBezTo>
                    <a:pt x="102610" y="89206"/>
                    <a:pt x="100444" y="89624"/>
                    <a:pt x="98286" y="89796"/>
                  </a:cubicBezTo>
                  <a:cubicBezTo>
                    <a:pt x="94186" y="90124"/>
                    <a:pt x="90371" y="89915"/>
                    <a:pt x="86107" y="90558"/>
                  </a:cubicBezTo>
                  <a:cubicBezTo>
                    <a:pt x="84516" y="90804"/>
                    <a:pt x="83097" y="91319"/>
                    <a:pt x="82142" y="90662"/>
                  </a:cubicBezTo>
                  <a:cubicBezTo>
                    <a:pt x="81738" y="90393"/>
                    <a:pt x="81470" y="90012"/>
                    <a:pt x="81148" y="89676"/>
                  </a:cubicBezTo>
                  <a:cubicBezTo>
                    <a:pt x="81021" y="89535"/>
                    <a:pt x="80887" y="89408"/>
                    <a:pt x="80745" y="89281"/>
                  </a:cubicBezTo>
                  <a:cubicBezTo>
                    <a:pt x="80058" y="88721"/>
                    <a:pt x="79461" y="88833"/>
                    <a:pt x="78184" y="89169"/>
                  </a:cubicBezTo>
                  <a:cubicBezTo>
                    <a:pt x="73927" y="90281"/>
                    <a:pt x="69828" y="91192"/>
                    <a:pt x="65758" y="91670"/>
                  </a:cubicBezTo>
                  <a:cubicBezTo>
                    <a:pt x="61688" y="92148"/>
                    <a:pt x="57723" y="92335"/>
                    <a:pt x="53751" y="92633"/>
                  </a:cubicBezTo>
                  <a:cubicBezTo>
                    <a:pt x="51794" y="92783"/>
                    <a:pt x="49845" y="92947"/>
                    <a:pt x="47889" y="93171"/>
                  </a:cubicBezTo>
                  <a:cubicBezTo>
                    <a:pt x="46948" y="93283"/>
                    <a:pt x="46014" y="93395"/>
                    <a:pt x="45074" y="93530"/>
                  </a:cubicBezTo>
                  <a:cubicBezTo>
                    <a:pt x="43834" y="93709"/>
                    <a:pt x="43110" y="93522"/>
                    <a:pt x="41990" y="93246"/>
                  </a:cubicBezTo>
                  <a:cubicBezTo>
                    <a:pt x="38502" y="92387"/>
                    <a:pt x="35082" y="91327"/>
                    <a:pt x="31819" y="89945"/>
                  </a:cubicBezTo>
                  <a:cubicBezTo>
                    <a:pt x="18594" y="84569"/>
                    <a:pt x="7841" y="72733"/>
                    <a:pt x="3824" y="51929"/>
                  </a:cubicBezTo>
                  <a:cubicBezTo>
                    <a:pt x="3533" y="50473"/>
                    <a:pt x="3286" y="48979"/>
                    <a:pt x="3047" y="47456"/>
                  </a:cubicBezTo>
                  <a:cubicBezTo>
                    <a:pt x="2816" y="45932"/>
                    <a:pt x="2748" y="44237"/>
                    <a:pt x="2450" y="42759"/>
                  </a:cubicBezTo>
                  <a:cubicBezTo>
                    <a:pt x="2218" y="41601"/>
                    <a:pt x="2338" y="41571"/>
                    <a:pt x="1815" y="41743"/>
                  </a:cubicBezTo>
                  <a:cubicBezTo>
                    <a:pt x="1591" y="41818"/>
                    <a:pt x="1389" y="42146"/>
                    <a:pt x="1195" y="42318"/>
                  </a:cubicBezTo>
                  <a:cubicBezTo>
                    <a:pt x="994" y="42497"/>
                    <a:pt x="710" y="42968"/>
                    <a:pt x="493" y="42893"/>
                  </a:cubicBezTo>
                  <a:cubicBezTo>
                    <a:pt x="277" y="42818"/>
                    <a:pt x="374" y="43020"/>
                    <a:pt x="269" y="42796"/>
                  </a:cubicBezTo>
                  <a:cubicBezTo>
                    <a:pt x="165" y="42572"/>
                    <a:pt x="463" y="39346"/>
                    <a:pt x="471" y="38876"/>
                  </a:cubicBezTo>
                  <a:cubicBezTo>
                    <a:pt x="598" y="33828"/>
                    <a:pt x="322" y="28265"/>
                    <a:pt x="687" y="22978"/>
                  </a:cubicBezTo>
                  <a:cubicBezTo>
                    <a:pt x="792" y="21432"/>
                    <a:pt x="1016" y="20006"/>
                    <a:pt x="1128" y="18452"/>
                  </a:cubicBezTo>
                  <a:cubicBezTo>
                    <a:pt x="1233" y="17153"/>
                    <a:pt x="1053" y="17803"/>
                    <a:pt x="941" y="17108"/>
                  </a:cubicBezTo>
                  <a:cubicBezTo>
                    <a:pt x="785" y="16085"/>
                    <a:pt x="1128" y="14106"/>
                    <a:pt x="419" y="13935"/>
                  </a:cubicBezTo>
                  <a:cubicBezTo>
                    <a:pt x="396" y="13927"/>
                    <a:pt x="381" y="13905"/>
                    <a:pt x="374" y="13852"/>
                  </a:cubicBezTo>
                  <a:cubicBezTo>
                    <a:pt x="45" y="11829"/>
                    <a:pt x="210" y="9895"/>
                    <a:pt x="471" y="8244"/>
                  </a:cubicBezTo>
                  <a:cubicBezTo>
                    <a:pt x="986" y="5019"/>
                    <a:pt x="1830" y="2480"/>
                    <a:pt x="2629" y="83"/>
                  </a:cubicBezTo>
                  <a:cubicBezTo>
                    <a:pt x="2666" y="0"/>
                    <a:pt x="2711" y="195"/>
                    <a:pt x="2689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1002050" y="746825"/>
              <a:ext cx="5472875" cy="4378350"/>
            </a:xfrm>
            <a:custGeom>
              <a:avLst/>
              <a:gdLst/>
              <a:ahLst/>
              <a:cxnLst/>
              <a:rect l="l" t="t" r="r" b="b"/>
              <a:pathLst>
                <a:path w="218915" h="175134" extrusionOk="0">
                  <a:moveTo>
                    <a:pt x="2696" y="292"/>
                  </a:moveTo>
                  <a:cubicBezTo>
                    <a:pt x="2017" y="2316"/>
                    <a:pt x="1345" y="4414"/>
                    <a:pt x="822" y="6915"/>
                  </a:cubicBezTo>
                  <a:cubicBezTo>
                    <a:pt x="546" y="8207"/>
                    <a:pt x="1" y="10940"/>
                    <a:pt x="314" y="12904"/>
                  </a:cubicBezTo>
                  <a:cubicBezTo>
                    <a:pt x="486" y="13957"/>
                    <a:pt x="822" y="13584"/>
                    <a:pt x="986" y="14443"/>
                  </a:cubicBezTo>
                  <a:cubicBezTo>
                    <a:pt x="1181" y="15451"/>
                    <a:pt x="523" y="16952"/>
                    <a:pt x="1315" y="17332"/>
                  </a:cubicBezTo>
                  <a:cubicBezTo>
                    <a:pt x="1345" y="17377"/>
                    <a:pt x="1360" y="17430"/>
                    <a:pt x="1352" y="17482"/>
                  </a:cubicBezTo>
                  <a:cubicBezTo>
                    <a:pt x="486" y="23560"/>
                    <a:pt x="591" y="30087"/>
                    <a:pt x="561" y="36397"/>
                  </a:cubicBezTo>
                  <a:cubicBezTo>
                    <a:pt x="546" y="37771"/>
                    <a:pt x="531" y="39122"/>
                    <a:pt x="486" y="40437"/>
                  </a:cubicBezTo>
                  <a:cubicBezTo>
                    <a:pt x="471" y="40653"/>
                    <a:pt x="307" y="42759"/>
                    <a:pt x="322" y="42811"/>
                  </a:cubicBezTo>
                  <a:cubicBezTo>
                    <a:pt x="464" y="43147"/>
                    <a:pt x="2114" y="41333"/>
                    <a:pt x="2271" y="41183"/>
                  </a:cubicBezTo>
                  <a:cubicBezTo>
                    <a:pt x="2420" y="41034"/>
                    <a:pt x="2331" y="41213"/>
                    <a:pt x="2346" y="41288"/>
                  </a:cubicBezTo>
                  <a:cubicBezTo>
                    <a:pt x="3884" y="58418"/>
                    <a:pt x="9081" y="72031"/>
                    <a:pt x="17295" y="80454"/>
                  </a:cubicBezTo>
                  <a:cubicBezTo>
                    <a:pt x="21290" y="84606"/>
                    <a:pt x="25883" y="87601"/>
                    <a:pt x="30819" y="89826"/>
                  </a:cubicBezTo>
                  <a:cubicBezTo>
                    <a:pt x="33186" y="90886"/>
                    <a:pt x="35620" y="91790"/>
                    <a:pt x="38114" y="92529"/>
                  </a:cubicBezTo>
                  <a:cubicBezTo>
                    <a:pt x="39346" y="92917"/>
                    <a:pt x="40601" y="93253"/>
                    <a:pt x="41863" y="93567"/>
                  </a:cubicBezTo>
                  <a:cubicBezTo>
                    <a:pt x="43453" y="93970"/>
                    <a:pt x="44842" y="93858"/>
                    <a:pt x="46605" y="93642"/>
                  </a:cubicBezTo>
                  <a:cubicBezTo>
                    <a:pt x="52048" y="92992"/>
                    <a:pt x="57455" y="92828"/>
                    <a:pt x="63003" y="92328"/>
                  </a:cubicBezTo>
                  <a:cubicBezTo>
                    <a:pt x="66087" y="92066"/>
                    <a:pt x="69149" y="91633"/>
                    <a:pt x="72180" y="91028"/>
                  </a:cubicBezTo>
                  <a:cubicBezTo>
                    <a:pt x="73771" y="90707"/>
                    <a:pt x="75384" y="90319"/>
                    <a:pt x="77012" y="89863"/>
                  </a:cubicBezTo>
                  <a:cubicBezTo>
                    <a:pt x="78050" y="89572"/>
                    <a:pt x="79133" y="89042"/>
                    <a:pt x="79939" y="89296"/>
                  </a:cubicBezTo>
                  <a:cubicBezTo>
                    <a:pt x="80596" y="89497"/>
                    <a:pt x="80955" y="90013"/>
                    <a:pt x="81335" y="90423"/>
                  </a:cubicBezTo>
                  <a:cubicBezTo>
                    <a:pt x="81716" y="90834"/>
                    <a:pt x="81918" y="91133"/>
                    <a:pt x="82388" y="91290"/>
                  </a:cubicBezTo>
                  <a:cubicBezTo>
                    <a:pt x="83202" y="91573"/>
                    <a:pt x="84248" y="91252"/>
                    <a:pt x="85315" y="91073"/>
                  </a:cubicBezTo>
                  <a:cubicBezTo>
                    <a:pt x="88273" y="90580"/>
                    <a:pt x="91028" y="90505"/>
                    <a:pt x="93769" y="90431"/>
                  </a:cubicBezTo>
                  <a:cubicBezTo>
                    <a:pt x="96860" y="90341"/>
                    <a:pt x="99989" y="90222"/>
                    <a:pt x="103409" y="89467"/>
                  </a:cubicBezTo>
                  <a:cubicBezTo>
                    <a:pt x="104783" y="89161"/>
                    <a:pt x="105836" y="88937"/>
                    <a:pt x="107090" y="88863"/>
                  </a:cubicBezTo>
                  <a:cubicBezTo>
                    <a:pt x="108337" y="88788"/>
                    <a:pt x="109383" y="88751"/>
                    <a:pt x="110518" y="88706"/>
                  </a:cubicBezTo>
                  <a:cubicBezTo>
                    <a:pt x="115790" y="88497"/>
                    <a:pt x="121062" y="88444"/>
                    <a:pt x="126849" y="87250"/>
                  </a:cubicBezTo>
                  <a:cubicBezTo>
                    <a:pt x="130053" y="86593"/>
                    <a:pt x="133166" y="85599"/>
                    <a:pt x="136161" y="84293"/>
                  </a:cubicBezTo>
                  <a:cubicBezTo>
                    <a:pt x="137781" y="83568"/>
                    <a:pt x="139618" y="82747"/>
                    <a:pt x="141022" y="81664"/>
                  </a:cubicBezTo>
                  <a:cubicBezTo>
                    <a:pt x="141814" y="81052"/>
                    <a:pt x="142269" y="80051"/>
                    <a:pt x="143143" y="79491"/>
                  </a:cubicBezTo>
                  <a:cubicBezTo>
                    <a:pt x="143165" y="79476"/>
                    <a:pt x="143195" y="79469"/>
                    <a:pt x="143225" y="79476"/>
                  </a:cubicBezTo>
                  <a:cubicBezTo>
                    <a:pt x="143337" y="79521"/>
                    <a:pt x="143180" y="79640"/>
                    <a:pt x="143165" y="79745"/>
                  </a:cubicBezTo>
                  <a:cubicBezTo>
                    <a:pt x="143158" y="79849"/>
                    <a:pt x="142702" y="80380"/>
                    <a:pt x="142605" y="80536"/>
                  </a:cubicBezTo>
                  <a:cubicBezTo>
                    <a:pt x="142366" y="80917"/>
                    <a:pt x="142262" y="80835"/>
                    <a:pt x="142329" y="81246"/>
                  </a:cubicBezTo>
                  <a:cubicBezTo>
                    <a:pt x="142396" y="81657"/>
                    <a:pt x="142329" y="81530"/>
                    <a:pt x="142740" y="81238"/>
                  </a:cubicBezTo>
                  <a:cubicBezTo>
                    <a:pt x="143150" y="80947"/>
                    <a:pt x="143240" y="80634"/>
                    <a:pt x="143666" y="80507"/>
                  </a:cubicBezTo>
                  <a:cubicBezTo>
                    <a:pt x="143755" y="80484"/>
                    <a:pt x="143576" y="80880"/>
                    <a:pt x="143636" y="80880"/>
                  </a:cubicBezTo>
                  <a:cubicBezTo>
                    <a:pt x="144009" y="80835"/>
                    <a:pt x="145368" y="79327"/>
                    <a:pt x="145607" y="79073"/>
                  </a:cubicBezTo>
                  <a:cubicBezTo>
                    <a:pt x="146936" y="77691"/>
                    <a:pt x="148124" y="76265"/>
                    <a:pt x="149438" y="74884"/>
                  </a:cubicBezTo>
                  <a:cubicBezTo>
                    <a:pt x="150140" y="74152"/>
                    <a:pt x="150857" y="73375"/>
                    <a:pt x="151842" y="72853"/>
                  </a:cubicBezTo>
                  <a:cubicBezTo>
                    <a:pt x="153605" y="71912"/>
                    <a:pt x="155397" y="70821"/>
                    <a:pt x="157219" y="69963"/>
                  </a:cubicBezTo>
                  <a:cubicBezTo>
                    <a:pt x="161371" y="68014"/>
                    <a:pt x="165679" y="66931"/>
                    <a:pt x="169577" y="66819"/>
                  </a:cubicBezTo>
                  <a:cubicBezTo>
                    <a:pt x="171481" y="66767"/>
                    <a:pt x="173289" y="66946"/>
                    <a:pt x="174939" y="67379"/>
                  </a:cubicBezTo>
                  <a:cubicBezTo>
                    <a:pt x="175715" y="67573"/>
                    <a:pt x="176470" y="67834"/>
                    <a:pt x="177201" y="68170"/>
                  </a:cubicBezTo>
                  <a:cubicBezTo>
                    <a:pt x="177724" y="68409"/>
                    <a:pt x="178770" y="68738"/>
                    <a:pt x="179001" y="69208"/>
                  </a:cubicBezTo>
                  <a:cubicBezTo>
                    <a:pt x="179233" y="69671"/>
                    <a:pt x="179031" y="71135"/>
                    <a:pt x="179076" y="71725"/>
                  </a:cubicBezTo>
                  <a:cubicBezTo>
                    <a:pt x="179136" y="72673"/>
                    <a:pt x="179307" y="73614"/>
                    <a:pt x="179584" y="74525"/>
                  </a:cubicBezTo>
                  <a:cubicBezTo>
                    <a:pt x="180129" y="76265"/>
                    <a:pt x="181211" y="77684"/>
                    <a:pt x="183071" y="78520"/>
                  </a:cubicBezTo>
                  <a:cubicBezTo>
                    <a:pt x="187215" y="80410"/>
                    <a:pt x="191121" y="82807"/>
                    <a:pt x="194384" y="86092"/>
                  </a:cubicBezTo>
                  <a:cubicBezTo>
                    <a:pt x="196236" y="87959"/>
                    <a:pt x="197841" y="90050"/>
                    <a:pt x="199171" y="92320"/>
                  </a:cubicBezTo>
                  <a:cubicBezTo>
                    <a:pt x="200515" y="94620"/>
                    <a:pt x="201500" y="97196"/>
                    <a:pt x="202755" y="99713"/>
                  </a:cubicBezTo>
                  <a:cubicBezTo>
                    <a:pt x="205368" y="104925"/>
                    <a:pt x="208490" y="110182"/>
                    <a:pt x="210745" y="116492"/>
                  </a:cubicBezTo>
                  <a:cubicBezTo>
                    <a:pt x="211290" y="118008"/>
                    <a:pt x="211775" y="119569"/>
                    <a:pt x="212201" y="121182"/>
                  </a:cubicBezTo>
                  <a:cubicBezTo>
                    <a:pt x="212365" y="121742"/>
                    <a:pt x="212940" y="123541"/>
                    <a:pt x="212888" y="124109"/>
                  </a:cubicBezTo>
                  <a:cubicBezTo>
                    <a:pt x="212828" y="124676"/>
                    <a:pt x="212447" y="124773"/>
                    <a:pt x="212978" y="124564"/>
                  </a:cubicBezTo>
                  <a:cubicBezTo>
                    <a:pt x="213769" y="124280"/>
                    <a:pt x="214531" y="123175"/>
                    <a:pt x="215166" y="122533"/>
                  </a:cubicBezTo>
                  <a:cubicBezTo>
                    <a:pt x="215203" y="122496"/>
                    <a:pt x="215248" y="122548"/>
                    <a:pt x="215248" y="122623"/>
                  </a:cubicBezTo>
                  <a:cubicBezTo>
                    <a:pt x="215726" y="130747"/>
                    <a:pt x="216562" y="139365"/>
                    <a:pt x="217391" y="148833"/>
                  </a:cubicBezTo>
                  <a:cubicBezTo>
                    <a:pt x="218115" y="156958"/>
                    <a:pt x="218757" y="165695"/>
                    <a:pt x="218914" y="174992"/>
                  </a:cubicBezTo>
                  <a:cubicBezTo>
                    <a:pt x="218914" y="175133"/>
                    <a:pt x="218847" y="175081"/>
                    <a:pt x="218840" y="174932"/>
                  </a:cubicBezTo>
                  <a:cubicBezTo>
                    <a:pt x="218563" y="156652"/>
                    <a:pt x="216450" y="140970"/>
                    <a:pt x="215434" y="126969"/>
                  </a:cubicBezTo>
                  <a:cubicBezTo>
                    <a:pt x="215360" y="125983"/>
                    <a:pt x="215300" y="125027"/>
                    <a:pt x="215240" y="124064"/>
                  </a:cubicBezTo>
                  <a:cubicBezTo>
                    <a:pt x="215173" y="123101"/>
                    <a:pt x="215076" y="123026"/>
                    <a:pt x="214628" y="123287"/>
                  </a:cubicBezTo>
                  <a:cubicBezTo>
                    <a:pt x="214180" y="123549"/>
                    <a:pt x="213605" y="124370"/>
                    <a:pt x="213037" y="124729"/>
                  </a:cubicBezTo>
                  <a:cubicBezTo>
                    <a:pt x="212716" y="124923"/>
                    <a:pt x="212709" y="124975"/>
                    <a:pt x="212522" y="124691"/>
                  </a:cubicBezTo>
                  <a:cubicBezTo>
                    <a:pt x="212500" y="124654"/>
                    <a:pt x="212597" y="124452"/>
                    <a:pt x="212589" y="124445"/>
                  </a:cubicBezTo>
                  <a:cubicBezTo>
                    <a:pt x="212574" y="124437"/>
                    <a:pt x="212686" y="124288"/>
                    <a:pt x="212686" y="124213"/>
                  </a:cubicBezTo>
                  <a:cubicBezTo>
                    <a:pt x="212746" y="123698"/>
                    <a:pt x="212612" y="123310"/>
                    <a:pt x="212500" y="122787"/>
                  </a:cubicBezTo>
                  <a:cubicBezTo>
                    <a:pt x="212126" y="120928"/>
                    <a:pt x="211529" y="119098"/>
                    <a:pt x="210954" y="117388"/>
                  </a:cubicBezTo>
                  <a:cubicBezTo>
                    <a:pt x="209864" y="114207"/>
                    <a:pt x="208542" y="111272"/>
                    <a:pt x="207161" y="108509"/>
                  </a:cubicBezTo>
                  <a:cubicBezTo>
                    <a:pt x="205779" y="105746"/>
                    <a:pt x="204353" y="103125"/>
                    <a:pt x="203039" y="100519"/>
                  </a:cubicBezTo>
                  <a:cubicBezTo>
                    <a:pt x="201582" y="97667"/>
                    <a:pt x="200470" y="94747"/>
                    <a:pt x="198932" y="92148"/>
                  </a:cubicBezTo>
                  <a:cubicBezTo>
                    <a:pt x="195765" y="86869"/>
                    <a:pt x="191322" y="83038"/>
                    <a:pt x="186282" y="80275"/>
                  </a:cubicBezTo>
                  <a:cubicBezTo>
                    <a:pt x="184572" y="79327"/>
                    <a:pt x="182429" y="78677"/>
                    <a:pt x="181092" y="77393"/>
                  </a:cubicBezTo>
                  <a:cubicBezTo>
                    <a:pt x="179927" y="76250"/>
                    <a:pt x="179375" y="74719"/>
                    <a:pt x="179106" y="73174"/>
                  </a:cubicBezTo>
                  <a:cubicBezTo>
                    <a:pt x="178934" y="72203"/>
                    <a:pt x="178956" y="71202"/>
                    <a:pt x="178859" y="70217"/>
                  </a:cubicBezTo>
                  <a:cubicBezTo>
                    <a:pt x="178740" y="68880"/>
                    <a:pt x="177650" y="68462"/>
                    <a:pt x="176343" y="67961"/>
                  </a:cubicBezTo>
                  <a:cubicBezTo>
                    <a:pt x="174446" y="67237"/>
                    <a:pt x="172273" y="66908"/>
                    <a:pt x="169936" y="66931"/>
                  </a:cubicBezTo>
                  <a:cubicBezTo>
                    <a:pt x="167158" y="66953"/>
                    <a:pt x="164163" y="67491"/>
                    <a:pt x="161147" y="68499"/>
                  </a:cubicBezTo>
                  <a:cubicBezTo>
                    <a:pt x="159496" y="69052"/>
                    <a:pt x="157883" y="69724"/>
                    <a:pt x="156330" y="70500"/>
                  </a:cubicBezTo>
                  <a:cubicBezTo>
                    <a:pt x="154949" y="71195"/>
                    <a:pt x="153634" y="72180"/>
                    <a:pt x="152268" y="72867"/>
                  </a:cubicBezTo>
                  <a:cubicBezTo>
                    <a:pt x="151409" y="73293"/>
                    <a:pt x="150961" y="73517"/>
                    <a:pt x="150237" y="74219"/>
                  </a:cubicBezTo>
                  <a:cubicBezTo>
                    <a:pt x="149505" y="74921"/>
                    <a:pt x="148654" y="75877"/>
                    <a:pt x="147907" y="76713"/>
                  </a:cubicBezTo>
                  <a:cubicBezTo>
                    <a:pt x="146615" y="78154"/>
                    <a:pt x="145278" y="79864"/>
                    <a:pt x="143494" y="81097"/>
                  </a:cubicBezTo>
                  <a:cubicBezTo>
                    <a:pt x="143427" y="81134"/>
                    <a:pt x="143367" y="81119"/>
                    <a:pt x="143382" y="81067"/>
                  </a:cubicBezTo>
                  <a:cubicBezTo>
                    <a:pt x="143748" y="80163"/>
                    <a:pt x="142822" y="81440"/>
                    <a:pt x="142411" y="81649"/>
                  </a:cubicBezTo>
                  <a:cubicBezTo>
                    <a:pt x="142000" y="81851"/>
                    <a:pt x="142038" y="81843"/>
                    <a:pt x="141836" y="81694"/>
                  </a:cubicBezTo>
                  <a:cubicBezTo>
                    <a:pt x="141769" y="81649"/>
                    <a:pt x="141784" y="81418"/>
                    <a:pt x="141806" y="81343"/>
                  </a:cubicBezTo>
                  <a:cubicBezTo>
                    <a:pt x="141873" y="81097"/>
                    <a:pt x="142523" y="80469"/>
                    <a:pt x="142717" y="80200"/>
                  </a:cubicBezTo>
                  <a:cubicBezTo>
                    <a:pt x="142919" y="79932"/>
                    <a:pt x="143292" y="79573"/>
                    <a:pt x="143016" y="79708"/>
                  </a:cubicBezTo>
                  <a:cubicBezTo>
                    <a:pt x="142396" y="80021"/>
                    <a:pt x="141918" y="81246"/>
                    <a:pt x="141448" y="81649"/>
                  </a:cubicBezTo>
                  <a:cubicBezTo>
                    <a:pt x="140985" y="82052"/>
                    <a:pt x="140141" y="82411"/>
                    <a:pt x="139641" y="82687"/>
                  </a:cubicBezTo>
                  <a:cubicBezTo>
                    <a:pt x="132771" y="86391"/>
                    <a:pt x="125878" y="87855"/>
                    <a:pt x="119486" y="88377"/>
                  </a:cubicBezTo>
                  <a:cubicBezTo>
                    <a:pt x="116410" y="88631"/>
                    <a:pt x="113430" y="88706"/>
                    <a:pt x="110436" y="88825"/>
                  </a:cubicBezTo>
                  <a:cubicBezTo>
                    <a:pt x="108606" y="88900"/>
                    <a:pt x="106672" y="88848"/>
                    <a:pt x="104671" y="89273"/>
                  </a:cubicBezTo>
                  <a:cubicBezTo>
                    <a:pt x="102378" y="89759"/>
                    <a:pt x="100213" y="90177"/>
                    <a:pt x="98055" y="90349"/>
                  </a:cubicBezTo>
                  <a:cubicBezTo>
                    <a:pt x="93955" y="90662"/>
                    <a:pt x="90147" y="90461"/>
                    <a:pt x="85876" y="91103"/>
                  </a:cubicBezTo>
                  <a:cubicBezTo>
                    <a:pt x="84300" y="91334"/>
                    <a:pt x="82866" y="91850"/>
                    <a:pt x="81918" y="91200"/>
                  </a:cubicBezTo>
                  <a:cubicBezTo>
                    <a:pt x="81507" y="90924"/>
                    <a:pt x="81246" y="90543"/>
                    <a:pt x="80917" y="90207"/>
                  </a:cubicBezTo>
                  <a:cubicBezTo>
                    <a:pt x="80798" y="90065"/>
                    <a:pt x="80663" y="89938"/>
                    <a:pt x="80529" y="89818"/>
                  </a:cubicBezTo>
                  <a:cubicBezTo>
                    <a:pt x="79834" y="89258"/>
                    <a:pt x="79237" y="89370"/>
                    <a:pt x="77960" y="89706"/>
                  </a:cubicBezTo>
                  <a:cubicBezTo>
                    <a:pt x="73711" y="90804"/>
                    <a:pt x="69604" y="91708"/>
                    <a:pt x="65557" y="92178"/>
                  </a:cubicBezTo>
                  <a:cubicBezTo>
                    <a:pt x="61502" y="92641"/>
                    <a:pt x="57514" y="92820"/>
                    <a:pt x="53549" y="93112"/>
                  </a:cubicBezTo>
                  <a:cubicBezTo>
                    <a:pt x="51600" y="93253"/>
                    <a:pt x="49651" y="93418"/>
                    <a:pt x="47710" y="93634"/>
                  </a:cubicBezTo>
                  <a:cubicBezTo>
                    <a:pt x="46761" y="93739"/>
                    <a:pt x="45821" y="93858"/>
                    <a:pt x="44887" y="93978"/>
                  </a:cubicBezTo>
                  <a:cubicBezTo>
                    <a:pt x="43648" y="94150"/>
                    <a:pt x="42931" y="93970"/>
                    <a:pt x="41818" y="93687"/>
                  </a:cubicBezTo>
                  <a:cubicBezTo>
                    <a:pt x="38323" y="92813"/>
                    <a:pt x="34918" y="91738"/>
                    <a:pt x="31662" y="90341"/>
                  </a:cubicBezTo>
                  <a:cubicBezTo>
                    <a:pt x="18460" y="84897"/>
                    <a:pt x="7737" y="72987"/>
                    <a:pt x="3772" y="52093"/>
                  </a:cubicBezTo>
                  <a:cubicBezTo>
                    <a:pt x="3481" y="50630"/>
                    <a:pt x="3219" y="49129"/>
                    <a:pt x="2995" y="47605"/>
                  </a:cubicBezTo>
                  <a:cubicBezTo>
                    <a:pt x="2771" y="46082"/>
                    <a:pt x="2704" y="44379"/>
                    <a:pt x="2405" y="42893"/>
                  </a:cubicBezTo>
                  <a:cubicBezTo>
                    <a:pt x="2174" y="41736"/>
                    <a:pt x="2293" y="41699"/>
                    <a:pt x="1771" y="41878"/>
                  </a:cubicBezTo>
                  <a:cubicBezTo>
                    <a:pt x="1561" y="41938"/>
                    <a:pt x="1345" y="42266"/>
                    <a:pt x="1151" y="42445"/>
                  </a:cubicBezTo>
                  <a:cubicBezTo>
                    <a:pt x="949" y="42625"/>
                    <a:pt x="665" y="43080"/>
                    <a:pt x="449" y="43013"/>
                  </a:cubicBezTo>
                  <a:cubicBezTo>
                    <a:pt x="232" y="42946"/>
                    <a:pt x="329" y="43147"/>
                    <a:pt x="225" y="42923"/>
                  </a:cubicBezTo>
                  <a:cubicBezTo>
                    <a:pt x="120" y="42699"/>
                    <a:pt x="426" y="39451"/>
                    <a:pt x="441" y="38988"/>
                  </a:cubicBezTo>
                  <a:cubicBezTo>
                    <a:pt x="561" y="33925"/>
                    <a:pt x="299" y="28339"/>
                    <a:pt x="673" y="23045"/>
                  </a:cubicBezTo>
                  <a:cubicBezTo>
                    <a:pt x="777" y="21492"/>
                    <a:pt x="1009" y="20058"/>
                    <a:pt x="1121" y="18505"/>
                  </a:cubicBezTo>
                  <a:cubicBezTo>
                    <a:pt x="1225" y="17206"/>
                    <a:pt x="1046" y="17848"/>
                    <a:pt x="934" y="17161"/>
                  </a:cubicBezTo>
                  <a:cubicBezTo>
                    <a:pt x="777" y="16123"/>
                    <a:pt x="1128" y="14144"/>
                    <a:pt x="419" y="13965"/>
                  </a:cubicBezTo>
                  <a:cubicBezTo>
                    <a:pt x="404" y="13965"/>
                    <a:pt x="382" y="13935"/>
                    <a:pt x="374" y="13890"/>
                  </a:cubicBezTo>
                  <a:cubicBezTo>
                    <a:pt x="46" y="11844"/>
                    <a:pt x="225" y="9902"/>
                    <a:pt x="486" y="8252"/>
                  </a:cubicBezTo>
                  <a:cubicBezTo>
                    <a:pt x="1001" y="5034"/>
                    <a:pt x="1838" y="2495"/>
                    <a:pt x="2652" y="98"/>
                  </a:cubicBezTo>
                  <a:cubicBezTo>
                    <a:pt x="2682" y="1"/>
                    <a:pt x="2726" y="195"/>
                    <a:pt x="2696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986375" y="762875"/>
              <a:ext cx="5472675" cy="4378925"/>
            </a:xfrm>
            <a:custGeom>
              <a:avLst/>
              <a:gdLst/>
              <a:ahLst/>
              <a:cxnLst/>
              <a:rect l="l" t="t" r="r" b="b"/>
              <a:pathLst>
                <a:path w="218907" h="175157" extrusionOk="0">
                  <a:moveTo>
                    <a:pt x="2696" y="292"/>
                  </a:moveTo>
                  <a:cubicBezTo>
                    <a:pt x="2017" y="2316"/>
                    <a:pt x="1345" y="4422"/>
                    <a:pt x="822" y="6923"/>
                  </a:cubicBezTo>
                  <a:cubicBezTo>
                    <a:pt x="553" y="8215"/>
                    <a:pt x="1" y="10963"/>
                    <a:pt x="307" y="12934"/>
                  </a:cubicBezTo>
                  <a:cubicBezTo>
                    <a:pt x="478" y="13987"/>
                    <a:pt x="814" y="13621"/>
                    <a:pt x="971" y="14480"/>
                  </a:cubicBezTo>
                  <a:cubicBezTo>
                    <a:pt x="1173" y="15488"/>
                    <a:pt x="508" y="16989"/>
                    <a:pt x="1300" y="17377"/>
                  </a:cubicBezTo>
                  <a:cubicBezTo>
                    <a:pt x="1330" y="17422"/>
                    <a:pt x="1337" y="17475"/>
                    <a:pt x="1337" y="17534"/>
                  </a:cubicBezTo>
                  <a:cubicBezTo>
                    <a:pt x="471" y="23620"/>
                    <a:pt x="561" y="30162"/>
                    <a:pt x="523" y="36501"/>
                  </a:cubicBezTo>
                  <a:cubicBezTo>
                    <a:pt x="516" y="37875"/>
                    <a:pt x="486" y="39227"/>
                    <a:pt x="434" y="40549"/>
                  </a:cubicBezTo>
                  <a:cubicBezTo>
                    <a:pt x="419" y="40765"/>
                    <a:pt x="262" y="42886"/>
                    <a:pt x="284" y="42923"/>
                  </a:cubicBezTo>
                  <a:cubicBezTo>
                    <a:pt x="411" y="43259"/>
                    <a:pt x="2062" y="41452"/>
                    <a:pt x="2211" y="41318"/>
                  </a:cubicBezTo>
                  <a:cubicBezTo>
                    <a:pt x="2360" y="41176"/>
                    <a:pt x="2278" y="41333"/>
                    <a:pt x="2286" y="41408"/>
                  </a:cubicBezTo>
                  <a:cubicBezTo>
                    <a:pt x="3801" y="58605"/>
                    <a:pt x="8969" y="72285"/>
                    <a:pt x="17161" y="80761"/>
                  </a:cubicBezTo>
                  <a:cubicBezTo>
                    <a:pt x="21141" y="84942"/>
                    <a:pt x="25726" y="87967"/>
                    <a:pt x="30647" y="90214"/>
                  </a:cubicBezTo>
                  <a:cubicBezTo>
                    <a:pt x="33014" y="91282"/>
                    <a:pt x="35441" y="92201"/>
                    <a:pt x="37927" y="92962"/>
                  </a:cubicBezTo>
                  <a:cubicBezTo>
                    <a:pt x="39159" y="93336"/>
                    <a:pt x="40406" y="93687"/>
                    <a:pt x="41668" y="94008"/>
                  </a:cubicBezTo>
                  <a:cubicBezTo>
                    <a:pt x="43259" y="94411"/>
                    <a:pt x="44640" y="94307"/>
                    <a:pt x="46410" y="94105"/>
                  </a:cubicBezTo>
                  <a:cubicBezTo>
                    <a:pt x="51846" y="93470"/>
                    <a:pt x="57238" y="93313"/>
                    <a:pt x="62786" y="92821"/>
                  </a:cubicBezTo>
                  <a:cubicBezTo>
                    <a:pt x="65781" y="92559"/>
                    <a:pt x="68835" y="92178"/>
                    <a:pt x="71949" y="91544"/>
                  </a:cubicBezTo>
                  <a:cubicBezTo>
                    <a:pt x="73539" y="91223"/>
                    <a:pt x="75152" y="90834"/>
                    <a:pt x="76787" y="90386"/>
                  </a:cubicBezTo>
                  <a:cubicBezTo>
                    <a:pt x="77818" y="90095"/>
                    <a:pt x="78901" y="89572"/>
                    <a:pt x="79707" y="89826"/>
                  </a:cubicBezTo>
                  <a:cubicBezTo>
                    <a:pt x="80506" y="90080"/>
                    <a:pt x="80723" y="90536"/>
                    <a:pt x="81104" y="90954"/>
                  </a:cubicBezTo>
                  <a:cubicBezTo>
                    <a:pt x="81492" y="91372"/>
                    <a:pt x="81686" y="91663"/>
                    <a:pt x="82149" y="91820"/>
                  </a:cubicBezTo>
                  <a:cubicBezTo>
                    <a:pt x="82963" y="92104"/>
                    <a:pt x="84016" y="91798"/>
                    <a:pt x="85084" y="91618"/>
                  </a:cubicBezTo>
                  <a:cubicBezTo>
                    <a:pt x="88033" y="91125"/>
                    <a:pt x="90796" y="91051"/>
                    <a:pt x="93529" y="90976"/>
                  </a:cubicBezTo>
                  <a:cubicBezTo>
                    <a:pt x="96621" y="90886"/>
                    <a:pt x="99750" y="90774"/>
                    <a:pt x="103170" y="90020"/>
                  </a:cubicBezTo>
                  <a:cubicBezTo>
                    <a:pt x="104544" y="89714"/>
                    <a:pt x="105597" y="89490"/>
                    <a:pt x="106851" y="89423"/>
                  </a:cubicBezTo>
                  <a:cubicBezTo>
                    <a:pt x="108098" y="89356"/>
                    <a:pt x="109136" y="89303"/>
                    <a:pt x="110279" y="89259"/>
                  </a:cubicBezTo>
                  <a:cubicBezTo>
                    <a:pt x="115551" y="89050"/>
                    <a:pt x="120823" y="88997"/>
                    <a:pt x="126610" y="87802"/>
                  </a:cubicBezTo>
                  <a:cubicBezTo>
                    <a:pt x="129813" y="87145"/>
                    <a:pt x="132935" y="86152"/>
                    <a:pt x="135929" y="84830"/>
                  </a:cubicBezTo>
                  <a:cubicBezTo>
                    <a:pt x="137542" y="84114"/>
                    <a:pt x="139386" y="83292"/>
                    <a:pt x="140783" y="82209"/>
                  </a:cubicBezTo>
                  <a:cubicBezTo>
                    <a:pt x="141582" y="81582"/>
                    <a:pt x="142037" y="80581"/>
                    <a:pt x="142896" y="80021"/>
                  </a:cubicBezTo>
                  <a:cubicBezTo>
                    <a:pt x="142926" y="80007"/>
                    <a:pt x="142956" y="79999"/>
                    <a:pt x="142993" y="80007"/>
                  </a:cubicBezTo>
                  <a:cubicBezTo>
                    <a:pt x="143105" y="80059"/>
                    <a:pt x="142948" y="80171"/>
                    <a:pt x="142933" y="80275"/>
                  </a:cubicBezTo>
                  <a:cubicBezTo>
                    <a:pt x="142926" y="80380"/>
                    <a:pt x="142463" y="80910"/>
                    <a:pt x="142366" y="81067"/>
                  </a:cubicBezTo>
                  <a:cubicBezTo>
                    <a:pt x="142134" y="81463"/>
                    <a:pt x="142022" y="81381"/>
                    <a:pt x="142090" y="81776"/>
                  </a:cubicBezTo>
                  <a:cubicBezTo>
                    <a:pt x="142149" y="82180"/>
                    <a:pt x="142097" y="82068"/>
                    <a:pt x="142508" y="81769"/>
                  </a:cubicBezTo>
                  <a:cubicBezTo>
                    <a:pt x="142919" y="81470"/>
                    <a:pt x="143001" y="81164"/>
                    <a:pt x="143434" y="81044"/>
                  </a:cubicBezTo>
                  <a:cubicBezTo>
                    <a:pt x="143523" y="81022"/>
                    <a:pt x="143337" y="81425"/>
                    <a:pt x="143396" y="81418"/>
                  </a:cubicBezTo>
                  <a:cubicBezTo>
                    <a:pt x="143770" y="81366"/>
                    <a:pt x="145136" y="79857"/>
                    <a:pt x="145375" y="79603"/>
                  </a:cubicBezTo>
                  <a:cubicBezTo>
                    <a:pt x="146704" y="78222"/>
                    <a:pt x="147892" y="76796"/>
                    <a:pt x="149206" y="75414"/>
                  </a:cubicBezTo>
                  <a:cubicBezTo>
                    <a:pt x="149908" y="74675"/>
                    <a:pt x="150625" y="73898"/>
                    <a:pt x="151611" y="73390"/>
                  </a:cubicBezTo>
                  <a:cubicBezTo>
                    <a:pt x="153373" y="72435"/>
                    <a:pt x="155165" y="71344"/>
                    <a:pt x="156995" y="70486"/>
                  </a:cubicBezTo>
                  <a:cubicBezTo>
                    <a:pt x="161146" y="68522"/>
                    <a:pt x="165463" y="67431"/>
                    <a:pt x="169360" y="67319"/>
                  </a:cubicBezTo>
                  <a:cubicBezTo>
                    <a:pt x="171265" y="67252"/>
                    <a:pt x="173079" y="67431"/>
                    <a:pt x="174730" y="67865"/>
                  </a:cubicBezTo>
                  <a:cubicBezTo>
                    <a:pt x="175499" y="68059"/>
                    <a:pt x="176260" y="68320"/>
                    <a:pt x="176985" y="68649"/>
                  </a:cubicBezTo>
                  <a:cubicBezTo>
                    <a:pt x="177522" y="68888"/>
                    <a:pt x="178568" y="69209"/>
                    <a:pt x="178792" y="69672"/>
                  </a:cubicBezTo>
                  <a:cubicBezTo>
                    <a:pt x="179016" y="70142"/>
                    <a:pt x="178814" y="71606"/>
                    <a:pt x="178874" y="72196"/>
                  </a:cubicBezTo>
                  <a:cubicBezTo>
                    <a:pt x="178934" y="73144"/>
                    <a:pt x="179105" y="74085"/>
                    <a:pt x="179374" y="74996"/>
                  </a:cubicBezTo>
                  <a:cubicBezTo>
                    <a:pt x="179927" y="76721"/>
                    <a:pt x="181010" y="78132"/>
                    <a:pt x="182876" y="78969"/>
                  </a:cubicBezTo>
                  <a:cubicBezTo>
                    <a:pt x="187028" y="80835"/>
                    <a:pt x="190934" y="83217"/>
                    <a:pt x="194212" y="86481"/>
                  </a:cubicBezTo>
                  <a:cubicBezTo>
                    <a:pt x="196071" y="88333"/>
                    <a:pt x="197684" y="90416"/>
                    <a:pt x="199013" y="92671"/>
                  </a:cubicBezTo>
                  <a:cubicBezTo>
                    <a:pt x="200372" y="94971"/>
                    <a:pt x="201351" y="97532"/>
                    <a:pt x="202620" y="100034"/>
                  </a:cubicBezTo>
                  <a:cubicBezTo>
                    <a:pt x="205241" y="105224"/>
                    <a:pt x="208378" y="110451"/>
                    <a:pt x="210640" y="116746"/>
                  </a:cubicBezTo>
                  <a:cubicBezTo>
                    <a:pt x="211178" y="118240"/>
                    <a:pt x="211671" y="119800"/>
                    <a:pt x="212111" y="121406"/>
                  </a:cubicBezTo>
                  <a:cubicBezTo>
                    <a:pt x="212261" y="121966"/>
                    <a:pt x="212850" y="123758"/>
                    <a:pt x="212791" y="124325"/>
                  </a:cubicBezTo>
                  <a:cubicBezTo>
                    <a:pt x="212738" y="124893"/>
                    <a:pt x="212358" y="124990"/>
                    <a:pt x="212888" y="124781"/>
                  </a:cubicBezTo>
                  <a:cubicBezTo>
                    <a:pt x="213679" y="124490"/>
                    <a:pt x="214434" y="123392"/>
                    <a:pt x="215083" y="122735"/>
                  </a:cubicBezTo>
                  <a:cubicBezTo>
                    <a:pt x="215121" y="122698"/>
                    <a:pt x="215158" y="122757"/>
                    <a:pt x="215165" y="122832"/>
                  </a:cubicBezTo>
                  <a:cubicBezTo>
                    <a:pt x="215651" y="130927"/>
                    <a:pt x="216502" y="139514"/>
                    <a:pt x="217346" y="148960"/>
                  </a:cubicBezTo>
                  <a:cubicBezTo>
                    <a:pt x="218078" y="157040"/>
                    <a:pt x="218742" y="165747"/>
                    <a:pt x="218907" y="175022"/>
                  </a:cubicBezTo>
                  <a:cubicBezTo>
                    <a:pt x="218907" y="175156"/>
                    <a:pt x="218839" y="175111"/>
                    <a:pt x="218832" y="174962"/>
                  </a:cubicBezTo>
                  <a:cubicBezTo>
                    <a:pt x="218526" y="156734"/>
                    <a:pt x="216390" y="141120"/>
                    <a:pt x="215352" y="127156"/>
                  </a:cubicBezTo>
                  <a:cubicBezTo>
                    <a:pt x="215277" y="126185"/>
                    <a:pt x="215210" y="125222"/>
                    <a:pt x="215158" y="124266"/>
                  </a:cubicBezTo>
                  <a:cubicBezTo>
                    <a:pt x="215091" y="123288"/>
                    <a:pt x="214986" y="123235"/>
                    <a:pt x="214538" y="123497"/>
                  </a:cubicBezTo>
                  <a:cubicBezTo>
                    <a:pt x="214090" y="123758"/>
                    <a:pt x="213523" y="124579"/>
                    <a:pt x="212940" y="124938"/>
                  </a:cubicBezTo>
                  <a:cubicBezTo>
                    <a:pt x="212626" y="125139"/>
                    <a:pt x="212619" y="125192"/>
                    <a:pt x="212432" y="124900"/>
                  </a:cubicBezTo>
                  <a:cubicBezTo>
                    <a:pt x="212410" y="124863"/>
                    <a:pt x="212492" y="124669"/>
                    <a:pt x="212492" y="124662"/>
                  </a:cubicBezTo>
                  <a:cubicBezTo>
                    <a:pt x="212492" y="124654"/>
                    <a:pt x="212589" y="124505"/>
                    <a:pt x="212597" y="124430"/>
                  </a:cubicBezTo>
                  <a:cubicBezTo>
                    <a:pt x="212656" y="123915"/>
                    <a:pt x="212522" y="123519"/>
                    <a:pt x="212410" y="122996"/>
                  </a:cubicBezTo>
                  <a:cubicBezTo>
                    <a:pt x="212029" y="121152"/>
                    <a:pt x="211432" y="119330"/>
                    <a:pt x="210842" y="117635"/>
                  </a:cubicBezTo>
                  <a:cubicBezTo>
                    <a:pt x="209752" y="114461"/>
                    <a:pt x="208422" y="111549"/>
                    <a:pt x="207041" y="108793"/>
                  </a:cubicBezTo>
                  <a:cubicBezTo>
                    <a:pt x="205659" y="106038"/>
                    <a:pt x="204218" y="103432"/>
                    <a:pt x="202889" y="100841"/>
                  </a:cubicBezTo>
                  <a:cubicBezTo>
                    <a:pt x="201433" y="98003"/>
                    <a:pt x="200320" y="95091"/>
                    <a:pt x="198774" y="92514"/>
                  </a:cubicBezTo>
                  <a:cubicBezTo>
                    <a:pt x="195601" y="87250"/>
                    <a:pt x="191135" y="83449"/>
                    <a:pt x="186095" y="80708"/>
                  </a:cubicBezTo>
                  <a:cubicBezTo>
                    <a:pt x="184377" y="79760"/>
                    <a:pt x="182234" y="79125"/>
                    <a:pt x="180890" y="77841"/>
                  </a:cubicBezTo>
                  <a:cubicBezTo>
                    <a:pt x="179725" y="76713"/>
                    <a:pt x="179173" y="75183"/>
                    <a:pt x="178904" y="73629"/>
                  </a:cubicBezTo>
                  <a:cubicBezTo>
                    <a:pt x="178732" y="72666"/>
                    <a:pt x="178754" y="71673"/>
                    <a:pt x="178657" y="70680"/>
                  </a:cubicBezTo>
                  <a:cubicBezTo>
                    <a:pt x="178538" y="69358"/>
                    <a:pt x="177448" y="68925"/>
                    <a:pt x="176141" y="68440"/>
                  </a:cubicBezTo>
                  <a:cubicBezTo>
                    <a:pt x="174244" y="67723"/>
                    <a:pt x="172049" y="67394"/>
                    <a:pt x="169726" y="67424"/>
                  </a:cubicBezTo>
                  <a:cubicBezTo>
                    <a:pt x="166941" y="67461"/>
                    <a:pt x="163939" y="67999"/>
                    <a:pt x="160922" y="69007"/>
                  </a:cubicBezTo>
                  <a:cubicBezTo>
                    <a:pt x="159272" y="69567"/>
                    <a:pt x="157659" y="70247"/>
                    <a:pt x="156098" y="71023"/>
                  </a:cubicBezTo>
                  <a:cubicBezTo>
                    <a:pt x="154717" y="71718"/>
                    <a:pt x="153403" y="72703"/>
                    <a:pt x="152036" y="73390"/>
                  </a:cubicBezTo>
                  <a:cubicBezTo>
                    <a:pt x="151177" y="73816"/>
                    <a:pt x="150729" y="74040"/>
                    <a:pt x="150005" y="74742"/>
                  </a:cubicBezTo>
                  <a:cubicBezTo>
                    <a:pt x="149273" y="75444"/>
                    <a:pt x="148422" y="76400"/>
                    <a:pt x="147668" y="77244"/>
                  </a:cubicBezTo>
                  <a:cubicBezTo>
                    <a:pt x="146383" y="78692"/>
                    <a:pt x="145039" y="80395"/>
                    <a:pt x="143255" y="81627"/>
                  </a:cubicBezTo>
                  <a:cubicBezTo>
                    <a:pt x="143195" y="81664"/>
                    <a:pt x="143135" y="81649"/>
                    <a:pt x="143150" y="81605"/>
                  </a:cubicBezTo>
                  <a:cubicBezTo>
                    <a:pt x="143516" y="80694"/>
                    <a:pt x="142590" y="81978"/>
                    <a:pt x="142179" y="82180"/>
                  </a:cubicBezTo>
                  <a:cubicBezTo>
                    <a:pt x="141769" y="82389"/>
                    <a:pt x="141806" y="82374"/>
                    <a:pt x="141604" y="82239"/>
                  </a:cubicBezTo>
                  <a:cubicBezTo>
                    <a:pt x="141537" y="82187"/>
                    <a:pt x="141552" y="81948"/>
                    <a:pt x="141574" y="81881"/>
                  </a:cubicBezTo>
                  <a:cubicBezTo>
                    <a:pt x="141627" y="81642"/>
                    <a:pt x="142291" y="81015"/>
                    <a:pt x="142485" y="80731"/>
                  </a:cubicBezTo>
                  <a:cubicBezTo>
                    <a:pt x="142583" y="80596"/>
                    <a:pt x="143045" y="80111"/>
                    <a:pt x="142784" y="80245"/>
                  </a:cubicBezTo>
                  <a:cubicBezTo>
                    <a:pt x="142164" y="80559"/>
                    <a:pt x="141679" y="81791"/>
                    <a:pt x="141209" y="82187"/>
                  </a:cubicBezTo>
                  <a:cubicBezTo>
                    <a:pt x="140746" y="82590"/>
                    <a:pt x="139909" y="82949"/>
                    <a:pt x="139401" y="83225"/>
                  </a:cubicBezTo>
                  <a:cubicBezTo>
                    <a:pt x="132539" y="86929"/>
                    <a:pt x="125639" y="88407"/>
                    <a:pt x="119247" y="88930"/>
                  </a:cubicBezTo>
                  <a:cubicBezTo>
                    <a:pt x="116163" y="89191"/>
                    <a:pt x="113191" y="89266"/>
                    <a:pt x="110189" y="89378"/>
                  </a:cubicBezTo>
                  <a:cubicBezTo>
                    <a:pt x="108360" y="89453"/>
                    <a:pt x="106433" y="89393"/>
                    <a:pt x="104424" y="89826"/>
                  </a:cubicBezTo>
                  <a:cubicBezTo>
                    <a:pt x="102139" y="90312"/>
                    <a:pt x="99974" y="90730"/>
                    <a:pt x="97816" y="90901"/>
                  </a:cubicBezTo>
                  <a:cubicBezTo>
                    <a:pt x="93716" y="91215"/>
                    <a:pt x="89908" y="90999"/>
                    <a:pt x="85644" y="91633"/>
                  </a:cubicBezTo>
                  <a:cubicBezTo>
                    <a:pt x="84053" y="91872"/>
                    <a:pt x="82634" y="92380"/>
                    <a:pt x="81679" y="91730"/>
                  </a:cubicBezTo>
                  <a:cubicBezTo>
                    <a:pt x="81275" y="91461"/>
                    <a:pt x="81014" y="91073"/>
                    <a:pt x="80685" y="90737"/>
                  </a:cubicBezTo>
                  <a:cubicBezTo>
                    <a:pt x="80566" y="90595"/>
                    <a:pt x="80439" y="90468"/>
                    <a:pt x="80297" y="90349"/>
                  </a:cubicBezTo>
                  <a:cubicBezTo>
                    <a:pt x="79603" y="89781"/>
                    <a:pt x="79005" y="89893"/>
                    <a:pt x="77728" y="90229"/>
                  </a:cubicBezTo>
                  <a:cubicBezTo>
                    <a:pt x="73479" y="91320"/>
                    <a:pt x="69380" y="92223"/>
                    <a:pt x="65333" y="92679"/>
                  </a:cubicBezTo>
                  <a:cubicBezTo>
                    <a:pt x="61278" y="93142"/>
                    <a:pt x="57305" y="93306"/>
                    <a:pt x="53347" y="93590"/>
                  </a:cubicBezTo>
                  <a:cubicBezTo>
                    <a:pt x="51391" y="93717"/>
                    <a:pt x="49442" y="93888"/>
                    <a:pt x="47500" y="94090"/>
                  </a:cubicBezTo>
                  <a:cubicBezTo>
                    <a:pt x="46560" y="94195"/>
                    <a:pt x="45626" y="94307"/>
                    <a:pt x="44693" y="94426"/>
                  </a:cubicBezTo>
                  <a:cubicBezTo>
                    <a:pt x="43453" y="94598"/>
                    <a:pt x="42736" y="94411"/>
                    <a:pt x="41624" y="94127"/>
                  </a:cubicBezTo>
                  <a:cubicBezTo>
                    <a:pt x="38144" y="93231"/>
                    <a:pt x="34731" y="92148"/>
                    <a:pt x="31483" y="90730"/>
                  </a:cubicBezTo>
                  <a:cubicBezTo>
                    <a:pt x="18318" y="85234"/>
                    <a:pt x="7640" y="73234"/>
                    <a:pt x="3697" y="52265"/>
                  </a:cubicBezTo>
                  <a:cubicBezTo>
                    <a:pt x="3406" y="50794"/>
                    <a:pt x="3152" y="49286"/>
                    <a:pt x="2935" y="47755"/>
                  </a:cubicBezTo>
                  <a:cubicBezTo>
                    <a:pt x="2711" y="46224"/>
                    <a:pt x="2651" y="44507"/>
                    <a:pt x="2353" y="43028"/>
                  </a:cubicBezTo>
                  <a:cubicBezTo>
                    <a:pt x="2129" y="41856"/>
                    <a:pt x="2241" y="41833"/>
                    <a:pt x="1718" y="41997"/>
                  </a:cubicBezTo>
                  <a:cubicBezTo>
                    <a:pt x="1501" y="42065"/>
                    <a:pt x="1300" y="42393"/>
                    <a:pt x="1091" y="42565"/>
                  </a:cubicBezTo>
                  <a:cubicBezTo>
                    <a:pt x="889" y="42744"/>
                    <a:pt x="620" y="43200"/>
                    <a:pt x="404" y="43125"/>
                  </a:cubicBezTo>
                  <a:cubicBezTo>
                    <a:pt x="187" y="43050"/>
                    <a:pt x="284" y="43259"/>
                    <a:pt x="180" y="43035"/>
                  </a:cubicBezTo>
                  <a:cubicBezTo>
                    <a:pt x="75" y="42811"/>
                    <a:pt x="381" y="39563"/>
                    <a:pt x="396" y="39093"/>
                  </a:cubicBezTo>
                  <a:cubicBezTo>
                    <a:pt x="523" y="34015"/>
                    <a:pt x="269" y="28414"/>
                    <a:pt x="643" y="23105"/>
                  </a:cubicBezTo>
                  <a:cubicBezTo>
                    <a:pt x="755" y="21544"/>
                    <a:pt x="986" y="20118"/>
                    <a:pt x="1106" y="18550"/>
                  </a:cubicBezTo>
                  <a:cubicBezTo>
                    <a:pt x="1203" y="17243"/>
                    <a:pt x="1031" y="17893"/>
                    <a:pt x="926" y="17198"/>
                  </a:cubicBezTo>
                  <a:cubicBezTo>
                    <a:pt x="770" y="16160"/>
                    <a:pt x="1113" y="14181"/>
                    <a:pt x="411" y="13995"/>
                  </a:cubicBezTo>
                  <a:cubicBezTo>
                    <a:pt x="396" y="13987"/>
                    <a:pt x="374" y="13965"/>
                    <a:pt x="366" y="13913"/>
                  </a:cubicBezTo>
                  <a:cubicBezTo>
                    <a:pt x="38" y="11867"/>
                    <a:pt x="217" y="9925"/>
                    <a:pt x="478" y="8260"/>
                  </a:cubicBezTo>
                  <a:cubicBezTo>
                    <a:pt x="1001" y="5034"/>
                    <a:pt x="1837" y="2495"/>
                    <a:pt x="2651" y="83"/>
                  </a:cubicBezTo>
                  <a:cubicBezTo>
                    <a:pt x="2681" y="1"/>
                    <a:pt x="2726" y="195"/>
                    <a:pt x="2696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970500" y="778750"/>
              <a:ext cx="5472675" cy="4380025"/>
            </a:xfrm>
            <a:custGeom>
              <a:avLst/>
              <a:gdLst/>
              <a:ahLst/>
              <a:cxnLst/>
              <a:rect l="l" t="t" r="r" b="b"/>
              <a:pathLst>
                <a:path w="218907" h="175201" extrusionOk="0">
                  <a:moveTo>
                    <a:pt x="2711" y="299"/>
                  </a:moveTo>
                  <a:cubicBezTo>
                    <a:pt x="2024" y="2330"/>
                    <a:pt x="1352" y="4429"/>
                    <a:pt x="830" y="6938"/>
                  </a:cubicBezTo>
                  <a:cubicBezTo>
                    <a:pt x="561" y="8237"/>
                    <a:pt x="1" y="10978"/>
                    <a:pt x="307" y="12957"/>
                  </a:cubicBezTo>
                  <a:cubicBezTo>
                    <a:pt x="479" y="14024"/>
                    <a:pt x="807" y="13651"/>
                    <a:pt x="972" y="14517"/>
                  </a:cubicBezTo>
                  <a:cubicBezTo>
                    <a:pt x="1166" y="15533"/>
                    <a:pt x="509" y="17041"/>
                    <a:pt x="1293" y="17429"/>
                  </a:cubicBezTo>
                  <a:cubicBezTo>
                    <a:pt x="1323" y="17474"/>
                    <a:pt x="1337" y="17534"/>
                    <a:pt x="1330" y="17586"/>
                  </a:cubicBezTo>
                  <a:cubicBezTo>
                    <a:pt x="449" y="23687"/>
                    <a:pt x="531" y="30244"/>
                    <a:pt x="486" y="36598"/>
                  </a:cubicBezTo>
                  <a:cubicBezTo>
                    <a:pt x="479" y="37987"/>
                    <a:pt x="449" y="39339"/>
                    <a:pt x="404" y="40661"/>
                  </a:cubicBezTo>
                  <a:cubicBezTo>
                    <a:pt x="382" y="40877"/>
                    <a:pt x="225" y="43005"/>
                    <a:pt x="247" y="43050"/>
                  </a:cubicBezTo>
                  <a:cubicBezTo>
                    <a:pt x="374" y="43386"/>
                    <a:pt x="2024" y="41586"/>
                    <a:pt x="2174" y="41445"/>
                  </a:cubicBezTo>
                  <a:cubicBezTo>
                    <a:pt x="2323" y="41310"/>
                    <a:pt x="2234" y="41467"/>
                    <a:pt x="2241" y="41549"/>
                  </a:cubicBezTo>
                  <a:cubicBezTo>
                    <a:pt x="3727" y="58799"/>
                    <a:pt x="8872" y="72546"/>
                    <a:pt x="17034" y="81082"/>
                  </a:cubicBezTo>
                  <a:cubicBezTo>
                    <a:pt x="21007" y="85286"/>
                    <a:pt x="25569" y="88340"/>
                    <a:pt x="30490" y="90617"/>
                  </a:cubicBezTo>
                  <a:cubicBezTo>
                    <a:pt x="32842" y="91700"/>
                    <a:pt x="35269" y="92626"/>
                    <a:pt x="37748" y="93395"/>
                  </a:cubicBezTo>
                  <a:cubicBezTo>
                    <a:pt x="38980" y="93776"/>
                    <a:pt x="40228" y="94127"/>
                    <a:pt x="41490" y="94456"/>
                  </a:cubicBezTo>
                  <a:cubicBezTo>
                    <a:pt x="43065" y="94866"/>
                    <a:pt x="44454" y="94762"/>
                    <a:pt x="46216" y="94560"/>
                  </a:cubicBezTo>
                  <a:cubicBezTo>
                    <a:pt x="51645" y="93940"/>
                    <a:pt x="57037" y="93806"/>
                    <a:pt x="62577" y="93328"/>
                  </a:cubicBezTo>
                  <a:cubicBezTo>
                    <a:pt x="65654" y="93082"/>
                    <a:pt x="68708" y="92656"/>
                    <a:pt x="71732" y="92066"/>
                  </a:cubicBezTo>
                  <a:cubicBezTo>
                    <a:pt x="73330" y="91752"/>
                    <a:pt x="74943" y="91364"/>
                    <a:pt x="76564" y="90916"/>
                  </a:cubicBezTo>
                  <a:cubicBezTo>
                    <a:pt x="77594" y="90632"/>
                    <a:pt x="78677" y="90110"/>
                    <a:pt x="79483" y="90356"/>
                  </a:cubicBezTo>
                  <a:cubicBezTo>
                    <a:pt x="80282" y="90610"/>
                    <a:pt x="80492" y="91080"/>
                    <a:pt x="80880" y="91499"/>
                  </a:cubicBezTo>
                  <a:cubicBezTo>
                    <a:pt x="81276" y="91917"/>
                    <a:pt x="81462" y="92208"/>
                    <a:pt x="81925" y="92372"/>
                  </a:cubicBezTo>
                  <a:cubicBezTo>
                    <a:pt x="82739" y="92656"/>
                    <a:pt x="83792" y="92335"/>
                    <a:pt x="84853" y="92163"/>
                  </a:cubicBezTo>
                  <a:cubicBezTo>
                    <a:pt x="87810" y="91678"/>
                    <a:pt x="90565" y="91603"/>
                    <a:pt x="93298" y="91528"/>
                  </a:cubicBezTo>
                  <a:cubicBezTo>
                    <a:pt x="96390" y="91454"/>
                    <a:pt x="99511" y="91342"/>
                    <a:pt x="102939" y="90580"/>
                  </a:cubicBezTo>
                  <a:cubicBezTo>
                    <a:pt x="104313" y="90274"/>
                    <a:pt x="105365" y="90057"/>
                    <a:pt x="106620" y="89983"/>
                  </a:cubicBezTo>
                  <a:cubicBezTo>
                    <a:pt x="107867" y="89908"/>
                    <a:pt x="108905" y="89863"/>
                    <a:pt x="110040" y="89826"/>
                  </a:cubicBezTo>
                  <a:cubicBezTo>
                    <a:pt x="115319" y="89624"/>
                    <a:pt x="120591" y="89557"/>
                    <a:pt x="126379" y="88362"/>
                  </a:cubicBezTo>
                  <a:cubicBezTo>
                    <a:pt x="129575" y="87698"/>
                    <a:pt x="132696" y="86697"/>
                    <a:pt x="135690" y="85383"/>
                  </a:cubicBezTo>
                  <a:cubicBezTo>
                    <a:pt x="137318" y="84658"/>
                    <a:pt x="139155" y="83837"/>
                    <a:pt x="140559" y="82754"/>
                  </a:cubicBezTo>
                  <a:cubicBezTo>
                    <a:pt x="141351" y="82134"/>
                    <a:pt x="141814" y="81134"/>
                    <a:pt x="142672" y="80574"/>
                  </a:cubicBezTo>
                  <a:cubicBezTo>
                    <a:pt x="142702" y="80559"/>
                    <a:pt x="142732" y="80551"/>
                    <a:pt x="142769" y="80559"/>
                  </a:cubicBezTo>
                  <a:cubicBezTo>
                    <a:pt x="142881" y="80604"/>
                    <a:pt x="142710" y="80723"/>
                    <a:pt x="142710" y="80820"/>
                  </a:cubicBezTo>
                  <a:cubicBezTo>
                    <a:pt x="142710" y="80910"/>
                    <a:pt x="142239" y="81462"/>
                    <a:pt x="142142" y="81612"/>
                  </a:cubicBezTo>
                  <a:cubicBezTo>
                    <a:pt x="141903" y="82007"/>
                    <a:pt x="141799" y="81918"/>
                    <a:pt x="141866" y="82329"/>
                  </a:cubicBezTo>
                  <a:cubicBezTo>
                    <a:pt x="141926" y="82739"/>
                    <a:pt x="141873" y="82612"/>
                    <a:pt x="142277" y="82321"/>
                  </a:cubicBezTo>
                  <a:cubicBezTo>
                    <a:pt x="142672" y="82030"/>
                    <a:pt x="142777" y="81709"/>
                    <a:pt x="143195" y="81597"/>
                  </a:cubicBezTo>
                  <a:cubicBezTo>
                    <a:pt x="143292" y="81567"/>
                    <a:pt x="143113" y="81970"/>
                    <a:pt x="143173" y="81955"/>
                  </a:cubicBezTo>
                  <a:cubicBezTo>
                    <a:pt x="143546" y="81918"/>
                    <a:pt x="144905" y="80402"/>
                    <a:pt x="145152" y="80148"/>
                  </a:cubicBezTo>
                  <a:cubicBezTo>
                    <a:pt x="146481" y="78767"/>
                    <a:pt x="147668" y="77340"/>
                    <a:pt x="148982" y="75944"/>
                  </a:cubicBezTo>
                  <a:cubicBezTo>
                    <a:pt x="149677" y="75220"/>
                    <a:pt x="150401" y="74443"/>
                    <a:pt x="151387" y="73920"/>
                  </a:cubicBezTo>
                  <a:cubicBezTo>
                    <a:pt x="153149" y="72979"/>
                    <a:pt x="154941" y="71874"/>
                    <a:pt x="156771" y="71008"/>
                  </a:cubicBezTo>
                  <a:cubicBezTo>
                    <a:pt x="160923" y="69052"/>
                    <a:pt x="165246" y="67946"/>
                    <a:pt x="169144" y="67827"/>
                  </a:cubicBezTo>
                  <a:cubicBezTo>
                    <a:pt x="170951" y="67752"/>
                    <a:pt x="172766" y="67924"/>
                    <a:pt x="174521" y="68350"/>
                  </a:cubicBezTo>
                  <a:cubicBezTo>
                    <a:pt x="175297" y="68544"/>
                    <a:pt x="176059" y="68805"/>
                    <a:pt x="176791" y="69134"/>
                  </a:cubicBezTo>
                  <a:cubicBezTo>
                    <a:pt x="177314" y="69365"/>
                    <a:pt x="178359" y="69694"/>
                    <a:pt x="178590" y="70149"/>
                  </a:cubicBezTo>
                  <a:cubicBezTo>
                    <a:pt x="178829" y="70605"/>
                    <a:pt x="178620" y="72083"/>
                    <a:pt x="178680" y="72673"/>
                  </a:cubicBezTo>
                  <a:cubicBezTo>
                    <a:pt x="178740" y="73614"/>
                    <a:pt x="178912" y="74555"/>
                    <a:pt x="179188" y="75459"/>
                  </a:cubicBezTo>
                  <a:cubicBezTo>
                    <a:pt x="179740" y="77191"/>
                    <a:pt x="180823" y="78595"/>
                    <a:pt x="182690" y="79416"/>
                  </a:cubicBezTo>
                  <a:cubicBezTo>
                    <a:pt x="186857" y="81268"/>
                    <a:pt x="190762" y="83635"/>
                    <a:pt x="194048" y="86884"/>
                  </a:cubicBezTo>
                  <a:cubicBezTo>
                    <a:pt x="195915" y="88728"/>
                    <a:pt x="197528" y="90797"/>
                    <a:pt x="198864" y="93044"/>
                  </a:cubicBezTo>
                  <a:cubicBezTo>
                    <a:pt x="200223" y="95322"/>
                    <a:pt x="201209" y="97883"/>
                    <a:pt x="202479" y="100377"/>
                  </a:cubicBezTo>
                  <a:cubicBezTo>
                    <a:pt x="205122" y="105545"/>
                    <a:pt x="208266" y="110735"/>
                    <a:pt x="210543" y="117000"/>
                  </a:cubicBezTo>
                  <a:cubicBezTo>
                    <a:pt x="211081" y="118493"/>
                    <a:pt x="211574" y="120039"/>
                    <a:pt x="212022" y="121637"/>
                  </a:cubicBezTo>
                  <a:cubicBezTo>
                    <a:pt x="212179" y="122197"/>
                    <a:pt x="212769" y="123982"/>
                    <a:pt x="212709" y="124549"/>
                  </a:cubicBezTo>
                  <a:cubicBezTo>
                    <a:pt x="212657" y="125117"/>
                    <a:pt x="212268" y="125214"/>
                    <a:pt x="212806" y="125005"/>
                  </a:cubicBezTo>
                  <a:cubicBezTo>
                    <a:pt x="213597" y="124706"/>
                    <a:pt x="214352" y="123608"/>
                    <a:pt x="214994" y="122951"/>
                  </a:cubicBezTo>
                  <a:cubicBezTo>
                    <a:pt x="215031" y="122914"/>
                    <a:pt x="215083" y="122974"/>
                    <a:pt x="215083" y="123048"/>
                  </a:cubicBezTo>
                  <a:cubicBezTo>
                    <a:pt x="215576" y="131121"/>
                    <a:pt x="216443" y="139678"/>
                    <a:pt x="217301" y="149087"/>
                  </a:cubicBezTo>
                  <a:cubicBezTo>
                    <a:pt x="218048" y="157144"/>
                    <a:pt x="218720" y="165829"/>
                    <a:pt x="218907" y="175059"/>
                  </a:cubicBezTo>
                  <a:cubicBezTo>
                    <a:pt x="218907" y="175201"/>
                    <a:pt x="218832" y="175148"/>
                    <a:pt x="218832" y="174999"/>
                  </a:cubicBezTo>
                  <a:cubicBezTo>
                    <a:pt x="218496" y="156838"/>
                    <a:pt x="216331" y="141276"/>
                    <a:pt x="215278" y="127357"/>
                  </a:cubicBezTo>
                  <a:cubicBezTo>
                    <a:pt x="215203" y="126386"/>
                    <a:pt x="215136" y="125430"/>
                    <a:pt x="215069" y="124475"/>
                  </a:cubicBezTo>
                  <a:cubicBezTo>
                    <a:pt x="215009" y="123526"/>
                    <a:pt x="214912" y="123452"/>
                    <a:pt x="214456" y="123713"/>
                  </a:cubicBezTo>
                  <a:cubicBezTo>
                    <a:pt x="214001" y="123974"/>
                    <a:pt x="213441" y="124803"/>
                    <a:pt x="212858" y="125169"/>
                  </a:cubicBezTo>
                  <a:cubicBezTo>
                    <a:pt x="212545" y="125363"/>
                    <a:pt x="212530" y="125415"/>
                    <a:pt x="212343" y="125132"/>
                  </a:cubicBezTo>
                  <a:cubicBezTo>
                    <a:pt x="212328" y="125102"/>
                    <a:pt x="212410" y="124893"/>
                    <a:pt x="212410" y="124885"/>
                  </a:cubicBezTo>
                  <a:cubicBezTo>
                    <a:pt x="212410" y="124878"/>
                    <a:pt x="212507" y="124728"/>
                    <a:pt x="212515" y="124654"/>
                  </a:cubicBezTo>
                  <a:cubicBezTo>
                    <a:pt x="212567" y="124146"/>
                    <a:pt x="212433" y="123758"/>
                    <a:pt x="212321" y="123235"/>
                  </a:cubicBezTo>
                  <a:cubicBezTo>
                    <a:pt x="211932" y="121398"/>
                    <a:pt x="211335" y="119576"/>
                    <a:pt x="210752" y="117888"/>
                  </a:cubicBezTo>
                  <a:cubicBezTo>
                    <a:pt x="209647" y="114730"/>
                    <a:pt x="208311" y="111825"/>
                    <a:pt x="206922" y="109092"/>
                  </a:cubicBezTo>
                  <a:cubicBezTo>
                    <a:pt x="205533" y="106359"/>
                    <a:pt x="204092" y="103753"/>
                    <a:pt x="202762" y="101176"/>
                  </a:cubicBezTo>
                  <a:cubicBezTo>
                    <a:pt x="201291" y="98346"/>
                    <a:pt x="200186" y="95449"/>
                    <a:pt x="198625" y="92880"/>
                  </a:cubicBezTo>
                  <a:cubicBezTo>
                    <a:pt x="195444" y="87645"/>
                    <a:pt x="190971" y="83859"/>
                    <a:pt x="185923" y="81149"/>
                  </a:cubicBezTo>
                  <a:cubicBezTo>
                    <a:pt x="184191" y="80215"/>
                    <a:pt x="182040" y="79581"/>
                    <a:pt x="180704" y="78296"/>
                  </a:cubicBezTo>
                  <a:cubicBezTo>
                    <a:pt x="179539" y="77176"/>
                    <a:pt x="178986" y="75660"/>
                    <a:pt x="178702" y="74107"/>
                  </a:cubicBezTo>
                  <a:cubicBezTo>
                    <a:pt x="178538" y="73144"/>
                    <a:pt x="178553" y="72143"/>
                    <a:pt x="178463" y="71165"/>
                  </a:cubicBezTo>
                  <a:cubicBezTo>
                    <a:pt x="178344" y="69836"/>
                    <a:pt x="177239" y="69410"/>
                    <a:pt x="175932" y="68925"/>
                  </a:cubicBezTo>
                  <a:cubicBezTo>
                    <a:pt x="174035" y="68215"/>
                    <a:pt x="171847" y="67902"/>
                    <a:pt x="169510" y="67924"/>
                  </a:cubicBezTo>
                  <a:cubicBezTo>
                    <a:pt x="166732" y="67976"/>
                    <a:pt x="163723" y="68514"/>
                    <a:pt x="160699" y="69529"/>
                  </a:cubicBezTo>
                  <a:cubicBezTo>
                    <a:pt x="159048" y="70097"/>
                    <a:pt x="157435" y="70769"/>
                    <a:pt x="155882" y="71561"/>
                  </a:cubicBezTo>
                  <a:cubicBezTo>
                    <a:pt x="154493" y="72263"/>
                    <a:pt x="153186" y="73241"/>
                    <a:pt x="151812" y="73928"/>
                  </a:cubicBezTo>
                  <a:cubicBezTo>
                    <a:pt x="150954" y="74361"/>
                    <a:pt x="150506" y="74585"/>
                    <a:pt x="149781" y="75279"/>
                  </a:cubicBezTo>
                  <a:cubicBezTo>
                    <a:pt x="149050" y="75981"/>
                    <a:pt x="148198" y="76945"/>
                    <a:pt x="147444" y="77781"/>
                  </a:cubicBezTo>
                  <a:cubicBezTo>
                    <a:pt x="146145" y="79230"/>
                    <a:pt x="144816" y="80940"/>
                    <a:pt x="143031" y="82172"/>
                  </a:cubicBezTo>
                  <a:cubicBezTo>
                    <a:pt x="142971" y="82217"/>
                    <a:pt x="142911" y="82202"/>
                    <a:pt x="142926" y="82142"/>
                  </a:cubicBezTo>
                  <a:cubicBezTo>
                    <a:pt x="143285" y="81246"/>
                    <a:pt x="142359" y="82523"/>
                    <a:pt x="141956" y="82732"/>
                  </a:cubicBezTo>
                  <a:cubicBezTo>
                    <a:pt x="141552" y="82933"/>
                    <a:pt x="141575" y="82926"/>
                    <a:pt x="141381" y="82777"/>
                  </a:cubicBezTo>
                  <a:cubicBezTo>
                    <a:pt x="141179" y="82627"/>
                    <a:pt x="141328" y="82485"/>
                    <a:pt x="141343" y="82426"/>
                  </a:cubicBezTo>
                  <a:cubicBezTo>
                    <a:pt x="141403" y="82179"/>
                    <a:pt x="142060" y="81552"/>
                    <a:pt x="142254" y="81283"/>
                  </a:cubicBezTo>
                  <a:cubicBezTo>
                    <a:pt x="142448" y="81014"/>
                    <a:pt x="142822" y="80656"/>
                    <a:pt x="142560" y="80790"/>
                  </a:cubicBezTo>
                  <a:cubicBezTo>
                    <a:pt x="141926" y="81104"/>
                    <a:pt x="141455" y="82329"/>
                    <a:pt x="140985" y="82732"/>
                  </a:cubicBezTo>
                  <a:cubicBezTo>
                    <a:pt x="140522" y="83135"/>
                    <a:pt x="139678" y="83494"/>
                    <a:pt x="139178" y="83777"/>
                  </a:cubicBezTo>
                  <a:cubicBezTo>
                    <a:pt x="132308" y="87489"/>
                    <a:pt x="125408" y="88967"/>
                    <a:pt x="119016" y="89497"/>
                  </a:cubicBezTo>
                  <a:cubicBezTo>
                    <a:pt x="115932" y="89751"/>
                    <a:pt x="112952" y="89826"/>
                    <a:pt x="109950" y="89938"/>
                  </a:cubicBezTo>
                  <a:cubicBezTo>
                    <a:pt x="108121" y="90013"/>
                    <a:pt x="106194" y="89953"/>
                    <a:pt x="104193" y="90386"/>
                  </a:cubicBezTo>
                  <a:cubicBezTo>
                    <a:pt x="101901" y="90871"/>
                    <a:pt x="99735" y="91289"/>
                    <a:pt x="97584" y="91461"/>
                  </a:cubicBezTo>
                  <a:cubicBezTo>
                    <a:pt x="93485" y="91767"/>
                    <a:pt x="89676" y="91551"/>
                    <a:pt x="85413" y="92186"/>
                  </a:cubicBezTo>
                  <a:cubicBezTo>
                    <a:pt x="83829" y="92417"/>
                    <a:pt x="82411" y="92932"/>
                    <a:pt x="81455" y="92268"/>
                  </a:cubicBezTo>
                  <a:cubicBezTo>
                    <a:pt x="81052" y="91991"/>
                    <a:pt x="80790" y="91618"/>
                    <a:pt x="80462" y="91275"/>
                  </a:cubicBezTo>
                  <a:cubicBezTo>
                    <a:pt x="80342" y="91133"/>
                    <a:pt x="80208" y="90998"/>
                    <a:pt x="80073" y="90879"/>
                  </a:cubicBezTo>
                  <a:cubicBezTo>
                    <a:pt x="79379" y="90319"/>
                    <a:pt x="78782" y="90431"/>
                    <a:pt x="77505" y="90759"/>
                  </a:cubicBezTo>
                  <a:cubicBezTo>
                    <a:pt x="73263" y="91850"/>
                    <a:pt x="69171" y="92746"/>
                    <a:pt x="65116" y="93194"/>
                  </a:cubicBezTo>
                  <a:cubicBezTo>
                    <a:pt x="61069" y="93642"/>
                    <a:pt x="57096" y="93799"/>
                    <a:pt x="53154" y="94060"/>
                  </a:cubicBezTo>
                  <a:cubicBezTo>
                    <a:pt x="51197" y="94194"/>
                    <a:pt x="49248" y="94351"/>
                    <a:pt x="47307" y="94560"/>
                  </a:cubicBezTo>
                  <a:cubicBezTo>
                    <a:pt x="46373" y="94650"/>
                    <a:pt x="45440" y="94762"/>
                    <a:pt x="44506" y="94881"/>
                  </a:cubicBezTo>
                  <a:cubicBezTo>
                    <a:pt x="43267" y="95046"/>
                    <a:pt x="42550" y="94859"/>
                    <a:pt x="41437" y="94575"/>
                  </a:cubicBezTo>
                  <a:cubicBezTo>
                    <a:pt x="37965" y="93672"/>
                    <a:pt x="34567" y="92559"/>
                    <a:pt x="31326" y="91133"/>
                  </a:cubicBezTo>
                  <a:cubicBezTo>
                    <a:pt x="18176" y="85569"/>
                    <a:pt x="7535" y="73487"/>
                    <a:pt x="3630" y="52429"/>
                  </a:cubicBezTo>
                  <a:cubicBezTo>
                    <a:pt x="3354" y="50958"/>
                    <a:pt x="3100" y="49442"/>
                    <a:pt x="2883" y="47911"/>
                  </a:cubicBezTo>
                  <a:cubicBezTo>
                    <a:pt x="2674" y="46381"/>
                    <a:pt x="2599" y="44648"/>
                    <a:pt x="2308" y="43162"/>
                  </a:cubicBezTo>
                  <a:cubicBezTo>
                    <a:pt x="2084" y="41990"/>
                    <a:pt x="2196" y="41960"/>
                    <a:pt x="1681" y="42124"/>
                  </a:cubicBezTo>
                  <a:cubicBezTo>
                    <a:pt x="1464" y="42191"/>
                    <a:pt x="1255" y="42512"/>
                    <a:pt x="1054" y="42684"/>
                  </a:cubicBezTo>
                  <a:cubicBezTo>
                    <a:pt x="860" y="42863"/>
                    <a:pt x="568" y="43334"/>
                    <a:pt x="367" y="43259"/>
                  </a:cubicBezTo>
                  <a:cubicBezTo>
                    <a:pt x="158" y="43185"/>
                    <a:pt x="232" y="43386"/>
                    <a:pt x="143" y="43155"/>
                  </a:cubicBezTo>
                  <a:cubicBezTo>
                    <a:pt x="46" y="42923"/>
                    <a:pt x="344" y="39675"/>
                    <a:pt x="367" y="39204"/>
                  </a:cubicBezTo>
                  <a:cubicBezTo>
                    <a:pt x="494" y="34112"/>
                    <a:pt x="255" y="28489"/>
                    <a:pt x="636" y="23172"/>
                  </a:cubicBezTo>
                  <a:cubicBezTo>
                    <a:pt x="748" y="21604"/>
                    <a:pt x="972" y="20170"/>
                    <a:pt x="1091" y="18602"/>
                  </a:cubicBezTo>
                  <a:cubicBezTo>
                    <a:pt x="1196" y="17295"/>
                    <a:pt x="1016" y="17945"/>
                    <a:pt x="919" y="17250"/>
                  </a:cubicBezTo>
                  <a:cubicBezTo>
                    <a:pt x="755" y="16205"/>
                    <a:pt x="1113" y="14218"/>
                    <a:pt x="411" y="14032"/>
                  </a:cubicBezTo>
                  <a:cubicBezTo>
                    <a:pt x="397" y="14024"/>
                    <a:pt x="374" y="14002"/>
                    <a:pt x="367" y="13950"/>
                  </a:cubicBezTo>
                  <a:cubicBezTo>
                    <a:pt x="46" y="11881"/>
                    <a:pt x="225" y="9940"/>
                    <a:pt x="486" y="8282"/>
                  </a:cubicBezTo>
                  <a:cubicBezTo>
                    <a:pt x="1009" y="5041"/>
                    <a:pt x="1860" y="2502"/>
                    <a:pt x="2659" y="98"/>
                  </a:cubicBezTo>
                  <a:cubicBezTo>
                    <a:pt x="2689" y="1"/>
                    <a:pt x="2734" y="210"/>
                    <a:pt x="2711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954825" y="794800"/>
              <a:ext cx="5472500" cy="4380600"/>
            </a:xfrm>
            <a:custGeom>
              <a:avLst/>
              <a:gdLst/>
              <a:ahLst/>
              <a:cxnLst/>
              <a:rect l="l" t="t" r="r" b="b"/>
              <a:pathLst>
                <a:path w="218900" h="175224" extrusionOk="0">
                  <a:moveTo>
                    <a:pt x="2719" y="292"/>
                  </a:moveTo>
                  <a:cubicBezTo>
                    <a:pt x="2039" y="2316"/>
                    <a:pt x="1360" y="4429"/>
                    <a:pt x="837" y="6938"/>
                  </a:cubicBezTo>
                  <a:cubicBezTo>
                    <a:pt x="561" y="8237"/>
                    <a:pt x="1" y="10993"/>
                    <a:pt x="299" y="12979"/>
                  </a:cubicBezTo>
                  <a:cubicBezTo>
                    <a:pt x="471" y="14054"/>
                    <a:pt x="800" y="13681"/>
                    <a:pt x="964" y="14547"/>
                  </a:cubicBezTo>
                  <a:cubicBezTo>
                    <a:pt x="1158" y="15563"/>
                    <a:pt x="486" y="17071"/>
                    <a:pt x="1270" y="17467"/>
                  </a:cubicBezTo>
                  <a:cubicBezTo>
                    <a:pt x="1300" y="17519"/>
                    <a:pt x="1315" y="17572"/>
                    <a:pt x="1307" y="17631"/>
                  </a:cubicBezTo>
                  <a:cubicBezTo>
                    <a:pt x="434" y="23740"/>
                    <a:pt x="508" y="30326"/>
                    <a:pt x="449" y="36696"/>
                  </a:cubicBezTo>
                  <a:cubicBezTo>
                    <a:pt x="441" y="38077"/>
                    <a:pt x="411" y="39444"/>
                    <a:pt x="359" y="40765"/>
                  </a:cubicBezTo>
                  <a:cubicBezTo>
                    <a:pt x="351" y="40989"/>
                    <a:pt x="180" y="43118"/>
                    <a:pt x="202" y="43170"/>
                  </a:cubicBezTo>
                  <a:cubicBezTo>
                    <a:pt x="329" y="43506"/>
                    <a:pt x="1972" y="41699"/>
                    <a:pt x="2121" y="41572"/>
                  </a:cubicBezTo>
                  <a:cubicBezTo>
                    <a:pt x="2271" y="41437"/>
                    <a:pt x="2188" y="41587"/>
                    <a:pt x="2196" y="41661"/>
                  </a:cubicBezTo>
                  <a:cubicBezTo>
                    <a:pt x="3652" y="58978"/>
                    <a:pt x="8767" y="72793"/>
                    <a:pt x="16899" y="81388"/>
                  </a:cubicBezTo>
                  <a:cubicBezTo>
                    <a:pt x="20857" y="85629"/>
                    <a:pt x="25412" y="88706"/>
                    <a:pt x="30318" y="91006"/>
                  </a:cubicBezTo>
                  <a:cubicBezTo>
                    <a:pt x="32670" y="92096"/>
                    <a:pt x="35090" y="93037"/>
                    <a:pt x="37561" y="93814"/>
                  </a:cubicBezTo>
                  <a:cubicBezTo>
                    <a:pt x="38794" y="94209"/>
                    <a:pt x="40041" y="94560"/>
                    <a:pt x="41295" y="94896"/>
                  </a:cubicBezTo>
                  <a:cubicBezTo>
                    <a:pt x="42878" y="95307"/>
                    <a:pt x="44260" y="95203"/>
                    <a:pt x="46022" y="95016"/>
                  </a:cubicBezTo>
                  <a:cubicBezTo>
                    <a:pt x="51443" y="94411"/>
                    <a:pt x="56820" y="94292"/>
                    <a:pt x="62353" y="93829"/>
                  </a:cubicBezTo>
                  <a:cubicBezTo>
                    <a:pt x="65430" y="93590"/>
                    <a:pt x="68484" y="93171"/>
                    <a:pt x="71516" y="92582"/>
                  </a:cubicBezTo>
                  <a:cubicBezTo>
                    <a:pt x="73099" y="92260"/>
                    <a:pt x="74712" y="91880"/>
                    <a:pt x="76332" y="91439"/>
                  </a:cubicBezTo>
                  <a:cubicBezTo>
                    <a:pt x="77377" y="91163"/>
                    <a:pt x="78445" y="90633"/>
                    <a:pt x="79252" y="90894"/>
                  </a:cubicBezTo>
                  <a:cubicBezTo>
                    <a:pt x="80051" y="91155"/>
                    <a:pt x="80260" y="91611"/>
                    <a:pt x="80648" y="92029"/>
                  </a:cubicBezTo>
                  <a:cubicBezTo>
                    <a:pt x="81044" y="92447"/>
                    <a:pt x="81223" y="92738"/>
                    <a:pt x="81694" y="92895"/>
                  </a:cubicBezTo>
                  <a:cubicBezTo>
                    <a:pt x="82508" y="93186"/>
                    <a:pt x="83553" y="92873"/>
                    <a:pt x="84621" y="92701"/>
                  </a:cubicBezTo>
                  <a:cubicBezTo>
                    <a:pt x="87570" y="92216"/>
                    <a:pt x="90318" y="92141"/>
                    <a:pt x="93059" y="92074"/>
                  </a:cubicBezTo>
                  <a:cubicBezTo>
                    <a:pt x="96143" y="91992"/>
                    <a:pt x="99272" y="91887"/>
                    <a:pt x="102692" y="91133"/>
                  </a:cubicBezTo>
                  <a:cubicBezTo>
                    <a:pt x="104073" y="90827"/>
                    <a:pt x="105126" y="90610"/>
                    <a:pt x="106373" y="90535"/>
                  </a:cubicBezTo>
                  <a:cubicBezTo>
                    <a:pt x="107628" y="90461"/>
                    <a:pt x="108666" y="90423"/>
                    <a:pt x="109801" y="90379"/>
                  </a:cubicBezTo>
                  <a:cubicBezTo>
                    <a:pt x="115065" y="90170"/>
                    <a:pt x="120337" y="90117"/>
                    <a:pt x="126139" y="88915"/>
                  </a:cubicBezTo>
                  <a:cubicBezTo>
                    <a:pt x="129335" y="88250"/>
                    <a:pt x="132464" y="87250"/>
                    <a:pt x="135451" y="85928"/>
                  </a:cubicBezTo>
                  <a:cubicBezTo>
                    <a:pt x="137079" y="85196"/>
                    <a:pt x="138924" y="84375"/>
                    <a:pt x="140312" y="83292"/>
                  </a:cubicBezTo>
                  <a:cubicBezTo>
                    <a:pt x="141119" y="82665"/>
                    <a:pt x="141574" y="81672"/>
                    <a:pt x="142433" y="81112"/>
                  </a:cubicBezTo>
                  <a:cubicBezTo>
                    <a:pt x="142463" y="81089"/>
                    <a:pt x="142493" y="81082"/>
                    <a:pt x="142530" y="81089"/>
                  </a:cubicBezTo>
                  <a:cubicBezTo>
                    <a:pt x="142642" y="81149"/>
                    <a:pt x="142478" y="81261"/>
                    <a:pt x="142471" y="81358"/>
                  </a:cubicBezTo>
                  <a:cubicBezTo>
                    <a:pt x="142463" y="81463"/>
                    <a:pt x="142008" y="81993"/>
                    <a:pt x="141910" y="82157"/>
                  </a:cubicBezTo>
                  <a:cubicBezTo>
                    <a:pt x="141671" y="82538"/>
                    <a:pt x="141559" y="82463"/>
                    <a:pt x="141634" y="82866"/>
                  </a:cubicBezTo>
                  <a:cubicBezTo>
                    <a:pt x="141709" y="83262"/>
                    <a:pt x="141634" y="83150"/>
                    <a:pt x="142045" y="82852"/>
                  </a:cubicBezTo>
                  <a:cubicBezTo>
                    <a:pt x="142456" y="82553"/>
                    <a:pt x="142545" y="82247"/>
                    <a:pt x="142963" y="82127"/>
                  </a:cubicBezTo>
                  <a:cubicBezTo>
                    <a:pt x="143060" y="82097"/>
                    <a:pt x="142881" y="82501"/>
                    <a:pt x="142941" y="82493"/>
                  </a:cubicBezTo>
                  <a:cubicBezTo>
                    <a:pt x="143314" y="82456"/>
                    <a:pt x="144673" y="80932"/>
                    <a:pt x="144920" y="80678"/>
                  </a:cubicBezTo>
                  <a:cubicBezTo>
                    <a:pt x="146249" y="79297"/>
                    <a:pt x="147429" y="77871"/>
                    <a:pt x="148751" y="76482"/>
                  </a:cubicBezTo>
                  <a:cubicBezTo>
                    <a:pt x="149445" y="75750"/>
                    <a:pt x="150169" y="74973"/>
                    <a:pt x="151155" y="74451"/>
                  </a:cubicBezTo>
                  <a:cubicBezTo>
                    <a:pt x="152917" y="73502"/>
                    <a:pt x="154710" y="72397"/>
                    <a:pt x="156539" y="71531"/>
                  </a:cubicBezTo>
                  <a:cubicBezTo>
                    <a:pt x="160698" y="69574"/>
                    <a:pt x="165022" y="68454"/>
                    <a:pt x="168935" y="68320"/>
                  </a:cubicBezTo>
                  <a:cubicBezTo>
                    <a:pt x="170839" y="68253"/>
                    <a:pt x="172661" y="68424"/>
                    <a:pt x="174311" y="68835"/>
                  </a:cubicBezTo>
                  <a:cubicBezTo>
                    <a:pt x="175088" y="69029"/>
                    <a:pt x="175842" y="69291"/>
                    <a:pt x="176581" y="69612"/>
                  </a:cubicBezTo>
                  <a:cubicBezTo>
                    <a:pt x="177112" y="69843"/>
                    <a:pt x="178157" y="70157"/>
                    <a:pt x="178389" y="70627"/>
                  </a:cubicBezTo>
                  <a:cubicBezTo>
                    <a:pt x="178620" y="71090"/>
                    <a:pt x="178418" y="72547"/>
                    <a:pt x="178471" y="73136"/>
                  </a:cubicBezTo>
                  <a:cubicBezTo>
                    <a:pt x="178530" y="74085"/>
                    <a:pt x="178702" y="75018"/>
                    <a:pt x="178986" y="75922"/>
                  </a:cubicBezTo>
                  <a:cubicBezTo>
                    <a:pt x="179539" y="77647"/>
                    <a:pt x="180629" y="79043"/>
                    <a:pt x="182488" y="79865"/>
                  </a:cubicBezTo>
                  <a:cubicBezTo>
                    <a:pt x="186662" y="81694"/>
                    <a:pt x="190590" y="84046"/>
                    <a:pt x="193876" y="87280"/>
                  </a:cubicBezTo>
                  <a:cubicBezTo>
                    <a:pt x="195743" y="89102"/>
                    <a:pt x="197371" y="91163"/>
                    <a:pt x="198707" y="93403"/>
                  </a:cubicBezTo>
                  <a:cubicBezTo>
                    <a:pt x="200074" y="95680"/>
                    <a:pt x="201060" y="98219"/>
                    <a:pt x="202344" y="100699"/>
                  </a:cubicBezTo>
                  <a:cubicBezTo>
                    <a:pt x="204980" y="105844"/>
                    <a:pt x="208146" y="111019"/>
                    <a:pt x="210431" y="117254"/>
                  </a:cubicBezTo>
                  <a:cubicBezTo>
                    <a:pt x="210984" y="118732"/>
                    <a:pt x="211484" y="120271"/>
                    <a:pt x="211917" y="121869"/>
                  </a:cubicBezTo>
                  <a:cubicBezTo>
                    <a:pt x="212074" y="122429"/>
                    <a:pt x="212671" y="124198"/>
                    <a:pt x="212619" y="124773"/>
                  </a:cubicBezTo>
                  <a:cubicBezTo>
                    <a:pt x="212559" y="125356"/>
                    <a:pt x="212178" y="125431"/>
                    <a:pt x="212709" y="125221"/>
                  </a:cubicBezTo>
                  <a:cubicBezTo>
                    <a:pt x="213508" y="124923"/>
                    <a:pt x="214262" y="123810"/>
                    <a:pt x="214904" y="123160"/>
                  </a:cubicBezTo>
                  <a:cubicBezTo>
                    <a:pt x="214941" y="123131"/>
                    <a:pt x="214986" y="123190"/>
                    <a:pt x="215001" y="123250"/>
                  </a:cubicBezTo>
                  <a:cubicBezTo>
                    <a:pt x="215501" y="131300"/>
                    <a:pt x="216383" y="139828"/>
                    <a:pt x="217256" y="149214"/>
                  </a:cubicBezTo>
                  <a:cubicBezTo>
                    <a:pt x="218010" y="157242"/>
                    <a:pt x="218697" y="165881"/>
                    <a:pt x="218899" y="175089"/>
                  </a:cubicBezTo>
                  <a:cubicBezTo>
                    <a:pt x="218899" y="175223"/>
                    <a:pt x="218824" y="175178"/>
                    <a:pt x="218824" y="175036"/>
                  </a:cubicBezTo>
                  <a:cubicBezTo>
                    <a:pt x="218451" y="156928"/>
                    <a:pt x="216271" y="141426"/>
                    <a:pt x="215195" y="127559"/>
                  </a:cubicBezTo>
                  <a:cubicBezTo>
                    <a:pt x="215121" y="126588"/>
                    <a:pt x="215053" y="125632"/>
                    <a:pt x="214986" y="124684"/>
                  </a:cubicBezTo>
                  <a:cubicBezTo>
                    <a:pt x="214926" y="123728"/>
                    <a:pt x="214822" y="123653"/>
                    <a:pt x="214366" y="123922"/>
                  </a:cubicBezTo>
                  <a:cubicBezTo>
                    <a:pt x="213903" y="124198"/>
                    <a:pt x="213343" y="125020"/>
                    <a:pt x="212768" y="125378"/>
                  </a:cubicBezTo>
                  <a:cubicBezTo>
                    <a:pt x="212447" y="125580"/>
                    <a:pt x="212440" y="125632"/>
                    <a:pt x="212253" y="125341"/>
                  </a:cubicBezTo>
                  <a:cubicBezTo>
                    <a:pt x="212238" y="125319"/>
                    <a:pt x="212320" y="125117"/>
                    <a:pt x="212320" y="125109"/>
                  </a:cubicBezTo>
                  <a:cubicBezTo>
                    <a:pt x="212320" y="125102"/>
                    <a:pt x="212410" y="124945"/>
                    <a:pt x="212425" y="124871"/>
                  </a:cubicBezTo>
                  <a:cubicBezTo>
                    <a:pt x="212470" y="124363"/>
                    <a:pt x="212335" y="123982"/>
                    <a:pt x="212223" y="123459"/>
                  </a:cubicBezTo>
                  <a:cubicBezTo>
                    <a:pt x="211835" y="121622"/>
                    <a:pt x="211238" y="119815"/>
                    <a:pt x="210640" y="118127"/>
                  </a:cubicBezTo>
                  <a:cubicBezTo>
                    <a:pt x="209535" y="114991"/>
                    <a:pt x="208191" y="112109"/>
                    <a:pt x="206802" y="109376"/>
                  </a:cubicBezTo>
                  <a:cubicBezTo>
                    <a:pt x="205413" y="106635"/>
                    <a:pt x="203957" y="104074"/>
                    <a:pt x="202620" y="101505"/>
                  </a:cubicBezTo>
                  <a:cubicBezTo>
                    <a:pt x="201149" y="98682"/>
                    <a:pt x="200029" y="95792"/>
                    <a:pt x="198468" y="93246"/>
                  </a:cubicBezTo>
                  <a:cubicBezTo>
                    <a:pt x="195265" y="88026"/>
                    <a:pt x="190792" y="84270"/>
                    <a:pt x="185729" y="81575"/>
                  </a:cubicBezTo>
                  <a:cubicBezTo>
                    <a:pt x="183997" y="80649"/>
                    <a:pt x="181846" y="80029"/>
                    <a:pt x="180509" y="78759"/>
                  </a:cubicBezTo>
                  <a:cubicBezTo>
                    <a:pt x="179329" y="77639"/>
                    <a:pt x="178784" y="76116"/>
                    <a:pt x="178501" y="74578"/>
                  </a:cubicBezTo>
                  <a:cubicBezTo>
                    <a:pt x="178336" y="73614"/>
                    <a:pt x="178351" y="72614"/>
                    <a:pt x="178262" y="71635"/>
                  </a:cubicBezTo>
                  <a:cubicBezTo>
                    <a:pt x="178135" y="70306"/>
                    <a:pt x="177037" y="69888"/>
                    <a:pt x="175723" y="69403"/>
                  </a:cubicBezTo>
                  <a:cubicBezTo>
                    <a:pt x="173826" y="68701"/>
                    <a:pt x="171631" y="68387"/>
                    <a:pt x="169301" y="68432"/>
                  </a:cubicBezTo>
                  <a:cubicBezTo>
                    <a:pt x="166508" y="68477"/>
                    <a:pt x="163499" y="69029"/>
                    <a:pt x="160474" y="70045"/>
                  </a:cubicBezTo>
                  <a:cubicBezTo>
                    <a:pt x="158824" y="70612"/>
                    <a:pt x="157211" y="71292"/>
                    <a:pt x="155650" y="72084"/>
                  </a:cubicBezTo>
                  <a:cubicBezTo>
                    <a:pt x="154261" y="72785"/>
                    <a:pt x="152955" y="73771"/>
                    <a:pt x="151581" y="74451"/>
                  </a:cubicBezTo>
                  <a:cubicBezTo>
                    <a:pt x="150722" y="74884"/>
                    <a:pt x="150274" y="75115"/>
                    <a:pt x="149550" y="75817"/>
                  </a:cubicBezTo>
                  <a:cubicBezTo>
                    <a:pt x="148818" y="76519"/>
                    <a:pt x="147966" y="77475"/>
                    <a:pt x="147212" y="78319"/>
                  </a:cubicBezTo>
                  <a:cubicBezTo>
                    <a:pt x="145913" y="79767"/>
                    <a:pt x="144584" y="81470"/>
                    <a:pt x="142799" y="82702"/>
                  </a:cubicBezTo>
                  <a:cubicBezTo>
                    <a:pt x="142732" y="82754"/>
                    <a:pt x="142665" y="82732"/>
                    <a:pt x="142687" y="82687"/>
                  </a:cubicBezTo>
                  <a:cubicBezTo>
                    <a:pt x="143053" y="81784"/>
                    <a:pt x="142127" y="83061"/>
                    <a:pt x="141716" y="83262"/>
                  </a:cubicBezTo>
                  <a:cubicBezTo>
                    <a:pt x="141306" y="83471"/>
                    <a:pt x="141343" y="83464"/>
                    <a:pt x="141134" y="83322"/>
                  </a:cubicBezTo>
                  <a:cubicBezTo>
                    <a:pt x="141074" y="83277"/>
                    <a:pt x="141089" y="83031"/>
                    <a:pt x="141111" y="82964"/>
                  </a:cubicBezTo>
                  <a:cubicBezTo>
                    <a:pt x="141171" y="82725"/>
                    <a:pt x="141828" y="82097"/>
                    <a:pt x="142022" y="81821"/>
                  </a:cubicBezTo>
                  <a:cubicBezTo>
                    <a:pt x="142127" y="81679"/>
                    <a:pt x="142590" y="81194"/>
                    <a:pt x="142321" y="81336"/>
                  </a:cubicBezTo>
                  <a:cubicBezTo>
                    <a:pt x="141694" y="81642"/>
                    <a:pt x="141209" y="82874"/>
                    <a:pt x="140746" y="83277"/>
                  </a:cubicBezTo>
                  <a:cubicBezTo>
                    <a:pt x="140275" y="83673"/>
                    <a:pt x="139446" y="84039"/>
                    <a:pt x="138931" y="84308"/>
                  </a:cubicBezTo>
                  <a:cubicBezTo>
                    <a:pt x="132061" y="88034"/>
                    <a:pt x="125169" y="89520"/>
                    <a:pt x="118769" y="90050"/>
                  </a:cubicBezTo>
                  <a:cubicBezTo>
                    <a:pt x="115693" y="90304"/>
                    <a:pt x="112713" y="90379"/>
                    <a:pt x="109711" y="90498"/>
                  </a:cubicBezTo>
                  <a:cubicBezTo>
                    <a:pt x="107882" y="90565"/>
                    <a:pt x="105955" y="90521"/>
                    <a:pt x="103946" y="90939"/>
                  </a:cubicBezTo>
                  <a:cubicBezTo>
                    <a:pt x="101661" y="91424"/>
                    <a:pt x="99496" y="91842"/>
                    <a:pt x="97338" y="91999"/>
                  </a:cubicBezTo>
                  <a:cubicBezTo>
                    <a:pt x="93246" y="92320"/>
                    <a:pt x="89445" y="92096"/>
                    <a:pt x="85181" y="92723"/>
                  </a:cubicBezTo>
                  <a:cubicBezTo>
                    <a:pt x="83598" y="92955"/>
                    <a:pt x="82179" y="93470"/>
                    <a:pt x="81223" y="92806"/>
                  </a:cubicBezTo>
                  <a:cubicBezTo>
                    <a:pt x="80820" y="92522"/>
                    <a:pt x="80559" y="92141"/>
                    <a:pt x="80230" y="91805"/>
                  </a:cubicBezTo>
                  <a:cubicBezTo>
                    <a:pt x="80110" y="91670"/>
                    <a:pt x="79976" y="91536"/>
                    <a:pt x="79842" y="91417"/>
                  </a:cubicBezTo>
                  <a:cubicBezTo>
                    <a:pt x="79147" y="90842"/>
                    <a:pt x="78550" y="90954"/>
                    <a:pt x="77280" y="91282"/>
                  </a:cubicBezTo>
                  <a:cubicBezTo>
                    <a:pt x="73031" y="92365"/>
                    <a:pt x="68947" y="93254"/>
                    <a:pt x="64892" y="93702"/>
                  </a:cubicBezTo>
                  <a:cubicBezTo>
                    <a:pt x="60845" y="94150"/>
                    <a:pt x="56894" y="94292"/>
                    <a:pt x="52937" y="94538"/>
                  </a:cubicBezTo>
                  <a:cubicBezTo>
                    <a:pt x="50995" y="94665"/>
                    <a:pt x="49054" y="94814"/>
                    <a:pt x="47112" y="95016"/>
                  </a:cubicBezTo>
                  <a:cubicBezTo>
                    <a:pt x="46179" y="95113"/>
                    <a:pt x="45238" y="95210"/>
                    <a:pt x="44312" y="95337"/>
                  </a:cubicBezTo>
                  <a:cubicBezTo>
                    <a:pt x="43072" y="95494"/>
                    <a:pt x="42363" y="95300"/>
                    <a:pt x="41250" y="95008"/>
                  </a:cubicBezTo>
                  <a:cubicBezTo>
                    <a:pt x="37778" y="94090"/>
                    <a:pt x="34388" y="92970"/>
                    <a:pt x="31154" y="91529"/>
                  </a:cubicBezTo>
                  <a:cubicBezTo>
                    <a:pt x="18034" y="85906"/>
                    <a:pt x="7431" y="73734"/>
                    <a:pt x="3570" y="52594"/>
                  </a:cubicBezTo>
                  <a:cubicBezTo>
                    <a:pt x="3286" y="51108"/>
                    <a:pt x="3040" y="49599"/>
                    <a:pt x="2823" y="48061"/>
                  </a:cubicBezTo>
                  <a:cubicBezTo>
                    <a:pt x="2607" y="46515"/>
                    <a:pt x="2539" y="44783"/>
                    <a:pt x="2256" y="43289"/>
                  </a:cubicBezTo>
                  <a:cubicBezTo>
                    <a:pt x="2032" y="42109"/>
                    <a:pt x="2151" y="42087"/>
                    <a:pt x="1628" y="42244"/>
                  </a:cubicBezTo>
                  <a:cubicBezTo>
                    <a:pt x="1412" y="42311"/>
                    <a:pt x="1210" y="42632"/>
                    <a:pt x="1009" y="42811"/>
                  </a:cubicBezTo>
                  <a:cubicBezTo>
                    <a:pt x="814" y="42991"/>
                    <a:pt x="523" y="43446"/>
                    <a:pt x="314" y="43371"/>
                  </a:cubicBezTo>
                  <a:cubicBezTo>
                    <a:pt x="98" y="43297"/>
                    <a:pt x="187" y="43498"/>
                    <a:pt x="98" y="43267"/>
                  </a:cubicBezTo>
                  <a:cubicBezTo>
                    <a:pt x="1" y="43035"/>
                    <a:pt x="299" y="39780"/>
                    <a:pt x="322" y="39309"/>
                  </a:cubicBezTo>
                  <a:cubicBezTo>
                    <a:pt x="464" y="34194"/>
                    <a:pt x="225" y="28564"/>
                    <a:pt x="613" y="23224"/>
                  </a:cubicBezTo>
                  <a:cubicBezTo>
                    <a:pt x="725" y="21649"/>
                    <a:pt x="956" y="20222"/>
                    <a:pt x="1076" y="18647"/>
                  </a:cubicBezTo>
                  <a:cubicBezTo>
                    <a:pt x="1180" y="17340"/>
                    <a:pt x="1001" y="17982"/>
                    <a:pt x="897" y="17288"/>
                  </a:cubicBezTo>
                  <a:cubicBezTo>
                    <a:pt x="747" y="16235"/>
                    <a:pt x="1106" y="14249"/>
                    <a:pt x="404" y="14054"/>
                  </a:cubicBezTo>
                  <a:cubicBezTo>
                    <a:pt x="389" y="14039"/>
                    <a:pt x="366" y="14025"/>
                    <a:pt x="359" y="13965"/>
                  </a:cubicBezTo>
                  <a:cubicBezTo>
                    <a:pt x="38" y="11904"/>
                    <a:pt x="225" y="9955"/>
                    <a:pt x="486" y="8282"/>
                  </a:cubicBezTo>
                  <a:cubicBezTo>
                    <a:pt x="1009" y="5041"/>
                    <a:pt x="1860" y="2495"/>
                    <a:pt x="2674" y="90"/>
                  </a:cubicBezTo>
                  <a:cubicBezTo>
                    <a:pt x="2704" y="1"/>
                    <a:pt x="2749" y="202"/>
                    <a:pt x="2719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938025" y="810675"/>
              <a:ext cx="5473425" cy="4381900"/>
            </a:xfrm>
            <a:custGeom>
              <a:avLst/>
              <a:gdLst/>
              <a:ahLst/>
              <a:cxnLst/>
              <a:rect l="l" t="t" r="r" b="b"/>
              <a:pathLst>
                <a:path w="218937" h="175276" extrusionOk="0">
                  <a:moveTo>
                    <a:pt x="2763" y="292"/>
                  </a:moveTo>
                  <a:cubicBezTo>
                    <a:pt x="2084" y="2330"/>
                    <a:pt x="1404" y="4436"/>
                    <a:pt x="882" y="6953"/>
                  </a:cubicBezTo>
                  <a:cubicBezTo>
                    <a:pt x="613" y="8245"/>
                    <a:pt x="53" y="11007"/>
                    <a:pt x="351" y="13009"/>
                  </a:cubicBezTo>
                  <a:cubicBezTo>
                    <a:pt x="508" y="14084"/>
                    <a:pt x="844" y="13711"/>
                    <a:pt x="1001" y="14584"/>
                  </a:cubicBezTo>
                  <a:cubicBezTo>
                    <a:pt x="1158" y="15465"/>
                    <a:pt x="523" y="17108"/>
                    <a:pt x="1300" y="17519"/>
                  </a:cubicBezTo>
                  <a:cubicBezTo>
                    <a:pt x="1330" y="17526"/>
                    <a:pt x="1345" y="17616"/>
                    <a:pt x="1337" y="17676"/>
                  </a:cubicBezTo>
                  <a:cubicBezTo>
                    <a:pt x="463" y="23807"/>
                    <a:pt x="516" y="30408"/>
                    <a:pt x="463" y="36800"/>
                  </a:cubicBezTo>
                  <a:cubicBezTo>
                    <a:pt x="441" y="38189"/>
                    <a:pt x="411" y="39555"/>
                    <a:pt x="359" y="40877"/>
                  </a:cubicBezTo>
                  <a:cubicBezTo>
                    <a:pt x="351" y="41101"/>
                    <a:pt x="180" y="43229"/>
                    <a:pt x="202" y="43282"/>
                  </a:cubicBezTo>
                  <a:cubicBezTo>
                    <a:pt x="329" y="43625"/>
                    <a:pt x="1972" y="41833"/>
                    <a:pt x="2121" y="41691"/>
                  </a:cubicBezTo>
                  <a:cubicBezTo>
                    <a:pt x="2271" y="41549"/>
                    <a:pt x="2173" y="41721"/>
                    <a:pt x="2188" y="41796"/>
                  </a:cubicBezTo>
                  <a:cubicBezTo>
                    <a:pt x="3622" y="59165"/>
                    <a:pt x="8700" y="73054"/>
                    <a:pt x="16817" y="81709"/>
                  </a:cubicBezTo>
                  <a:cubicBezTo>
                    <a:pt x="20760" y="85973"/>
                    <a:pt x="25300" y="89079"/>
                    <a:pt x="30191" y="91409"/>
                  </a:cubicBezTo>
                  <a:cubicBezTo>
                    <a:pt x="32536" y="92499"/>
                    <a:pt x="34955" y="93447"/>
                    <a:pt x="37419" y="94232"/>
                  </a:cubicBezTo>
                  <a:cubicBezTo>
                    <a:pt x="38659" y="94635"/>
                    <a:pt x="39899" y="95001"/>
                    <a:pt x="41153" y="95337"/>
                  </a:cubicBezTo>
                  <a:cubicBezTo>
                    <a:pt x="42721" y="95755"/>
                    <a:pt x="44110" y="95665"/>
                    <a:pt x="45873" y="95479"/>
                  </a:cubicBezTo>
                  <a:cubicBezTo>
                    <a:pt x="51286" y="94889"/>
                    <a:pt x="56655" y="94784"/>
                    <a:pt x="62189" y="94336"/>
                  </a:cubicBezTo>
                  <a:cubicBezTo>
                    <a:pt x="65250" y="94097"/>
                    <a:pt x="68305" y="93686"/>
                    <a:pt x="71321" y="93104"/>
                  </a:cubicBezTo>
                  <a:cubicBezTo>
                    <a:pt x="72927" y="92790"/>
                    <a:pt x="74532" y="92409"/>
                    <a:pt x="76153" y="91976"/>
                  </a:cubicBezTo>
                  <a:cubicBezTo>
                    <a:pt x="77191" y="91693"/>
                    <a:pt x="78259" y="91162"/>
                    <a:pt x="79065" y="91424"/>
                  </a:cubicBezTo>
                  <a:cubicBezTo>
                    <a:pt x="79864" y="91685"/>
                    <a:pt x="80073" y="92141"/>
                    <a:pt x="80461" y="92566"/>
                  </a:cubicBezTo>
                  <a:cubicBezTo>
                    <a:pt x="80857" y="92984"/>
                    <a:pt x="81036" y="93283"/>
                    <a:pt x="81507" y="93440"/>
                  </a:cubicBezTo>
                  <a:cubicBezTo>
                    <a:pt x="82313" y="93731"/>
                    <a:pt x="83366" y="93425"/>
                    <a:pt x="84434" y="93246"/>
                  </a:cubicBezTo>
                  <a:cubicBezTo>
                    <a:pt x="87384" y="92768"/>
                    <a:pt x="90132" y="92701"/>
                    <a:pt x="92872" y="92626"/>
                  </a:cubicBezTo>
                  <a:cubicBezTo>
                    <a:pt x="95949" y="92551"/>
                    <a:pt x="99078" y="92439"/>
                    <a:pt x="102490" y="91693"/>
                  </a:cubicBezTo>
                  <a:cubicBezTo>
                    <a:pt x="103872" y="91386"/>
                    <a:pt x="104917" y="91170"/>
                    <a:pt x="106179" y="91095"/>
                  </a:cubicBezTo>
                  <a:cubicBezTo>
                    <a:pt x="107441" y="91021"/>
                    <a:pt x="108464" y="90983"/>
                    <a:pt x="109592" y="90938"/>
                  </a:cubicBezTo>
                  <a:cubicBezTo>
                    <a:pt x="114871" y="90737"/>
                    <a:pt x="120143" y="90677"/>
                    <a:pt x="125938" y="89467"/>
                  </a:cubicBezTo>
                  <a:cubicBezTo>
                    <a:pt x="129141" y="88803"/>
                    <a:pt x="132270" y="87802"/>
                    <a:pt x="135264" y="86480"/>
                  </a:cubicBezTo>
                  <a:cubicBezTo>
                    <a:pt x="136892" y="85749"/>
                    <a:pt x="138729" y="84927"/>
                    <a:pt x="140126" y="83837"/>
                  </a:cubicBezTo>
                  <a:cubicBezTo>
                    <a:pt x="140917" y="83217"/>
                    <a:pt x="141388" y="82224"/>
                    <a:pt x="142246" y="81664"/>
                  </a:cubicBezTo>
                  <a:cubicBezTo>
                    <a:pt x="142276" y="81642"/>
                    <a:pt x="142306" y="81634"/>
                    <a:pt x="142336" y="81642"/>
                  </a:cubicBezTo>
                  <a:cubicBezTo>
                    <a:pt x="142448" y="81686"/>
                    <a:pt x="142284" y="81813"/>
                    <a:pt x="142284" y="81903"/>
                  </a:cubicBezTo>
                  <a:cubicBezTo>
                    <a:pt x="142284" y="82000"/>
                    <a:pt x="141806" y="82545"/>
                    <a:pt x="141716" y="82694"/>
                  </a:cubicBezTo>
                  <a:cubicBezTo>
                    <a:pt x="141485" y="83090"/>
                    <a:pt x="141373" y="83008"/>
                    <a:pt x="141432" y="83419"/>
                  </a:cubicBezTo>
                  <a:cubicBezTo>
                    <a:pt x="141500" y="83829"/>
                    <a:pt x="141440" y="83695"/>
                    <a:pt x="141858" y="83404"/>
                  </a:cubicBezTo>
                  <a:cubicBezTo>
                    <a:pt x="142269" y="83120"/>
                    <a:pt x="142351" y="82791"/>
                    <a:pt x="142777" y="82672"/>
                  </a:cubicBezTo>
                  <a:cubicBezTo>
                    <a:pt x="142874" y="82642"/>
                    <a:pt x="142687" y="83045"/>
                    <a:pt x="142739" y="83045"/>
                  </a:cubicBezTo>
                  <a:cubicBezTo>
                    <a:pt x="143120" y="82993"/>
                    <a:pt x="144487" y="81477"/>
                    <a:pt x="144718" y="81223"/>
                  </a:cubicBezTo>
                  <a:cubicBezTo>
                    <a:pt x="146062" y="79842"/>
                    <a:pt x="147242" y="78416"/>
                    <a:pt x="148564" y="77019"/>
                  </a:cubicBezTo>
                  <a:cubicBezTo>
                    <a:pt x="149258" y="76287"/>
                    <a:pt x="149983" y="75511"/>
                    <a:pt x="150968" y="74988"/>
                  </a:cubicBezTo>
                  <a:cubicBezTo>
                    <a:pt x="152738" y="74032"/>
                    <a:pt x="154523" y="72935"/>
                    <a:pt x="156360" y="72068"/>
                  </a:cubicBezTo>
                  <a:cubicBezTo>
                    <a:pt x="160527" y="70097"/>
                    <a:pt x="164843" y="68977"/>
                    <a:pt x="168756" y="68835"/>
                  </a:cubicBezTo>
                  <a:cubicBezTo>
                    <a:pt x="170667" y="68760"/>
                    <a:pt x="172489" y="68917"/>
                    <a:pt x="174140" y="69328"/>
                  </a:cubicBezTo>
                  <a:cubicBezTo>
                    <a:pt x="174916" y="69522"/>
                    <a:pt x="175678" y="69776"/>
                    <a:pt x="176410" y="70097"/>
                  </a:cubicBezTo>
                  <a:cubicBezTo>
                    <a:pt x="176940" y="70328"/>
                    <a:pt x="178000" y="70650"/>
                    <a:pt x="178232" y="71105"/>
                  </a:cubicBezTo>
                  <a:cubicBezTo>
                    <a:pt x="178463" y="71561"/>
                    <a:pt x="178262" y="73024"/>
                    <a:pt x="178306" y="73614"/>
                  </a:cubicBezTo>
                  <a:cubicBezTo>
                    <a:pt x="178374" y="74555"/>
                    <a:pt x="178545" y="75488"/>
                    <a:pt x="178829" y="76399"/>
                  </a:cubicBezTo>
                  <a:cubicBezTo>
                    <a:pt x="179382" y="78117"/>
                    <a:pt x="180472" y="79513"/>
                    <a:pt x="182339" y="80327"/>
                  </a:cubicBezTo>
                  <a:cubicBezTo>
                    <a:pt x="186520" y="82134"/>
                    <a:pt x="190448" y="84472"/>
                    <a:pt x="193756" y="87683"/>
                  </a:cubicBezTo>
                  <a:cubicBezTo>
                    <a:pt x="195623" y="89497"/>
                    <a:pt x="197251" y="91543"/>
                    <a:pt x="198595" y="93776"/>
                  </a:cubicBezTo>
                  <a:cubicBezTo>
                    <a:pt x="199962" y="96039"/>
                    <a:pt x="200962" y="98578"/>
                    <a:pt x="202239" y="101049"/>
                  </a:cubicBezTo>
                  <a:cubicBezTo>
                    <a:pt x="204898" y="106164"/>
                    <a:pt x="208064" y="111309"/>
                    <a:pt x="210371" y="117507"/>
                  </a:cubicBezTo>
                  <a:cubicBezTo>
                    <a:pt x="210916" y="118986"/>
                    <a:pt x="211424" y="120517"/>
                    <a:pt x="211865" y="122115"/>
                  </a:cubicBezTo>
                  <a:cubicBezTo>
                    <a:pt x="212022" y="122667"/>
                    <a:pt x="212619" y="124430"/>
                    <a:pt x="212559" y="124997"/>
                  </a:cubicBezTo>
                  <a:cubicBezTo>
                    <a:pt x="212507" y="125572"/>
                    <a:pt x="212126" y="125662"/>
                    <a:pt x="212664" y="125445"/>
                  </a:cubicBezTo>
                  <a:cubicBezTo>
                    <a:pt x="213455" y="125147"/>
                    <a:pt x="214209" y="124041"/>
                    <a:pt x="214867" y="123384"/>
                  </a:cubicBezTo>
                  <a:cubicBezTo>
                    <a:pt x="214896" y="123347"/>
                    <a:pt x="214941" y="123407"/>
                    <a:pt x="214949" y="123481"/>
                  </a:cubicBezTo>
                  <a:cubicBezTo>
                    <a:pt x="215464" y="131494"/>
                    <a:pt x="216360" y="139999"/>
                    <a:pt x="217249" y="149341"/>
                  </a:cubicBezTo>
                  <a:cubicBezTo>
                    <a:pt x="218010" y="157346"/>
                    <a:pt x="218712" y="165956"/>
                    <a:pt x="218929" y="175133"/>
                  </a:cubicBezTo>
                  <a:cubicBezTo>
                    <a:pt x="218936" y="175275"/>
                    <a:pt x="218862" y="175215"/>
                    <a:pt x="218854" y="175081"/>
                  </a:cubicBezTo>
                  <a:cubicBezTo>
                    <a:pt x="218458" y="157032"/>
                    <a:pt x="216241" y="141590"/>
                    <a:pt x="215143" y="127760"/>
                  </a:cubicBezTo>
                  <a:cubicBezTo>
                    <a:pt x="215068" y="126804"/>
                    <a:pt x="215008" y="125848"/>
                    <a:pt x="214941" y="124900"/>
                  </a:cubicBezTo>
                  <a:cubicBezTo>
                    <a:pt x="214874" y="123944"/>
                    <a:pt x="214770" y="123877"/>
                    <a:pt x="214329" y="124138"/>
                  </a:cubicBezTo>
                  <a:cubicBezTo>
                    <a:pt x="213881" y="124400"/>
                    <a:pt x="213298" y="125244"/>
                    <a:pt x="212709" y="125610"/>
                  </a:cubicBezTo>
                  <a:cubicBezTo>
                    <a:pt x="212395" y="125811"/>
                    <a:pt x="212395" y="125871"/>
                    <a:pt x="212208" y="125580"/>
                  </a:cubicBezTo>
                  <a:cubicBezTo>
                    <a:pt x="212178" y="125550"/>
                    <a:pt x="212268" y="125348"/>
                    <a:pt x="212268" y="125333"/>
                  </a:cubicBezTo>
                  <a:cubicBezTo>
                    <a:pt x="212268" y="125326"/>
                    <a:pt x="212365" y="125176"/>
                    <a:pt x="212373" y="125102"/>
                  </a:cubicBezTo>
                  <a:cubicBezTo>
                    <a:pt x="212417" y="124601"/>
                    <a:pt x="212283" y="124206"/>
                    <a:pt x="212171" y="123690"/>
                  </a:cubicBezTo>
                  <a:cubicBezTo>
                    <a:pt x="211783" y="121861"/>
                    <a:pt x="211178" y="120061"/>
                    <a:pt x="210580" y="118389"/>
                  </a:cubicBezTo>
                  <a:cubicBezTo>
                    <a:pt x="209460" y="115267"/>
                    <a:pt x="208116" y="112392"/>
                    <a:pt x="206720" y="109674"/>
                  </a:cubicBezTo>
                  <a:cubicBezTo>
                    <a:pt x="205316" y="106956"/>
                    <a:pt x="203860" y="104387"/>
                    <a:pt x="202516" y="101841"/>
                  </a:cubicBezTo>
                  <a:cubicBezTo>
                    <a:pt x="201045" y="99033"/>
                    <a:pt x="199924" y="96158"/>
                    <a:pt x="198356" y="93619"/>
                  </a:cubicBezTo>
                  <a:cubicBezTo>
                    <a:pt x="195145" y="88422"/>
                    <a:pt x="190650" y="84696"/>
                    <a:pt x="185587" y="82022"/>
                  </a:cubicBezTo>
                  <a:cubicBezTo>
                    <a:pt x="183855" y="81104"/>
                    <a:pt x="181689" y="80484"/>
                    <a:pt x="180345" y="79222"/>
                  </a:cubicBezTo>
                  <a:cubicBezTo>
                    <a:pt x="179173" y="78102"/>
                    <a:pt x="178620" y="76594"/>
                    <a:pt x="178344" y="75055"/>
                  </a:cubicBezTo>
                  <a:cubicBezTo>
                    <a:pt x="178172" y="74092"/>
                    <a:pt x="178179" y="73091"/>
                    <a:pt x="178090" y="72113"/>
                  </a:cubicBezTo>
                  <a:cubicBezTo>
                    <a:pt x="177970" y="70784"/>
                    <a:pt x="176865" y="70373"/>
                    <a:pt x="175558" y="69903"/>
                  </a:cubicBezTo>
                  <a:cubicBezTo>
                    <a:pt x="173654" y="69201"/>
                    <a:pt x="171459" y="68895"/>
                    <a:pt x="169121" y="68939"/>
                  </a:cubicBezTo>
                  <a:cubicBezTo>
                    <a:pt x="166329" y="68992"/>
                    <a:pt x="163319" y="69552"/>
                    <a:pt x="160295" y="70582"/>
                  </a:cubicBezTo>
                  <a:cubicBezTo>
                    <a:pt x="158637" y="71142"/>
                    <a:pt x="157024" y="71822"/>
                    <a:pt x="155464" y="72613"/>
                  </a:cubicBezTo>
                  <a:cubicBezTo>
                    <a:pt x="154075" y="73315"/>
                    <a:pt x="152768" y="74309"/>
                    <a:pt x="151394" y="74996"/>
                  </a:cubicBezTo>
                  <a:cubicBezTo>
                    <a:pt x="150535" y="75429"/>
                    <a:pt x="150087" y="75653"/>
                    <a:pt x="149355" y="76362"/>
                  </a:cubicBezTo>
                  <a:cubicBezTo>
                    <a:pt x="148631" y="77071"/>
                    <a:pt x="147780" y="78020"/>
                    <a:pt x="147026" y="78864"/>
                  </a:cubicBezTo>
                  <a:cubicBezTo>
                    <a:pt x="145726" y="80305"/>
                    <a:pt x="144390" y="82015"/>
                    <a:pt x="142597" y="83254"/>
                  </a:cubicBezTo>
                  <a:cubicBezTo>
                    <a:pt x="142545" y="83292"/>
                    <a:pt x="142478" y="83277"/>
                    <a:pt x="142500" y="83232"/>
                  </a:cubicBezTo>
                  <a:cubicBezTo>
                    <a:pt x="142866" y="82321"/>
                    <a:pt x="141940" y="83605"/>
                    <a:pt x="141530" y="83807"/>
                  </a:cubicBezTo>
                  <a:cubicBezTo>
                    <a:pt x="141119" y="84016"/>
                    <a:pt x="141156" y="84001"/>
                    <a:pt x="140947" y="83867"/>
                  </a:cubicBezTo>
                  <a:cubicBezTo>
                    <a:pt x="140745" y="83725"/>
                    <a:pt x="140902" y="83576"/>
                    <a:pt x="140917" y="83508"/>
                  </a:cubicBezTo>
                  <a:cubicBezTo>
                    <a:pt x="140977" y="83269"/>
                    <a:pt x="141627" y="82642"/>
                    <a:pt x="141836" y="82358"/>
                  </a:cubicBezTo>
                  <a:cubicBezTo>
                    <a:pt x="141925" y="82231"/>
                    <a:pt x="142396" y="81746"/>
                    <a:pt x="142134" y="81873"/>
                  </a:cubicBezTo>
                  <a:cubicBezTo>
                    <a:pt x="141500" y="82194"/>
                    <a:pt x="141022" y="83419"/>
                    <a:pt x="140559" y="83815"/>
                  </a:cubicBezTo>
                  <a:cubicBezTo>
                    <a:pt x="140088" y="84218"/>
                    <a:pt x="139252" y="84584"/>
                    <a:pt x="138737" y="84860"/>
                  </a:cubicBezTo>
                  <a:cubicBezTo>
                    <a:pt x="131867" y="88594"/>
                    <a:pt x="124967" y="90080"/>
                    <a:pt x="118575" y="90610"/>
                  </a:cubicBezTo>
                  <a:cubicBezTo>
                    <a:pt x="115483" y="90864"/>
                    <a:pt x="112504" y="90946"/>
                    <a:pt x="109509" y="91058"/>
                  </a:cubicBezTo>
                  <a:cubicBezTo>
                    <a:pt x="107680" y="91133"/>
                    <a:pt x="105761" y="91080"/>
                    <a:pt x="103752" y="91498"/>
                  </a:cubicBezTo>
                  <a:cubicBezTo>
                    <a:pt x="101452" y="91984"/>
                    <a:pt x="99302" y="92402"/>
                    <a:pt x="97144" y="92566"/>
                  </a:cubicBezTo>
                  <a:cubicBezTo>
                    <a:pt x="93044" y="92872"/>
                    <a:pt x="89243" y="92648"/>
                    <a:pt x="84979" y="93276"/>
                  </a:cubicBezTo>
                  <a:cubicBezTo>
                    <a:pt x="83404" y="93500"/>
                    <a:pt x="81985" y="94008"/>
                    <a:pt x="81029" y="93350"/>
                  </a:cubicBezTo>
                  <a:cubicBezTo>
                    <a:pt x="80633" y="93067"/>
                    <a:pt x="80357" y="92686"/>
                    <a:pt x="80043" y="92350"/>
                  </a:cubicBezTo>
                  <a:cubicBezTo>
                    <a:pt x="79924" y="92200"/>
                    <a:pt x="79797" y="92066"/>
                    <a:pt x="79647" y="91947"/>
                  </a:cubicBezTo>
                  <a:cubicBezTo>
                    <a:pt x="78960" y="91379"/>
                    <a:pt x="78363" y="91491"/>
                    <a:pt x="77094" y="91820"/>
                  </a:cubicBezTo>
                  <a:cubicBezTo>
                    <a:pt x="72852" y="92902"/>
                    <a:pt x="68767" y="93776"/>
                    <a:pt x="64728" y="94209"/>
                  </a:cubicBezTo>
                  <a:cubicBezTo>
                    <a:pt x="60680" y="94635"/>
                    <a:pt x="56723" y="94777"/>
                    <a:pt x="52780" y="95016"/>
                  </a:cubicBezTo>
                  <a:cubicBezTo>
                    <a:pt x="50838" y="95143"/>
                    <a:pt x="48897" y="95277"/>
                    <a:pt x="46955" y="95479"/>
                  </a:cubicBezTo>
                  <a:cubicBezTo>
                    <a:pt x="46022" y="95568"/>
                    <a:pt x="45088" y="95673"/>
                    <a:pt x="44162" y="95792"/>
                  </a:cubicBezTo>
                  <a:cubicBezTo>
                    <a:pt x="42923" y="95942"/>
                    <a:pt x="42214" y="95747"/>
                    <a:pt x="41101" y="95456"/>
                  </a:cubicBezTo>
                  <a:cubicBezTo>
                    <a:pt x="37636" y="94523"/>
                    <a:pt x="34261" y="93388"/>
                    <a:pt x="31027" y="91932"/>
                  </a:cubicBezTo>
                  <a:cubicBezTo>
                    <a:pt x="17937" y="86241"/>
                    <a:pt x="7371" y="73987"/>
                    <a:pt x="3540" y="52765"/>
                  </a:cubicBezTo>
                  <a:cubicBezTo>
                    <a:pt x="3271" y="51272"/>
                    <a:pt x="3017" y="49756"/>
                    <a:pt x="2801" y="48210"/>
                  </a:cubicBezTo>
                  <a:cubicBezTo>
                    <a:pt x="2592" y="46657"/>
                    <a:pt x="2532" y="44924"/>
                    <a:pt x="2256" y="43416"/>
                  </a:cubicBezTo>
                  <a:cubicBezTo>
                    <a:pt x="2032" y="42244"/>
                    <a:pt x="2144" y="42214"/>
                    <a:pt x="1628" y="42370"/>
                  </a:cubicBezTo>
                  <a:cubicBezTo>
                    <a:pt x="1412" y="42438"/>
                    <a:pt x="1195" y="42759"/>
                    <a:pt x="1001" y="42931"/>
                  </a:cubicBezTo>
                  <a:cubicBezTo>
                    <a:pt x="807" y="43110"/>
                    <a:pt x="523" y="43565"/>
                    <a:pt x="314" y="43491"/>
                  </a:cubicBezTo>
                  <a:cubicBezTo>
                    <a:pt x="98" y="43416"/>
                    <a:pt x="187" y="43618"/>
                    <a:pt x="98" y="43394"/>
                  </a:cubicBezTo>
                  <a:cubicBezTo>
                    <a:pt x="0" y="43170"/>
                    <a:pt x="314" y="39884"/>
                    <a:pt x="322" y="39413"/>
                  </a:cubicBezTo>
                  <a:cubicBezTo>
                    <a:pt x="471" y="34291"/>
                    <a:pt x="247" y="28645"/>
                    <a:pt x="635" y="23284"/>
                  </a:cubicBezTo>
                  <a:cubicBezTo>
                    <a:pt x="747" y="21708"/>
                    <a:pt x="986" y="20282"/>
                    <a:pt x="1113" y="18699"/>
                  </a:cubicBezTo>
                  <a:cubicBezTo>
                    <a:pt x="1218" y="17385"/>
                    <a:pt x="1038" y="18027"/>
                    <a:pt x="934" y="17332"/>
                  </a:cubicBezTo>
                  <a:cubicBezTo>
                    <a:pt x="785" y="16272"/>
                    <a:pt x="1143" y="14286"/>
                    <a:pt x="441" y="14084"/>
                  </a:cubicBezTo>
                  <a:cubicBezTo>
                    <a:pt x="426" y="14084"/>
                    <a:pt x="404" y="14054"/>
                    <a:pt x="396" y="13994"/>
                  </a:cubicBezTo>
                  <a:cubicBezTo>
                    <a:pt x="90" y="11926"/>
                    <a:pt x="277" y="9962"/>
                    <a:pt x="538" y="8297"/>
                  </a:cubicBezTo>
                  <a:cubicBezTo>
                    <a:pt x="1061" y="5041"/>
                    <a:pt x="1920" y="2495"/>
                    <a:pt x="2719" y="90"/>
                  </a:cubicBezTo>
                  <a:cubicBezTo>
                    <a:pt x="2756" y="0"/>
                    <a:pt x="2793" y="202"/>
                    <a:pt x="2763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921225" y="826350"/>
              <a:ext cx="5474175" cy="4383025"/>
            </a:xfrm>
            <a:custGeom>
              <a:avLst/>
              <a:gdLst/>
              <a:ahLst/>
              <a:cxnLst/>
              <a:rect l="l" t="t" r="r" b="b"/>
              <a:pathLst>
                <a:path w="218967" h="175321" extrusionOk="0">
                  <a:moveTo>
                    <a:pt x="2823" y="299"/>
                  </a:moveTo>
                  <a:cubicBezTo>
                    <a:pt x="2144" y="2338"/>
                    <a:pt x="1457" y="4444"/>
                    <a:pt x="926" y="6968"/>
                  </a:cubicBezTo>
                  <a:cubicBezTo>
                    <a:pt x="658" y="8267"/>
                    <a:pt x="97" y="11038"/>
                    <a:pt x="389" y="13031"/>
                  </a:cubicBezTo>
                  <a:cubicBezTo>
                    <a:pt x="553" y="14114"/>
                    <a:pt x="882" y="13741"/>
                    <a:pt x="1038" y="14622"/>
                  </a:cubicBezTo>
                  <a:cubicBezTo>
                    <a:pt x="1225" y="15645"/>
                    <a:pt x="560" y="17153"/>
                    <a:pt x="1337" y="17572"/>
                  </a:cubicBezTo>
                  <a:cubicBezTo>
                    <a:pt x="1367" y="17616"/>
                    <a:pt x="1382" y="17676"/>
                    <a:pt x="1374" y="17728"/>
                  </a:cubicBezTo>
                  <a:cubicBezTo>
                    <a:pt x="478" y="23874"/>
                    <a:pt x="538" y="30498"/>
                    <a:pt x="471" y="36905"/>
                  </a:cubicBezTo>
                  <a:cubicBezTo>
                    <a:pt x="448" y="38301"/>
                    <a:pt x="411" y="39668"/>
                    <a:pt x="359" y="40997"/>
                  </a:cubicBezTo>
                  <a:cubicBezTo>
                    <a:pt x="351" y="41221"/>
                    <a:pt x="180" y="43364"/>
                    <a:pt x="202" y="43409"/>
                  </a:cubicBezTo>
                  <a:cubicBezTo>
                    <a:pt x="329" y="43745"/>
                    <a:pt x="1964" y="41960"/>
                    <a:pt x="2114" y="41818"/>
                  </a:cubicBezTo>
                  <a:cubicBezTo>
                    <a:pt x="2263" y="41684"/>
                    <a:pt x="2181" y="41848"/>
                    <a:pt x="2188" y="41923"/>
                  </a:cubicBezTo>
                  <a:cubicBezTo>
                    <a:pt x="3585" y="59359"/>
                    <a:pt x="8648" y="73316"/>
                    <a:pt x="16727" y="82030"/>
                  </a:cubicBezTo>
                  <a:cubicBezTo>
                    <a:pt x="20663" y="86324"/>
                    <a:pt x="25188" y="89460"/>
                    <a:pt x="30072" y="91805"/>
                  </a:cubicBezTo>
                  <a:cubicBezTo>
                    <a:pt x="32409" y="92918"/>
                    <a:pt x="34813" y="93881"/>
                    <a:pt x="37285" y="94672"/>
                  </a:cubicBezTo>
                  <a:cubicBezTo>
                    <a:pt x="38517" y="95076"/>
                    <a:pt x="39757" y="95449"/>
                    <a:pt x="41011" y="95785"/>
                  </a:cubicBezTo>
                  <a:cubicBezTo>
                    <a:pt x="42579" y="96211"/>
                    <a:pt x="43961" y="96121"/>
                    <a:pt x="45716" y="95942"/>
                  </a:cubicBezTo>
                  <a:cubicBezTo>
                    <a:pt x="51129" y="95374"/>
                    <a:pt x="56491" y="95277"/>
                    <a:pt x="62009" y="94837"/>
                  </a:cubicBezTo>
                  <a:cubicBezTo>
                    <a:pt x="65079" y="94613"/>
                    <a:pt x="68125" y="94209"/>
                    <a:pt x="71150" y="93634"/>
                  </a:cubicBezTo>
                  <a:cubicBezTo>
                    <a:pt x="72733" y="93321"/>
                    <a:pt x="74338" y="92947"/>
                    <a:pt x="75966" y="92514"/>
                  </a:cubicBezTo>
                  <a:cubicBezTo>
                    <a:pt x="77004" y="92238"/>
                    <a:pt x="78072" y="91715"/>
                    <a:pt x="78878" y="91962"/>
                  </a:cubicBezTo>
                  <a:cubicBezTo>
                    <a:pt x="79543" y="92178"/>
                    <a:pt x="79886" y="92694"/>
                    <a:pt x="80275" y="93112"/>
                  </a:cubicBezTo>
                  <a:cubicBezTo>
                    <a:pt x="80670" y="93530"/>
                    <a:pt x="80850" y="93829"/>
                    <a:pt x="81320" y="93993"/>
                  </a:cubicBezTo>
                  <a:cubicBezTo>
                    <a:pt x="82127" y="94277"/>
                    <a:pt x="83179" y="93970"/>
                    <a:pt x="84232" y="93791"/>
                  </a:cubicBezTo>
                  <a:cubicBezTo>
                    <a:pt x="87182" y="93321"/>
                    <a:pt x="89937" y="93261"/>
                    <a:pt x="92670" y="93194"/>
                  </a:cubicBezTo>
                  <a:cubicBezTo>
                    <a:pt x="95755" y="93119"/>
                    <a:pt x="98883" y="93007"/>
                    <a:pt x="102296" y="92260"/>
                  </a:cubicBezTo>
                  <a:cubicBezTo>
                    <a:pt x="103677" y="91954"/>
                    <a:pt x="104723" y="91738"/>
                    <a:pt x="105985" y="91663"/>
                  </a:cubicBezTo>
                  <a:cubicBezTo>
                    <a:pt x="107247" y="91588"/>
                    <a:pt x="108270" y="91551"/>
                    <a:pt x="109397" y="91506"/>
                  </a:cubicBezTo>
                  <a:cubicBezTo>
                    <a:pt x="114677" y="91312"/>
                    <a:pt x="119949" y="91245"/>
                    <a:pt x="125743" y="90035"/>
                  </a:cubicBezTo>
                  <a:cubicBezTo>
                    <a:pt x="128947" y="89363"/>
                    <a:pt x="132076" y="88362"/>
                    <a:pt x="135070" y="87033"/>
                  </a:cubicBezTo>
                  <a:cubicBezTo>
                    <a:pt x="136691" y="86309"/>
                    <a:pt x="138543" y="85487"/>
                    <a:pt x="139931" y="84397"/>
                  </a:cubicBezTo>
                  <a:cubicBezTo>
                    <a:pt x="140738" y="83770"/>
                    <a:pt x="141193" y="82769"/>
                    <a:pt x="142060" y="82209"/>
                  </a:cubicBezTo>
                  <a:cubicBezTo>
                    <a:pt x="142082" y="82194"/>
                    <a:pt x="142112" y="82187"/>
                    <a:pt x="142142" y="82194"/>
                  </a:cubicBezTo>
                  <a:cubicBezTo>
                    <a:pt x="142254" y="82239"/>
                    <a:pt x="142097" y="82359"/>
                    <a:pt x="142090" y="82463"/>
                  </a:cubicBezTo>
                  <a:cubicBezTo>
                    <a:pt x="142082" y="82568"/>
                    <a:pt x="141619" y="83098"/>
                    <a:pt x="141529" y="83255"/>
                  </a:cubicBezTo>
                  <a:cubicBezTo>
                    <a:pt x="141283" y="83636"/>
                    <a:pt x="141171" y="83561"/>
                    <a:pt x="141246" y="83964"/>
                  </a:cubicBezTo>
                  <a:cubicBezTo>
                    <a:pt x="141320" y="84367"/>
                    <a:pt x="141246" y="84255"/>
                    <a:pt x="141656" y="83957"/>
                  </a:cubicBezTo>
                  <a:cubicBezTo>
                    <a:pt x="142067" y="83658"/>
                    <a:pt x="142164" y="83337"/>
                    <a:pt x="142582" y="83225"/>
                  </a:cubicBezTo>
                  <a:cubicBezTo>
                    <a:pt x="142679" y="83202"/>
                    <a:pt x="142500" y="83598"/>
                    <a:pt x="142553" y="83591"/>
                  </a:cubicBezTo>
                  <a:cubicBezTo>
                    <a:pt x="142926" y="83546"/>
                    <a:pt x="144292" y="82023"/>
                    <a:pt x="144531" y="81784"/>
                  </a:cubicBezTo>
                  <a:cubicBezTo>
                    <a:pt x="145868" y="80387"/>
                    <a:pt x="147055" y="78961"/>
                    <a:pt x="148370" y="77572"/>
                  </a:cubicBezTo>
                  <a:cubicBezTo>
                    <a:pt x="149072" y="76833"/>
                    <a:pt x="149796" y="76056"/>
                    <a:pt x="150782" y="75533"/>
                  </a:cubicBezTo>
                  <a:cubicBezTo>
                    <a:pt x="152551" y="74585"/>
                    <a:pt x="154344" y="73472"/>
                    <a:pt x="156173" y="72606"/>
                  </a:cubicBezTo>
                  <a:cubicBezTo>
                    <a:pt x="160340" y="70627"/>
                    <a:pt x="164671" y="69500"/>
                    <a:pt x="168576" y="69350"/>
                  </a:cubicBezTo>
                  <a:cubicBezTo>
                    <a:pt x="170495" y="69276"/>
                    <a:pt x="172325" y="69433"/>
                    <a:pt x="173975" y="69836"/>
                  </a:cubicBezTo>
                  <a:cubicBezTo>
                    <a:pt x="174752" y="70023"/>
                    <a:pt x="175513" y="70276"/>
                    <a:pt x="176253" y="70598"/>
                  </a:cubicBezTo>
                  <a:cubicBezTo>
                    <a:pt x="176783" y="70822"/>
                    <a:pt x="177828" y="71143"/>
                    <a:pt x="178060" y="71598"/>
                  </a:cubicBezTo>
                  <a:cubicBezTo>
                    <a:pt x="178299" y="72054"/>
                    <a:pt x="178097" y="73517"/>
                    <a:pt x="178149" y="74100"/>
                  </a:cubicBezTo>
                  <a:cubicBezTo>
                    <a:pt x="178217" y="75041"/>
                    <a:pt x="178388" y="75974"/>
                    <a:pt x="178672" y="76878"/>
                  </a:cubicBezTo>
                  <a:cubicBezTo>
                    <a:pt x="179232" y="78588"/>
                    <a:pt x="180322" y="79977"/>
                    <a:pt x="182189" y="80790"/>
                  </a:cubicBezTo>
                  <a:cubicBezTo>
                    <a:pt x="186379" y="82590"/>
                    <a:pt x="190321" y="84898"/>
                    <a:pt x="193622" y="88094"/>
                  </a:cubicBezTo>
                  <a:cubicBezTo>
                    <a:pt x="195496" y="89893"/>
                    <a:pt x="197132" y="91932"/>
                    <a:pt x="198483" y="94157"/>
                  </a:cubicBezTo>
                  <a:cubicBezTo>
                    <a:pt x="199857" y="96405"/>
                    <a:pt x="200858" y="98929"/>
                    <a:pt x="202142" y="101393"/>
                  </a:cubicBezTo>
                  <a:cubicBezTo>
                    <a:pt x="204808" y="106486"/>
                    <a:pt x="207989" y="111601"/>
                    <a:pt x="210304" y="117784"/>
                  </a:cubicBezTo>
                  <a:cubicBezTo>
                    <a:pt x="210864" y="119248"/>
                    <a:pt x="211364" y="120771"/>
                    <a:pt x="211805" y="122369"/>
                  </a:cubicBezTo>
                  <a:cubicBezTo>
                    <a:pt x="211962" y="122914"/>
                    <a:pt x="212574" y="124669"/>
                    <a:pt x="212514" y="125244"/>
                  </a:cubicBezTo>
                  <a:cubicBezTo>
                    <a:pt x="212462" y="125811"/>
                    <a:pt x="212074" y="125901"/>
                    <a:pt x="212619" y="125692"/>
                  </a:cubicBezTo>
                  <a:cubicBezTo>
                    <a:pt x="213410" y="125378"/>
                    <a:pt x="214165" y="124273"/>
                    <a:pt x="214822" y="123616"/>
                  </a:cubicBezTo>
                  <a:cubicBezTo>
                    <a:pt x="214852" y="123579"/>
                    <a:pt x="214896" y="123638"/>
                    <a:pt x="214904" y="123698"/>
                  </a:cubicBezTo>
                  <a:cubicBezTo>
                    <a:pt x="215427" y="131703"/>
                    <a:pt x="216330" y="140179"/>
                    <a:pt x="217241" y="149491"/>
                  </a:cubicBezTo>
                  <a:cubicBezTo>
                    <a:pt x="218025" y="157466"/>
                    <a:pt x="218735" y="166038"/>
                    <a:pt x="218966" y="175178"/>
                  </a:cubicBezTo>
                  <a:cubicBezTo>
                    <a:pt x="218966" y="175320"/>
                    <a:pt x="218891" y="175275"/>
                    <a:pt x="218891" y="175134"/>
                  </a:cubicBezTo>
                  <a:cubicBezTo>
                    <a:pt x="218466" y="157145"/>
                    <a:pt x="216218" y="141762"/>
                    <a:pt x="215106" y="127977"/>
                  </a:cubicBezTo>
                  <a:cubicBezTo>
                    <a:pt x="215031" y="127014"/>
                    <a:pt x="214964" y="126073"/>
                    <a:pt x="214896" y="125132"/>
                  </a:cubicBezTo>
                  <a:cubicBezTo>
                    <a:pt x="214829" y="124184"/>
                    <a:pt x="214725" y="124101"/>
                    <a:pt x="214277" y="124370"/>
                  </a:cubicBezTo>
                  <a:cubicBezTo>
                    <a:pt x="213687" y="124721"/>
                    <a:pt x="213254" y="125475"/>
                    <a:pt x="212664" y="125849"/>
                  </a:cubicBezTo>
                  <a:cubicBezTo>
                    <a:pt x="212343" y="126043"/>
                    <a:pt x="212335" y="126103"/>
                    <a:pt x="212148" y="125819"/>
                  </a:cubicBezTo>
                  <a:cubicBezTo>
                    <a:pt x="212133" y="125782"/>
                    <a:pt x="212216" y="125587"/>
                    <a:pt x="212216" y="125580"/>
                  </a:cubicBezTo>
                  <a:cubicBezTo>
                    <a:pt x="212216" y="125565"/>
                    <a:pt x="212305" y="125416"/>
                    <a:pt x="212320" y="125341"/>
                  </a:cubicBezTo>
                  <a:cubicBezTo>
                    <a:pt x="212365" y="124841"/>
                    <a:pt x="212231" y="124460"/>
                    <a:pt x="212119" y="123937"/>
                  </a:cubicBezTo>
                  <a:cubicBezTo>
                    <a:pt x="211730" y="122115"/>
                    <a:pt x="211125" y="120323"/>
                    <a:pt x="210513" y="118650"/>
                  </a:cubicBezTo>
                  <a:cubicBezTo>
                    <a:pt x="209393" y="115544"/>
                    <a:pt x="208041" y="112684"/>
                    <a:pt x="206630" y="109981"/>
                  </a:cubicBezTo>
                  <a:cubicBezTo>
                    <a:pt x="205226" y="107270"/>
                    <a:pt x="203770" y="104723"/>
                    <a:pt x="202426" y="102185"/>
                  </a:cubicBezTo>
                  <a:cubicBezTo>
                    <a:pt x="200940" y="99392"/>
                    <a:pt x="199812" y="96532"/>
                    <a:pt x="198229" y="94000"/>
                  </a:cubicBezTo>
                  <a:cubicBezTo>
                    <a:pt x="195018" y="88825"/>
                    <a:pt x="190523" y="85122"/>
                    <a:pt x="185438" y="82471"/>
                  </a:cubicBezTo>
                  <a:cubicBezTo>
                    <a:pt x="183705" y="81560"/>
                    <a:pt x="181547" y="80947"/>
                    <a:pt x="180188" y="79693"/>
                  </a:cubicBezTo>
                  <a:cubicBezTo>
                    <a:pt x="179016" y="78588"/>
                    <a:pt x="178463" y="77079"/>
                    <a:pt x="178179" y="75533"/>
                  </a:cubicBezTo>
                  <a:cubicBezTo>
                    <a:pt x="178015" y="74578"/>
                    <a:pt x="178023" y="73577"/>
                    <a:pt x="177933" y="72606"/>
                  </a:cubicBezTo>
                  <a:cubicBezTo>
                    <a:pt x="177806" y="71277"/>
                    <a:pt x="176701" y="70866"/>
                    <a:pt x="175394" y="70403"/>
                  </a:cubicBezTo>
                  <a:cubicBezTo>
                    <a:pt x="173490" y="69701"/>
                    <a:pt x="171287" y="69403"/>
                    <a:pt x="168942" y="69448"/>
                  </a:cubicBezTo>
                  <a:cubicBezTo>
                    <a:pt x="166149" y="69515"/>
                    <a:pt x="163148" y="70075"/>
                    <a:pt x="160108" y="71113"/>
                  </a:cubicBezTo>
                  <a:cubicBezTo>
                    <a:pt x="158451" y="71673"/>
                    <a:pt x="156838" y="72360"/>
                    <a:pt x="155277" y="73159"/>
                  </a:cubicBezTo>
                  <a:cubicBezTo>
                    <a:pt x="153895" y="73853"/>
                    <a:pt x="152581" y="74846"/>
                    <a:pt x="151207" y="75533"/>
                  </a:cubicBezTo>
                  <a:cubicBezTo>
                    <a:pt x="150348" y="75967"/>
                    <a:pt x="149893" y="76198"/>
                    <a:pt x="149176" y="76900"/>
                  </a:cubicBezTo>
                  <a:cubicBezTo>
                    <a:pt x="148452" y="77602"/>
                    <a:pt x="147586" y="78573"/>
                    <a:pt x="146839" y="79409"/>
                  </a:cubicBezTo>
                  <a:cubicBezTo>
                    <a:pt x="145539" y="80858"/>
                    <a:pt x="144195" y="82575"/>
                    <a:pt x="142418" y="83807"/>
                  </a:cubicBezTo>
                  <a:cubicBezTo>
                    <a:pt x="142358" y="83852"/>
                    <a:pt x="142284" y="83837"/>
                    <a:pt x="142314" y="83777"/>
                  </a:cubicBezTo>
                  <a:cubicBezTo>
                    <a:pt x="142665" y="82881"/>
                    <a:pt x="141746" y="84158"/>
                    <a:pt x="141335" y="84367"/>
                  </a:cubicBezTo>
                  <a:cubicBezTo>
                    <a:pt x="140925" y="84569"/>
                    <a:pt x="140962" y="84562"/>
                    <a:pt x="140753" y="84420"/>
                  </a:cubicBezTo>
                  <a:cubicBezTo>
                    <a:pt x="140686" y="84375"/>
                    <a:pt x="140708" y="84136"/>
                    <a:pt x="140723" y="84069"/>
                  </a:cubicBezTo>
                  <a:cubicBezTo>
                    <a:pt x="140790" y="83822"/>
                    <a:pt x="141447" y="83202"/>
                    <a:pt x="141642" y="82919"/>
                  </a:cubicBezTo>
                  <a:cubicBezTo>
                    <a:pt x="141739" y="82777"/>
                    <a:pt x="142209" y="82291"/>
                    <a:pt x="141940" y="82433"/>
                  </a:cubicBezTo>
                  <a:cubicBezTo>
                    <a:pt x="141313" y="82754"/>
                    <a:pt x="140828" y="83972"/>
                    <a:pt x="140365" y="84375"/>
                  </a:cubicBezTo>
                  <a:cubicBezTo>
                    <a:pt x="139894" y="84778"/>
                    <a:pt x="139065" y="85144"/>
                    <a:pt x="138550" y="85420"/>
                  </a:cubicBezTo>
                  <a:cubicBezTo>
                    <a:pt x="131673" y="89154"/>
                    <a:pt x="124773" y="90647"/>
                    <a:pt x="118381" y="91178"/>
                  </a:cubicBezTo>
                  <a:cubicBezTo>
                    <a:pt x="115289" y="91439"/>
                    <a:pt x="112310" y="91514"/>
                    <a:pt x="109315" y="91626"/>
                  </a:cubicBezTo>
                  <a:cubicBezTo>
                    <a:pt x="107486" y="91700"/>
                    <a:pt x="105552" y="91648"/>
                    <a:pt x="103558" y="92066"/>
                  </a:cubicBezTo>
                  <a:cubicBezTo>
                    <a:pt x="101258" y="92552"/>
                    <a:pt x="99100" y="92970"/>
                    <a:pt x="96949" y="93134"/>
                  </a:cubicBezTo>
                  <a:cubicBezTo>
                    <a:pt x="92857" y="93440"/>
                    <a:pt x="89049" y="93209"/>
                    <a:pt x="84792" y="93821"/>
                  </a:cubicBezTo>
                  <a:cubicBezTo>
                    <a:pt x="83217" y="94045"/>
                    <a:pt x="81798" y="94560"/>
                    <a:pt x="80850" y="93896"/>
                  </a:cubicBezTo>
                  <a:cubicBezTo>
                    <a:pt x="80446" y="93619"/>
                    <a:pt x="80170" y="93231"/>
                    <a:pt x="79856" y="92888"/>
                  </a:cubicBezTo>
                  <a:cubicBezTo>
                    <a:pt x="79737" y="92746"/>
                    <a:pt x="79603" y="92619"/>
                    <a:pt x="79461" y="92499"/>
                  </a:cubicBezTo>
                  <a:cubicBezTo>
                    <a:pt x="78774" y="91924"/>
                    <a:pt x="78176" y="92029"/>
                    <a:pt x="76907" y="92357"/>
                  </a:cubicBezTo>
                  <a:cubicBezTo>
                    <a:pt x="72673" y="93433"/>
                    <a:pt x="68588" y="94299"/>
                    <a:pt x="64548" y="94725"/>
                  </a:cubicBezTo>
                  <a:cubicBezTo>
                    <a:pt x="60509" y="95158"/>
                    <a:pt x="56558" y="95277"/>
                    <a:pt x="52623" y="95501"/>
                  </a:cubicBezTo>
                  <a:cubicBezTo>
                    <a:pt x="50681" y="95621"/>
                    <a:pt x="48732" y="95755"/>
                    <a:pt x="46806" y="95949"/>
                  </a:cubicBezTo>
                  <a:cubicBezTo>
                    <a:pt x="45872" y="96031"/>
                    <a:pt x="44939" y="96136"/>
                    <a:pt x="44013" y="96248"/>
                  </a:cubicBezTo>
                  <a:cubicBezTo>
                    <a:pt x="42774" y="96397"/>
                    <a:pt x="42064" y="96203"/>
                    <a:pt x="40959" y="95904"/>
                  </a:cubicBezTo>
                  <a:cubicBezTo>
                    <a:pt x="37502" y="94964"/>
                    <a:pt x="34126" y="93814"/>
                    <a:pt x="30900" y="92335"/>
                  </a:cubicBezTo>
                  <a:cubicBezTo>
                    <a:pt x="17840" y="86585"/>
                    <a:pt x="7311" y="74249"/>
                    <a:pt x="3525" y="52937"/>
                  </a:cubicBezTo>
                  <a:cubicBezTo>
                    <a:pt x="3249" y="51436"/>
                    <a:pt x="3010" y="49913"/>
                    <a:pt x="2793" y="48367"/>
                  </a:cubicBezTo>
                  <a:cubicBezTo>
                    <a:pt x="2577" y="46814"/>
                    <a:pt x="2524" y="45066"/>
                    <a:pt x="2241" y="43558"/>
                  </a:cubicBezTo>
                  <a:cubicBezTo>
                    <a:pt x="2032" y="42371"/>
                    <a:pt x="2144" y="42341"/>
                    <a:pt x="1628" y="42505"/>
                  </a:cubicBezTo>
                  <a:cubicBezTo>
                    <a:pt x="1412" y="42565"/>
                    <a:pt x="1195" y="42886"/>
                    <a:pt x="1001" y="43065"/>
                  </a:cubicBezTo>
                  <a:cubicBezTo>
                    <a:pt x="807" y="43237"/>
                    <a:pt x="523" y="43700"/>
                    <a:pt x="307" y="43610"/>
                  </a:cubicBezTo>
                  <a:cubicBezTo>
                    <a:pt x="97" y="43528"/>
                    <a:pt x="187" y="43745"/>
                    <a:pt x="97" y="43513"/>
                  </a:cubicBezTo>
                  <a:cubicBezTo>
                    <a:pt x="0" y="43274"/>
                    <a:pt x="307" y="40004"/>
                    <a:pt x="329" y="39533"/>
                  </a:cubicBezTo>
                  <a:cubicBezTo>
                    <a:pt x="478" y="34388"/>
                    <a:pt x="262" y="28713"/>
                    <a:pt x="665" y="23351"/>
                  </a:cubicBezTo>
                  <a:cubicBezTo>
                    <a:pt x="777" y="21768"/>
                    <a:pt x="1016" y="20334"/>
                    <a:pt x="1143" y="18759"/>
                  </a:cubicBezTo>
                  <a:cubicBezTo>
                    <a:pt x="1240" y="17430"/>
                    <a:pt x="1068" y="18087"/>
                    <a:pt x="971" y="17385"/>
                  </a:cubicBezTo>
                  <a:cubicBezTo>
                    <a:pt x="822" y="16317"/>
                    <a:pt x="1180" y="14323"/>
                    <a:pt x="478" y="14114"/>
                  </a:cubicBezTo>
                  <a:cubicBezTo>
                    <a:pt x="456" y="14107"/>
                    <a:pt x="448" y="14092"/>
                    <a:pt x="441" y="14032"/>
                  </a:cubicBezTo>
                  <a:cubicBezTo>
                    <a:pt x="135" y="11949"/>
                    <a:pt x="321" y="9992"/>
                    <a:pt x="590" y="8312"/>
                  </a:cubicBezTo>
                  <a:cubicBezTo>
                    <a:pt x="1113" y="5056"/>
                    <a:pt x="1964" y="2502"/>
                    <a:pt x="2771" y="98"/>
                  </a:cubicBezTo>
                  <a:cubicBezTo>
                    <a:pt x="2801" y="1"/>
                    <a:pt x="2845" y="210"/>
                    <a:pt x="2823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904425" y="842225"/>
              <a:ext cx="5474900" cy="4384125"/>
            </a:xfrm>
            <a:custGeom>
              <a:avLst/>
              <a:gdLst/>
              <a:ahLst/>
              <a:cxnLst/>
              <a:rect l="l" t="t" r="r" b="b"/>
              <a:pathLst>
                <a:path w="218996" h="175365" extrusionOk="0">
                  <a:moveTo>
                    <a:pt x="2875" y="292"/>
                  </a:moveTo>
                  <a:cubicBezTo>
                    <a:pt x="2188" y="2330"/>
                    <a:pt x="1516" y="4444"/>
                    <a:pt x="986" y="6968"/>
                  </a:cubicBezTo>
                  <a:cubicBezTo>
                    <a:pt x="702" y="8274"/>
                    <a:pt x="142" y="11045"/>
                    <a:pt x="433" y="13053"/>
                  </a:cubicBezTo>
                  <a:cubicBezTo>
                    <a:pt x="590" y="14136"/>
                    <a:pt x="919" y="13770"/>
                    <a:pt x="1076" y="14652"/>
                  </a:cubicBezTo>
                  <a:cubicBezTo>
                    <a:pt x="1262" y="15682"/>
                    <a:pt x="598" y="17190"/>
                    <a:pt x="1367" y="17609"/>
                  </a:cubicBezTo>
                  <a:cubicBezTo>
                    <a:pt x="1397" y="17653"/>
                    <a:pt x="1412" y="17713"/>
                    <a:pt x="1404" y="17773"/>
                  </a:cubicBezTo>
                  <a:cubicBezTo>
                    <a:pt x="508" y="23926"/>
                    <a:pt x="553" y="30572"/>
                    <a:pt x="478" y="37001"/>
                  </a:cubicBezTo>
                  <a:cubicBezTo>
                    <a:pt x="463" y="38398"/>
                    <a:pt x="426" y="39764"/>
                    <a:pt x="366" y="41108"/>
                  </a:cubicBezTo>
                  <a:cubicBezTo>
                    <a:pt x="359" y="41325"/>
                    <a:pt x="180" y="43468"/>
                    <a:pt x="202" y="43520"/>
                  </a:cubicBezTo>
                  <a:cubicBezTo>
                    <a:pt x="329" y="43864"/>
                    <a:pt x="1964" y="42079"/>
                    <a:pt x="2114" y="41945"/>
                  </a:cubicBezTo>
                  <a:cubicBezTo>
                    <a:pt x="2263" y="41803"/>
                    <a:pt x="2181" y="41967"/>
                    <a:pt x="2188" y="42057"/>
                  </a:cubicBezTo>
                  <a:cubicBezTo>
                    <a:pt x="3562" y="59545"/>
                    <a:pt x="8580" y="73569"/>
                    <a:pt x="16638" y="82343"/>
                  </a:cubicBezTo>
                  <a:cubicBezTo>
                    <a:pt x="20558" y="86660"/>
                    <a:pt x="25076" y="89826"/>
                    <a:pt x="29944" y="92193"/>
                  </a:cubicBezTo>
                  <a:cubicBezTo>
                    <a:pt x="32282" y="93321"/>
                    <a:pt x="34686" y="94291"/>
                    <a:pt x="37151" y="95098"/>
                  </a:cubicBezTo>
                  <a:cubicBezTo>
                    <a:pt x="38375" y="95501"/>
                    <a:pt x="39615" y="95874"/>
                    <a:pt x="40869" y="96225"/>
                  </a:cubicBezTo>
                  <a:cubicBezTo>
                    <a:pt x="42437" y="96658"/>
                    <a:pt x="43804" y="96576"/>
                    <a:pt x="45559" y="96397"/>
                  </a:cubicBezTo>
                  <a:cubicBezTo>
                    <a:pt x="50965" y="95844"/>
                    <a:pt x="56327" y="95770"/>
                    <a:pt x="61838" y="95344"/>
                  </a:cubicBezTo>
                  <a:cubicBezTo>
                    <a:pt x="64907" y="95128"/>
                    <a:pt x="67953" y="94732"/>
                    <a:pt x="70970" y="94157"/>
                  </a:cubicBezTo>
                  <a:cubicBezTo>
                    <a:pt x="72553" y="93851"/>
                    <a:pt x="74159" y="93477"/>
                    <a:pt x="75779" y="93037"/>
                  </a:cubicBezTo>
                  <a:cubicBezTo>
                    <a:pt x="76810" y="92753"/>
                    <a:pt x="77892" y="92245"/>
                    <a:pt x="78699" y="92507"/>
                  </a:cubicBezTo>
                  <a:cubicBezTo>
                    <a:pt x="79349" y="92708"/>
                    <a:pt x="79700" y="93223"/>
                    <a:pt x="80088" y="93649"/>
                  </a:cubicBezTo>
                  <a:cubicBezTo>
                    <a:pt x="80484" y="94082"/>
                    <a:pt x="80655" y="94358"/>
                    <a:pt x="81133" y="94530"/>
                  </a:cubicBezTo>
                  <a:cubicBezTo>
                    <a:pt x="81940" y="94821"/>
                    <a:pt x="82985" y="94508"/>
                    <a:pt x="84046" y="94344"/>
                  </a:cubicBezTo>
                  <a:cubicBezTo>
                    <a:pt x="86988" y="93866"/>
                    <a:pt x="89743" y="93813"/>
                    <a:pt x="92476" y="93746"/>
                  </a:cubicBezTo>
                  <a:cubicBezTo>
                    <a:pt x="95553" y="93671"/>
                    <a:pt x="98682" y="93567"/>
                    <a:pt x="102102" y="92820"/>
                  </a:cubicBezTo>
                  <a:cubicBezTo>
                    <a:pt x="103468" y="92521"/>
                    <a:pt x="104529" y="92297"/>
                    <a:pt x="105776" y="92223"/>
                  </a:cubicBezTo>
                  <a:cubicBezTo>
                    <a:pt x="107030" y="92148"/>
                    <a:pt x="108061" y="92111"/>
                    <a:pt x="109203" y="92073"/>
                  </a:cubicBezTo>
                  <a:cubicBezTo>
                    <a:pt x="114475" y="91872"/>
                    <a:pt x="119755" y="91805"/>
                    <a:pt x="125549" y="90587"/>
                  </a:cubicBezTo>
                  <a:cubicBezTo>
                    <a:pt x="128753" y="89923"/>
                    <a:pt x="131882" y="88915"/>
                    <a:pt x="134876" y="87586"/>
                  </a:cubicBezTo>
                  <a:cubicBezTo>
                    <a:pt x="136496" y="86854"/>
                    <a:pt x="138348" y="86025"/>
                    <a:pt x="139745" y="84942"/>
                  </a:cubicBezTo>
                  <a:cubicBezTo>
                    <a:pt x="140536" y="84315"/>
                    <a:pt x="141007" y="83322"/>
                    <a:pt x="141865" y="82762"/>
                  </a:cubicBezTo>
                  <a:cubicBezTo>
                    <a:pt x="141888" y="82739"/>
                    <a:pt x="141925" y="82732"/>
                    <a:pt x="141955" y="82739"/>
                  </a:cubicBezTo>
                  <a:cubicBezTo>
                    <a:pt x="142067" y="82784"/>
                    <a:pt x="141903" y="82911"/>
                    <a:pt x="141903" y="83001"/>
                  </a:cubicBezTo>
                  <a:cubicBezTo>
                    <a:pt x="141903" y="83098"/>
                    <a:pt x="141425" y="83643"/>
                    <a:pt x="141335" y="83792"/>
                  </a:cubicBezTo>
                  <a:cubicBezTo>
                    <a:pt x="141096" y="84188"/>
                    <a:pt x="140984" y="84106"/>
                    <a:pt x="141052" y="84516"/>
                  </a:cubicBezTo>
                  <a:cubicBezTo>
                    <a:pt x="141119" y="84927"/>
                    <a:pt x="141059" y="84793"/>
                    <a:pt x="141470" y="84502"/>
                  </a:cubicBezTo>
                  <a:cubicBezTo>
                    <a:pt x="141880" y="84218"/>
                    <a:pt x="141970" y="83889"/>
                    <a:pt x="142396" y="83770"/>
                  </a:cubicBezTo>
                  <a:cubicBezTo>
                    <a:pt x="142493" y="83740"/>
                    <a:pt x="142314" y="84143"/>
                    <a:pt x="142366" y="84143"/>
                  </a:cubicBezTo>
                  <a:cubicBezTo>
                    <a:pt x="142739" y="84091"/>
                    <a:pt x="144106" y="82560"/>
                    <a:pt x="144345" y="82321"/>
                  </a:cubicBezTo>
                  <a:cubicBezTo>
                    <a:pt x="145681" y="80932"/>
                    <a:pt x="146869" y="79498"/>
                    <a:pt x="148183" y="78109"/>
                  </a:cubicBezTo>
                  <a:cubicBezTo>
                    <a:pt x="148885" y="77370"/>
                    <a:pt x="149609" y="76601"/>
                    <a:pt x="150595" y="76078"/>
                  </a:cubicBezTo>
                  <a:cubicBezTo>
                    <a:pt x="152365" y="75115"/>
                    <a:pt x="154157" y="74002"/>
                    <a:pt x="155986" y="73136"/>
                  </a:cubicBezTo>
                  <a:cubicBezTo>
                    <a:pt x="160161" y="71157"/>
                    <a:pt x="164492" y="70015"/>
                    <a:pt x="168412" y="69858"/>
                  </a:cubicBezTo>
                  <a:cubicBezTo>
                    <a:pt x="170219" y="69768"/>
                    <a:pt x="172034" y="69925"/>
                    <a:pt x="173803" y="70328"/>
                  </a:cubicBezTo>
                  <a:cubicBezTo>
                    <a:pt x="174587" y="70515"/>
                    <a:pt x="175349" y="70769"/>
                    <a:pt x="176081" y="71083"/>
                  </a:cubicBezTo>
                  <a:cubicBezTo>
                    <a:pt x="176619" y="71314"/>
                    <a:pt x="177672" y="71620"/>
                    <a:pt x="177903" y="72083"/>
                  </a:cubicBezTo>
                  <a:cubicBezTo>
                    <a:pt x="178134" y="72539"/>
                    <a:pt x="177933" y="73995"/>
                    <a:pt x="177985" y="74585"/>
                  </a:cubicBezTo>
                  <a:cubicBezTo>
                    <a:pt x="178052" y="75518"/>
                    <a:pt x="178232" y="76444"/>
                    <a:pt x="178508" y="77348"/>
                  </a:cubicBezTo>
                  <a:cubicBezTo>
                    <a:pt x="179068" y="79065"/>
                    <a:pt x="180166" y="80447"/>
                    <a:pt x="182040" y="81246"/>
                  </a:cubicBezTo>
                  <a:cubicBezTo>
                    <a:pt x="186229" y="83030"/>
                    <a:pt x="190179" y="85323"/>
                    <a:pt x="193502" y="88489"/>
                  </a:cubicBezTo>
                  <a:cubicBezTo>
                    <a:pt x="195377" y="90289"/>
                    <a:pt x="197012" y="92320"/>
                    <a:pt x="198371" y="94530"/>
                  </a:cubicBezTo>
                  <a:cubicBezTo>
                    <a:pt x="199745" y="96770"/>
                    <a:pt x="200753" y="99279"/>
                    <a:pt x="202045" y="101736"/>
                  </a:cubicBezTo>
                  <a:cubicBezTo>
                    <a:pt x="204718" y="106807"/>
                    <a:pt x="207914" y="111892"/>
                    <a:pt x="210237" y="118045"/>
                  </a:cubicBezTo>
                  <a:cubicBezTo>
                    <a:pt x="210797" y="119509"/>
                    <a:pt x="211312" y="121032"/>
                    <a:pt x="211753" y="122608"/>
                  </a:cubicBezTo>
                  <a:cubicBezTo>
                    <a:pt x="211909" y="123160"/>
                    <a:pt x="212514" y="124900"/>
                    <a:pt x="212462" y="125475"/>
                  </a:cubicBezTo>
                  <a:cubicBezTo>
                    <a:pt x="212402" y="126043"/>
                    <a:pt x="212021" y="126132"/>
                    <a:pt x="212559" y="125923"/>
                  </a:cubicBezTo>
                  <a:cubicBezTo>
                    <a:pt x="213366" y="125602"/>
                    <a:pt x="214120" y="124489"/>
                    <a:pt x="214777" y="123840"/>
                  </a:cubicBezTo>
                  <a:cubicBezTo>
                    <a:pt x="214799" y="123802"/>
                    <a:pt x="214852" y="123855"/>
                    <a:pt x="214859" y="123922"/>
                  </a:cubicBezTo>
                  <a:cubicBezTo>
                    <a:pt x="215389" y="131905"/>
                    <a:pt x="216315" y="140343"/>
                    <a:pt x="217226" y="149617"/>
                  </a:cubicBezTo>
                  <a:cubicBezTo>
                    <a:pt x="218025" y="157562"/>
                    <a:pt x="218750" y="166120"/>
                    <a:pt x="218996" y="175223"/>
                  </a:cubicBezTo>
                  <a:cubicBezTo>
                    <a:pt x="218996" y="175365"/>
                    <a:pt x="218921" y="175320"/>
                    <a:pt x="218921" y="175178"/>
                  </a:cubicBezTo>
                  <a:cubicBezTo>
                    <a:pt x="218473" y="157256"/>
                    <a:pt x="216203" y="141926"/>
                    <a:pt x="215076" y="128186"/>
                  </a:cubicBezTo>
                  <a:cubicBezTo>
                    <a:pt x="214986" y="127230"/>
                    <a:pt x="214926" y="126282"/>
                    <a:pt x="214859" y="125341"/>
                  </a:cubicBezTo>
                  <a:cubicBezTo>
                    <a:pt x="214792" y="124400"/>
                    <a:pt x="214680" y="124325"/>
                    <a:pt x="214224" y="124594"/>
                  </a:cubicBezTo>
                  <a:cubicBezTo>
                    <a:pt x="213769" y="124863"/>
                    <a:pt x="213194" y="125699"/>
                    <a:pt x="212619" y="126073"/>
                  </a:cubicBezTo>
                  <a:cubicBezTo>
                    <a:pt x="212298" y="126274"/>
                    <a:pt x="212290" y="126334"/>
                    <a:pt x="212104" y="126050"/>
                  </a:cubicBezTo>
                  <a:cubicBezTo>
                    <a:pt x="212074" y="126013"/>
                    <a:pt x="212171" y="125819"/>
                    <a:pt x="212171" y="125811"/>
                  </a:cubicBezTo>
                  <a:cubicBezTo>
                    <a:pt x="212171" y="125796"/>
                    <a:pt x="212260" y="125647"/>
                    <a:pt x="212275" y="125572"/>
                  </a:cubicBezTo>
                  <a:cubicBezTo>
                    <a:pt x="212320" y="125072"/>
                    <a:pt x="212178" y="124691"/>
                    <a:pt x="212066" y="124176"/>
                  </a:cubicBezTo>
                  <a:cubicBezTo>
                    <a:pt x="211663" y="122354"/>
                    <a:pt x="211058" y="120569"/>
                    <a:pt x="210453" y="118911"/>
                  </a:cubicBezTo>
                  <a:cubicBezTo>
                    <a:pt x="209333" y="115812"/>
                    <a:pt x="207967" y="112975"/>
                    <a:pt x="206563" y="110286"/>
                  </a:cubicBezTo>
                  <a:cubicBezTo>
                    <a:pt x="205151" y="107598"/>
                    <a:pt x="203673" y="105052"/>
                    <a:pt x="202321" y="102520"/>
                  </a:cubicBezTo>
                  <a:cubicBezTo>
                    <a:pt x="200835" y="99750"/>
                    <a:pt x="199700" y="96882"/>
                    <a:pt x="198125" y="94373"/>
                  </a:cubicBezTo>
                  <a:cubicBezTo>
                    <a:pt x="194891" y="89228"/>
                    <a:pt x="190381" y="85547"/>
                    <a:pt x="185296" y="82918"/>
                  </a:cubicBezTo>
                  <a:cubicBezTo>
                    <a:pt x="183563" y="82015"/>
                    <a:pt x="181383" y="81417"/>
                    <a:pt x="180039" y="80155"/>
                  </a:cubicBezTo>
                  <a:cubicBezTo>
                    <a:pt x="178859" y="79050"/>
                    <a:pt x="178306" y="77542"/>
                    <a:pt x="178022" y="76011"/>
                  </a:cubicBezTo>
                  <a:cubicBezTo>
                    <a:pt x="177851" y="75048"/>
                    <a:pt x="177866" y="74062"/>
                    <a:pt x="177776" y="73076"/>
                  </a:cubicBezTo>
                  <a:cubicBezTo>
                    <a:pt x="177642" y="71762"/>
                    <a:pt x="176544" y="71359"/>
                    <a:pt x="175222" y="70888"/>
                  </a:cubicBezTo>
                  <a:cubicBezTo>
                    <a:pt x="173311" y="70201"/>
                    <a:pt x="171115" y="69903"/>
                    <a:pt x="168778" y="69963"/>
                  </a:cubicBezTo>
                  <a:cubicBezTo>
                    <a:pt x="165978" y="70030"/>
                    <a:pt x="162961" y="70597"/>
                    <a:pt x="159936" y="71635"/>
                  </a:cubicBezTo>
                  <a:cubicBezTo>
                    <a:pt x="158279" y="72203"/>
                    <a:pt x="156658" y="72890"/>
                    <a:pt x="155098" y="73689"/>
                  </a:cubicBezTo>
                  <a:cubicBezTo>
                    <a:pt x="153709" y="74383"/>
                    <a:pt x="152394" y="75384"/>
                    <a:pt x="151020" y="76078"/>
                  </a:cubicBezTo>
                  <a:cubicBezTo>
                    <a:pt x="150162" y="76504"/>
                    <a:pt x="149706" y="76735"/>
                    <a:pt x="148989" y="77437"/>
                  </a:cubicBezTo>
                  <a:cubicBezTo>
                    <a:pt x="148265" y="78139"/>
                    <a:pt x="147399" y="79110"/>
                    <a:pt x="146652" y="79946"/>
                  </a:cubicBezTo>
                  <a:cubicBezTo>
                    <a:pt x="145345" y="81395"/>
                    <a:pt x="144009" y="83113"/>
                    <a:pt x="142231" y="84352"/>
                  </a:cubicBezTo>
                  <a:cubicBezTo>
                    <a:pt x="142164" y="84390"/>
                    <a:pt x="142097" y="84375"/>
                    <a:pt x="142119" y="84330"/>
                  </a:cubicBezTo>
                  <a:cubicBezTo>
                    <a:pt x="142478" y="83419"/>
                    <a:pt x="141559" y="84703"/>
                    <a:pt x="141149" y="84912"/>
                  </a:cubicBezTo>
                  <a:cubicBezTo>
                    <a:pt x="140730" y="85129"/>
                    <a:pt x="140775" y="85114"/>
                    <a:pt x="140566" y="84964"/>
                  </a:cubicBezTo>
                  <a:cubicBezTo>
                    <a:pt x="140357" y="84815"/>
                    <a:pt x="140521" y="84681"/>
                    <a:pt x="140536" y="84614"/>
                  </a:cubicBezTo>
                  <a:cubicBezTo>
                    <a:pt x="140596" y="84375"/>
                    <a:pt x="141261" y="83740"/>
                    <a:pt x="141455" y="83471"/>
                  </a:cubicBezTo>
                  <a:cubicBezTo>
                    <a:pt x="141649" y="83195"/>
                    <a:pt x="142015" y="82844"/>
                    <a:pt x="141753" y="82971"/>
                  </a:cubicBezTo>
                  <a:cubicBezTo>
                    <a:pt x="141126" y="83292"/>
                    <a:pt x="140641" y="84516"/>
                    <a:pt x="140170" y="84927"/>
                  </a:cubicBezTo>
                  <a:cubicBezTo>
                    <a:pt x="139707" y="85338"/>
                    <a:pt x="138864" y="85689"/>
                    <a:pt x="138356" y="85973"/>
                  </a:cubicBezTo>
                  <a:cubicBezTo>
                    <a:pt x="131471" y="89714"/>
                    <a:pt x="124578" y="91207"/>
                    <a:pt x="118171" y="91737"/>
                  </a:cubicBezTo>
                  <a:cubicBezTo>
                    <a:pt x="115095" y="91999"/>
                    <a:pt x="112115" y="92073"/>
                    <a:pt x="109121" y="92185"/>
                  </a:cubicBezTo>
                  <a:cubicBezTo>
                    <a:pt x="107292" y="92260"/>
                    <a:pt x="105357" y="92208"/>
                    <a:pt x="103356" y="92626"/>
                  </a:cubicBezTo>
                  <a:cubicBezTo>
                    <a:pt x="101064" y="93111"/>
                    <a:pt x="98906" y="93522"/>
                    <a:pt x="96748" y="93686"/>
                  </a:cubicBezTo>
                  <a:cubicBezTo>
                    <a:pt x="92663" y="93985"/>
                    <a:pt x="88862" y="93754"/>
                    <a:pt x="84606" y="94358"/>
                  </a:cubicBezTo>
                  <a:cubicBezTo>
                    <a:pt x="83030" y="94597"/>
                    <a:pt x="81611" y="95098"/>
                    <a:pt x="80655" y="94426"/>
                  </a:cubicBezTo>
                  <a:cubicBezTo>
                    <a:pt x="80260" y="94149"/>
                    <a:pt x="79983" y="93761"/>
                    <a:pt x="79670" y="93425"/>
                  </a:cubicBezTo>
                  <a:cubicBezTo>
                    <a:pt x="79550" y="93283"/>
                    <a:pt x="79423" y="93149"/>
                    <a:pt x="79274" y="93029"/>
                  </a:cubicBezTo>
                  <a:cubicBezTo>
                    <a:pt x="78587" y="92454"/>
                    <a:pt x="77997" y="92566"/>
                    <a:pt x="76720" y="92887"/>
                  </a:cubicBezTo>
                  <a:cubicBezTo>
                    <a:pt x="72494" y="93948"/>
                    <a:pt x="68409" y="94821"/>
                    <a:pt x="64369" y="95232"/>
                  </a:cubicBezTo>
                  <a:cubicBezTo>
                    <a:pt x="60329" y="95643"/>
                    <a:pt x="56386" y="95762"/>
                    <a:pt x="52459" y="95986"/>
                  </a:cubicBezTo>
                  <a:cubicBezTo>
                    <a:pt x="50517" y="96091"/>
                    <a:pt x="48576" y="96218"/>
                    <a:pt x="46656" y="96405"/>
                  </a:cubicBezTo>
                  <a:cubicBezTo>
                    <a:pt x="45723" y="96487"/>
                    <a:pt x="44790" y="96591"/>
                    <a:pt x="43864" y="96703"/>
                  </a:cubicBezTo>
                  <a:cubicBezTo>
                    <a:pt x="42632" y="96845"/>
                    <a:pt x="41922" y="96651"/>
                    <a:pt x="40810" y="96337"/>
                  </a:cubicBezTo>
                  <a:cubicBezTo>
                    <a:pt x="37360" y="95389"/>
                    <a:pt x="33999" y="94224"/>
                    <a:pt x="30773" y="92731"/>
                  </a:cubicBezTo>
                  <a:cubicBezTo>
                    <a:pt x="17750" y="86913"/>
                    <a:pt x="7259" y="74488"/>
                    <a:pt x="3503" y="53094"/>
                  </a:cubicBezTo>
                  <a:cubicBezTo>
                    <a:pt x="3234" y="51593"/>
                    <a:pt x="2987" y="50062"/>
                    <a:pt x="2786" y="48501"/>
                  </a:cubicBezTo>
                  <a:cubicBezTo>
                    <a:pt x="2577" y="46948"/>
                    <a:pt x="2524" y="45201"/>
                    <a:pt x="2241" y="43685"/>
                  </a:cubicBezTo>
                  <a:cubicBezTo>
                    <a:pt x="2017" y="42490"/>
                    <a:pt x="2129" y="42475"/>
                    <a:pt x="1628" y="42624"/>
                  </a:cubicBezTo>
                  <a:cubicBezTo>
                    <a:pt x="1412" y="42692"/>
                    <a:pt x="1195" y="43005"/>
                    <a:pt x="1001" y="43177"/>
                  </a:cubicBezTo>
                  <a:cubicBezTo>
                    <a:pt x="807" y="43341"/>
                    <a:pt x="523" y="43812"/>
                    <a:pt x="314" y="43737"/>
                  </a:cubicBezTo>
                  <a:cubicBezTo>
                    <a:pt x="97" y="43662"/>
                    <a:pt x="187" y="43856"/>
                    <a:pt x="97" y="43625"/>
                  </a:cubicBezTo>
                  <a:cubicBezTo>
                    <a:pt x="0" y="43386"/>
                    <a:pt x="321" y="40100"/>
                    <a:pt x="336" y="39637"/>
                  </a:cubicBezTo>
                  <a:cubicBezTo>
                    <a:pt x="501" y="34485"/>
                    <a:pt x="284" y="28787"/>
                    <a:pt x="695" y="23403"/>
                  </a:cubicBezTo>
                  <a:cubicBezTo>
                    <a:pt x="814" y="21828"/>
                    <a:pt x="1046" y="20379"/>
                    <a:pt x="1180" y="18788"/>
                  </a:cubicBezTo>
                  <a:cubicBezTo>
                    <a:pt x="1285" y="17474"/>
                    <a:pt x="1106" y="18116"/>
                    <a:pt x="1001" y="17422"/>
                  </a:cubicBezTo>
                  <a:cubicBezTo>
                    <a:pt x="859" y="16354"/>
                    <a:pt x="1218" y="14360"/>
                    <a:pt x="523" y="14144"/>
                  </a:cubicBezTo>
                  <a:cubicBezTo>
                    <a:pt x="501" y="14121"/>
                    <a:pt x="478" y="14091"/>
                    <a:pt x="478" y="14062"/>
                  </a:cubicBezTo>
                  <a:cubicBezTo>
                    <a:pt x="180" y="11956"/>
                    <a:pt x="366" y="9999"/>
                    <a:pt x="635" y="8319"/>
                  </a:cubicBezTo>
                  <a:cubicBezTo>
                    <a:pt x="1173" y="5048"/>
                    <a:pt x="2017" y="2502"/>
                    <a:pt x="2830" y="83"/>
                  </a:cubicBezTo>
                  <a:cubicBezTo>
                    <a:pt x="2860" y="0"/>
                    <a:pt x="2905" y="210"/>
                    <a:pt x="2875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887425" y="857900"/>
              <a:ext cx="5476050" cy="4385825"/>
            </a:xfrm>
            <a:custGeom>
              <a:avLst/>
              <a:gdLst/>
              <a:ahLst/>
              <a:cxnLst/>
              <a:rect l="l" t="t" r="r" b="b"/>
              <a:pathLst>
                <a:path w="219042" h="175433" extrusionOk="0">
                  <a:moveTo>
                    <a:pt x="2943" y="299"/>
                  </a:moveTo>
                  <a:cubicBezTo>
                    <a:pt x="2248" y="2338"/>
                    <a:pt x="1569" y="4451"/>
                    <a:pt x="1039" y="6975"/>
                  </a:cubicBezTo>
                  <a:cubicBezTo>
                    <a:pt x="770" y="8282"/>
                    <a:pt x="195" y="11060"/>
                    <a:pt x="486" y="13076"/>
                  </a:cubicBezTo>
                  <a:cubicBezTo>
                    <a:pt x="643" y="14174"/>
                    <a:pt x="972" y="13808"/>
                    <a:pt x="1121" y="14682"/>
                  </a:cubicBezTo>
                  <a:cubicBezTo>
                    <a:pt x="1308" y="15727"/>
                    <a:pt x="643" y="17235"/>
                    <a:pt x="1412" y="17661"/>
                  </a:cubicBezTo>
                  <a:cubicBezTo>
                    <a:pt x="1442" y="17669"/>
                    <a:pt x="1457" y="17758"/>
                    <a:pt x="1449" y="17818"/>
                  </a:cubicBezTo>
                  <a:cubicBezTo>
                    <a:pt x="546" y="23993"/>
                    <a:pt x="583" y="30654"/>
                    <a:pt x="494" y="37106"/>
                  </a:cubicBezTo>
                  <a:cubicBezTo>
                    <a:pt x="479" y="38503"/>
                    <a:pt x="441" y="39877"/>
                    <a:pt x="374" y="41221"/>
                  </a:cubicBezTo>
                  <a:cubicBezTo>
                    <a:pt x="367" y="41445"/>
                    <a:pt x="187" y="43595"/>
                    <a:pt x="210" y="43640"/>
                  </a:cubicBezTo>
                  <a:cubicBezTo>
                    <a:pt x="337" y="43984"/>
                    <a:pt x="1972" y="42214"/>
                    <a:pt x="2122" y="42072"/>
                  </a:cubicBezTo>
                  <a:cubicBezTo>
                    <a:pt x="2271" y="41930"/>
                    <a:pt x="2189" y="42102"/>
                    <a:pt x="2189" y="42177"/>
                  </a:cubicBezTo>
                  <a:cubicBezTo>
                    <a:pt x="3540" y="59732"/>
                    <a:pt x="8536" y="73823"/>
                    <a:pt x="16563" y="82657"/>
                  </a:cubicBezTo>
                  <a:cubicBezTo>
                    <a:pt x="20469" y="87018"/>
                    <a:pt x="24972" y="90199"/>
                    <a:pt x="29833" y="92596"/>
                  </a:cubicBezTo>
                  <a:cubicBezTo>
                    <a:pt x="32163" y="93731"/>
                    <a:pt x="34560" y="94710"/>
                    <a:pt x="37024" y="95531"/>
                  </a:cubicBezTo>
                  <a:cubicBezTo>
                    <a:pt x="38241" y="95942"/>
                    <a:pt x="39488" y="96323"/>
                    <a:pt x="40728" y="96674"/>
                  </a:cubicBezTo>
                  <a:cubicBezTo>
                    <a:pt x="42296" y="97114"/>
                    <a:pt x="43670" y="97032"/>
                    <a:pt x="45417" y="96860"/>
                  </a:cubicBezTo>
                  <a:cubicBezTo>
                    <a:pt x="50816" y="96323"/>
                    <a:pt x="56163" y="96263"/>
                    <a:pt x="61681" y="95852"/>
                  </a:cubicBezTo>
                  <a:cubicBezTo>
                    <a:pt x="64735" y="95643"/>
                    <a:pt x="67782" y="95255"/>
                    <a:pt x="70791" y="94687"/>
                  </a:cubicBezTo>
                  <a:cubicBezTo>
                    <a:pt x="72390" y="94381"/>
                    <a:pt x="73988" y="94008"/>
                    <a:pt x="75608" y="93575"/>
                  </a:cubicBezTo>
                  <a:cubicBezTo>
                    <a:pt x="76646" y="93298"/>
                    <a:pt x="77721" y="92783"/>
                    <a:pt x="78520" y="93044"/>
                  </a:cubicBezTo>
                  <a:cubicBezTo>
                    <a:pt x="79177" y="93261"/>
                    <a:pt x="79521" y="93776"/>
                    <a:pt x="79909" y="94194"/>
                  </a:cubicBezTo>
                  <a:cubicBezTo>
                    <a:pt x="80305" y="94613"/>
                    <a:pt x="80484" y="94911"/>
                    <a:pt x="80947" y="95083"/>
                  </a:cubicBezTo>
                  <a:cubicBezTo>
                    <a:pt x="81761" y="95367"/>
                    <a:pt x="82806" y="95061"/>
                    <a:pt x="83867" y="94896"/>
                  </a:cubicBezTo>
                  <a:cubicBezTo>
                    <a:pt x="86809" y="94426"/>
                    <a:pt x="89564" y="94374"/>
                    <a:pt x="92290" y="94306"/>
                  </a:cubicBezTo>
                  <a:cubicBezTo>
                    <a:pt x="95367" y="94239"/>
                    <a:pt x="98495" y="94135"/>
                    <a:pt x="101915" y="93388"/>
                  </a:cubicBezTo>
                  <a:cubicBezTo>
                    <a:pt x="103282" y="93089"/>
                    <a:pt x="104342" y="92865"/>
                    <a:pt x="105589" y="92806"/>
                  </a:cubicBezTo>
                  <a:cubicBezTo>
                    <a:pt x="106844" y="92738"/>
                    <a:pt x="107874" y="92694"/>
                    <a:pt x="109017" y="92641"/>
                  </a:cubicBezTo>
                  <a:cubicBezTo>
                    <a:pt x="114281" y="92440"/>
                    <a:pt x="119561" y="92380"/>
                    <a:pt x="125363" y="91163"/>
                  </a:cubicBezTo>
                  <a:cubicBezTo>
                    <a:pt x="128567" y="90483"/>
                    <a:pt x="131688" y="89475"/>
                    <a:pt x="134682" y="88146"/>
                  </a:cubicBezTo>
                  <a:cubicBezTo>
                    <a:pt x="136318" y="87414"/>
                    <a:pt x="138170" y="86585"/>
                    <a:pt x="139559" y="85502"/>
                  </a:cubicBezTo>
                  <a:cubicBezTo>
                    <a:pt x="140358" y="84875"/>
                    <a:pt x="140820" y="83882"/>
                    <a:pt x="141687" y="83307"/>
                  </a:cubicBezTo>
                  <a:cubicBezTo>
                    <a:pt x="141709" y="83292"/>
                    <a:pt x="141746" y="83285"/>
                    <a:pt x="141776" y="83292"/>
                  </a:cubicBezTo>
                  <a:cubicBezTo>
                    <a:pt x="141881" y="83344"/>
                    <a:pt x="141724" y="83456"/>
                    <a:pt x="141724" y="83561"/>
                  </a:cubicBezTo>
                  <a:cubicBezTo>
                    <a:pt x="141724" y="83665"/>
                    <a:pt x="141246" y="84196"/>
                    <a:pt x="141157" y="84352"/>
                  </a:cubicBezTo>
                  <a:cubicBezTo>
                    <a:pt x="140910" y="84748"/>
                    <a:pt x="140798" y="84666"/>
                    <a:pt x="140873" y="85062"/>
                  </a:cubicBezTo>
                  <a:cubicBezTo>
                    <a:pt x="140947" y="85465"/>
                    <a:pt x="140873" y="85353"/>
                    <a:pt x="141283" y="85054"/>
                  </a:cubicBezTo>
                  <a:cubicBezTo>
                    <a:pt x="141694" y="84756"/>
                    <a:pt x="141791" y="84442"/>
                    <a:pt x="142209" y="84330"/>
                  </a:cubicBezTo>
                  <a:cubicBezTo>
                    <a:pt x="142314" y="84300"/>
                    <a:pt x="142127" y="84703"/>
                    <a:pt x="142180" y="84688"/>
                  </a:cubicBezTo>
                  <a:cubicBezTo>
                    <a:pt x="142553" y="84644"/>
                    <a:pt x="143927" y="83120"/>
                    <a:pt x="144158" y="82874"/>
                  </a:cubicBezTo>
                  <a:cubicBezTo>
                    <a:pt x="145503" y="81477"/>
                    <a:pt x="146690" y="80051"/>
                    <a:pt x="148004" y="78662"/>
                  </a:cubicBezTo>
                  <a:cubicBezTo>
                    <a:pt x="148706" y="77923"/>
                    <a:pt x="149430" y="77146"/>
                    <a:pt x="150401" y="76616"/>
                  </a:cubicBezTo>
                  <a:cubicBezTo>
                    <a:pt x="152186" y="75668"/>
                    <a:pt x="153978" y="74555"/>
                    <a:pt x="155815" y="73674"/>
                  </a:cubicBezTo>
                  <a:cubicBezTo>
                    <a:pt x="159982" y="71688"/>
                    <a:pt x="164320" y="70553"/>
                    <a:pt x="168241" y="70373"/>
                  </a:cubicBezTo>
                  <a:cubicBezTo>
                    <a:pt x="170152" y="70299"/>
                    <a:pt x="171982" y="70441"/>
                    <a:pt x="173647" y="70836"/>
                  </a:cubicBezTo>
                  <a:cubicBezTo>
                    <a:pt x="174424" y="71016"/>
                    <a:pt x="175185" y="71270"/>
                    <a:pt x="175925" y="71583"/>
                  </a:cubicBezTo>
                  <a:cubicBezTo>
                    <a:pt x="176455" y="71807"/>
                    <a:pt x="177508" y="72121"/>
                    <a:pt x="177747" y="72569"/>
                  </a:cubicBezTo>
                  <a:cubicBezTo>
                    <a:pt x="177978" y="73017"/>
                    <a:pt x="177784" y="74488"/>
                    <a:pt x="177836" y="75070"/>
                  </a:cubicBezTo>
                  <a:cubicBezTo>
                    <a:pt x="177903" y="76004"/>
                    <a:pt x="178083" y="76930"/>
                    <a:pt x="178359" y="77833"/>
                  </a:cubicBezTo>
                  <a:cubicBezTo>
                    <a:pt x="178919" y="79536"/>
                    <a:pt x="180024" y="80917"/>
                    <a:pt x="181899" y="81716"/>
                  </a:cubicBezTo>
                  <a:cubicBezTo>
                    <a:pt x="186095" y="83479"/>
                    <a:pt x="190045" y="85756"/>
                    <a:pt x="193376" y="88908"/>
                  </a:cubicBezTo>
                  <a:cubicBezTo>
                    <a:pt x="195258" y="90692"/>
                    <a:pt x="196893" y="92708"/>
                    <a:pt x="198260" y="94911"/>
                  </a:cubicBezTo>
                  <a:cubicBezTo>
                    <a:pt x="199641" y="97144"/>
                    <a:pt x="200657" y="99646"/>
                    <a:pt x="201948" y="102087"/>
                  </a:cubicBezTo>
                  <a:cubicBezTo>
                    <a:pt x="204637" y="107143"/>
                    <a:pt x="207848" y="112198"/>
                    <a:pt x="210177" y="118314"/>
                  </a:cubicBezTo>
                  <a:cubicBezTo>
                    <a:pt x="210737" y="119778"/>
                    <a:pt x="211253" y="121294"/>
                    <a:pt x="211701" y="122862"/>
                  </a:cubicBezTo>
                  <a:cubicBezTo>
                    <a:pt x="211858" y="123407"/>
                    <a:pt x="212477" y="125147"/>
                    <a:pt x="212418" y="125714"/>
                  </a:cubicBezTo>
                  <a:cubicBezTo>
                    <a:pt x="212365" y="126282"/>
                    <a:pt x="211985" y="126379"/>
                    <a:pt x="212522" y="126162"/>
                  </a:cubicBezTo>
                  <a:cubicBezTo>
                    <a:pt x="213314" y="125849"/>
                    <a:pt x="214083" y="124736"/>
                    <a:pt x="214725" y="124071"/>
                  </a:cubicBezTo>
                  <a:cubicBezTo>
                    <a:pt x="214762" y="124034"/>
                    <a:pt x="214807" y="124094"/>
                    <a:pt x="214822" y="124154"/>
                  </a:cubicBezTo>
                  <a:cubicBezTo>
                    <a:pt x="215360" y="132106"/>
                    <a:pt x="216293" y="140530"/>
                    <a:pt x="217227" y="149767"/>
                  </a:cubicBezTo>
                  <a:cubicBezTo>
                    <a:pt x="218033" y="157682"/>
                    <a:pt x="218780" y="166203"/>
                    <a:pt x="219026" y="175290"/>
                  </a:cubicBezTo>
                  <a:cubicBezTo>
                    <a:pt x="219041" y="175432"/>
                    <a:pt x="218967" y="175380"/>
                    <a:pt x="218952" y="175246"/>
                  </a:cubicBezTo>
                  <a:cubicBezTo>
                    <a:pt x="218481" y="157376"/>
                    <a:pt x="216181" y="142105"/>
                    <a:pt x="215031" y="128403"/>
                  </a:cubicBezTo>
                  <a:cubicBezTo>
                    <a:pt x="214957" y="127454"/>
                    <a:pt x="214882" y="126506"/>
                    <a:pt x="214822" y="125572"/>
                  </a:cubicBezTo>
                  <a:cubicBezTo>
                    <a:pt x="214755" y="124639"/>
                    <a:pt x="214643" y="124557"/>
                    <a:pt x="214187" y="124826"/>
                  </a:cubicBezTo>
                  <a:cubicBezTo>
                    <a:pt x="213724" y="125102"/>
                    <a:pt x="213157" y="125938"/>
                    <a:pt x="212567" y="126312"/>
                  </a:cubicBezTo>
                  <a:cubicBezTo>
                    <a:pt x="212253" y="126521"/>
                    <a:pt x="212246" y="126573"/>
                    <a:pt x="212059" y="126297"/>
                  </a:cubicBezTo>
                  <a:cubicBezTo>
                    <a:pt x="212037" y="126267"/>
                    <a:pt x="212119" y="126058"/>
                    <a:pt x="212119" y="126050"/>
                  </a:cubicBezTo>
                  <a:cubicBezTo>
                    <a:pt x="212119" y="126043"/>
                    <a:pt x="212216" y="125894"/>
                    <a:pt x="212224" y="125819"/>
                  </a:cubicBezTo>
                  <a:cubicBezTo>
                    <a:pt x="212268" y="125311"/>
                    <a:pt x="212126" y="124930"/>
                    <a:pt x="212022" y="124415"/>
                  </a:cubicBezTo>
                  <a:cubicBezTo>
                    <a:pt x="211619" y="122615"/>
                    <a:pt x="211006" y="120846"/>
                    <a:pt x="210394" y="119180"/>
                  </a:cubicBezTo>
                  <a:cubicBezTo>
                    <a:pt x="209266" y="116104"/>
                    <a:pt x="207900" y="113274"/>
                    <a:pt x="206481" y="110593"/>
                  </a:cubicBezTo>
                  <a:cubicBezTo>
                    <a:pt x="205062" y="107912"/>
                    <a:pt x="203591" y="105396"/>
                    <a:pt x="202232" y="102872"/>
                  </a:cubicBezTo>
                  <a:cubicBezTo>
                    <a:pt x="200739" y="100101"/>
                    <a:pt x="199604" y="97264"/>
                    <a:pt x="198021" y="94755"/>
                  </a:cubicBezTo>
                  <a:cubicBezTo>
                    <a:pt x="194780" y="89632"/>
                    <a:pt x="190262" y="85980"/>
                    <a:pt x="185154" y="83367"/>
                  </a:cubicBezTo>
                  <a:cubicBezTo>
                    <a:pt x="183414" y="82471"/>
                    <a:pt x="181241" y="81881"/>
                    <a:pt x="179890" y="80634"/>
                  </a:cubicBezTo>
                  <a:cubicBezTo>
                    <a:pt x="178710" y="79536"/>
                    <a:pt x="178150" y="78028"/>
                    <a:pt x="177874" y="76497"/>
                  </a:cubicBezTo>
                  <a:cubicBezTo>
                    <a:pt x="177694" y="75541"/>
                    <a:pt x="177702" y="74548"/>
                    <a:pt x="177612" y="73577"/>
                  </a:cubicBezTo>
                  <a:cubicBezTo>
                    <a:pt x="177493" y="72255"/>
                    <a:pt x="176380" y="71859"/>
                    <a:pt x="175066" y="71389"/>
                  </a:cubicBezTo>
                  <a:cubicBezTo>
                    <a:pt x="173147" y="70710"/>
                    <a:pt x="170951" y="70418"/>
                    <a:pt x="168607" y="70485"/>
                  </a:cubicBezTo>
                  <a:cubicBezTo>
                    <a:pt x="165806" y="70553"/>
                    <a:pt x="162790" y="71128"/>
                    <a:pt x="159758" y="72173"/>
                  </a:cubicBezTo>
                  <a:cubicBezTo>
                    <a:pt x="158100" y="72741"/>
                    <a:pt x="156480" y="73428"/>
                    <a:pt x="154919" y="74227"/>
                  </a:cubicBezTo>
                  <a:cubicBezTo>
                    <a:pt x="153530" y="74936"/>
                    <a:pt x="152216" y="75929"/>
                    <a:pt x="150842" y="76624"/>
                  </a:cubicBezTo>
                  <a:cubicBezTo>
                    <a:pt x="149983" y="77057"/>
                    <a:pt x="149527" y="77288"/>
                    <a:pt x="148811" y="77990"/>
                  </a:cubicBezTo>
                  <a:cubicBezTo>
                    <a:pt x="148086" y="78692"/>
                    <a:pt x="147220" y="79663"/>
                    <a:pt x="146466" y="80499"/>
                  </a:cubicBezTo>
                  <a:cubicBezTo>
                    <a:pt x="145167" y="81955"/>
                    <a:pt x="143830" y="83665"/>
                    <a:pt x="142038" y="84905"/>
                  </a:cubicBezTo>
                  <a:cubicBezTo>
                    <a:pt x="141985" y="84942"/>
                    <a:pt x="141918" y="84935"/>
                    <a:pt x="141941" y="84875"/>
                  </a:cubicBezTo>
                  <a:cubicBezTo>
                    <a:pt x="142292" y="83979"/>
                    <a:pt x="141366" y="85263"/>
                    <a:pt x="140970" y="85465"/>
                  </a:cubicBezTo>
                  <a:cubicBezTo>
                    <a:pt x="140567" y="85674"/>
                    <a:pt x="140582" y="85659"/>
                    <a:pt x="140380" y="85525"/>
                  </a:cubicBezTo>
                  <a:cubicBezTo>
                    <a:pt x="140313" y="85473"/>
                    <a:pt x="140335" y="85234"/>
                    <a:pt x="140350" y="85166"/>
                  </a:cubicBezTo>
                  <a:cubicBezTo>
                    <a:pt x="140417" y="84927"/>
                    <a:pt x="141067" y="84300"/>
                    <a:pt x="141269" y="84016"/>
                  </a:cubicBezTo>
                  <a:cubicBezTo>
                    <a:pt x="141366" y="83882"/>
                    <a:pt x="141836" y="83397"/>
                    <a:pt x="141567" y="83531"/>
                  </a:cubicBezTo>
                  <a:cubicBezTo>
                    <a:pt x="140940" y="83852"/>
                    <a:pt x="140455" y="85077"/>
                    <a:pt x="139984" y="85473"/>
                  </a:cubicBezTo>
                  <a:cubicBezTo>
                    <a:pt x="139521" y="85876"/>
                    <a:pt x="138677" y="86249"/>
                    <a:pt x="138177" y="86533"/>
                  </a:cubicBezTo>
                  <a:cubicBezTo>
                    <a:pt x="131285" y="90274"/>
                    <a:pt x="124385" y="91775"/>
                    <a:pt x="117985" y="92305"/>
                  </a:cubicBezTo>
                  <a:cubicBezTo>
                    <a:pt x="114901" y="92567"/>
                    <a:pt x="111929" y="92641"/>
                    <a:pt x="108920" y="92768"/>
                  </a:cubicBezTo>
                  <a:cubicBezTo>
                    <a:pt x="107090" y="92828"/>
                    <a:pt x="105171" y="92776"/>
                    <a:pt x="103170" y="93194"/>
                  </a:cubicBezTo>
                  <a:cubicBezTo>
                    <a:pt x="100878" y="93679"/>
                    <a:pt x="98719" y="94090"/>
                    <a:pt x="96561" y="94247"/>
                  </a:cubicBezTo>
                  <a:cubicBezTo>
                    <a:pt x="92477" y="94545"/>
                    <a:pt x="88676" y="94314"/>
                    <a:pt x="84419" y="94919"/>
                  </a:cubicBezTo>
                  <a:cubicBezTo>
                    <a:pt x="82844" y="95143"/>
                    <a:pt x="81432" y="95651"/>
                    <a:pt x="80484" y="94979"/>
                  </a:cubicBezTo>
                  <a:cubicBezTo>
                    <a:pt x="80081" y="94695"/>
                    <a:pt x="79812" y="94314"/>
                    <a:pt x="79491" y="93970"/>
                  </a:cubicBezTo>
                  <a:cubicBezTo>
                    <a:pt x="79371" y="93829"/>
                    <a:pt x="79237" y="93694"/>
                    <a:pt x="79095" y="93575"/>
                  </a:cubicBezTo>
                  <a:cubicBezTo>
                    <a:pt x="78416" y="93000"/>
                    <a:pt x="77818" y="93112"/>
                    <a:pt x="76549" y="93425"/>
                  </a:cubicBezTo>
                  <a:cubicBezTo>
                    <a:pt x="72315" y="94486"/>
                    <a:pt x="68245" y="95344"/>
                    <a:pt x="64213" y="95755"/>
                  </a:cubicBezTo>
                  <a:cubicBezTo>
                    <a:pt x="60180" y="96166"/>
                    <a:pt x="56238" y="96255"/>
                    <a:pt x="52310" y="96472"/>
                  </a:cubicBezTo>
                  <a:cubicBezTo>
                    <a:pt x="50368" y="96577"/>
                    <a:pt x="48434" y="96696"/>
                    <a:pt x="46500" y="96875"/>
                  </a:cubicBezTo>
                  <a:cubicBezTo>
                    <a:pt x="45582" y="96957"/>
                    <a:pt x="44648" y="97047"/>
                    <a:pt x="43722" y="97159"/>
                  </a:cubicBezTo>
                  <a:cubicBezTo>
                    <a:pt x="42490" y="97301"/>
                    <a:pt x="41781" y="97099"/>
                    <a:pt x="40676" y="96786"/>
                  </a:cubicBezTo>
                  <a:cubicBezTo>
                    <a:pt x="37226" y="95815"/>
                    <a:pt x="33873" y="94642"/>
                    <a:pt x="30662" y="93142"/>
                  </a:cubicBezTo>
                  <a:cubicBezTo>
                    <a:pt x="17654" y="87257"/>
                    <a:pt x="7207" y="74742"/>
                    <a:pt x="3488" y="53273"/>
                  </a:cubicBezTo>
                  <a:cubicBezTo>
                    <a:pt x="3219" y="51757"/>
                    <a:pt x="2988" y="50219"/>
                    <a:pt x="2771" y="48658"/>
                  </a:cubicBezTo>
                  <a:cubicBezTo>
                    <a:pt x="2555" y="47105"/>
                    <a:pt x="2517" y="45335"/>
                    <a:pt x="2241" y="43819"/>
                  </a:cubicBezTo>
                  <a:cubicBezTo>
                    <a:pt x="2024" y="42625"/>
                    <a:pt x="2136" y="42602"/>
                    <a:pt x="1636" y="42744"/>
                  </a:cubicBezTo>
                  <a:cubicBezTo>
                    <a:pt x="1420" y="42811"/>
                    <a:pt x="1203" y="43125"/>
                    <a:pt x="1009" y="43304"/>
                  </a:cubicBezTo>
                  <a:cubicBezTo>
                    <a:pt x="815" y="43483"/>
                    <a:pt x="531" y="43939"/>
                    <a:pt x="329" y="43857"/>
                  </a:cubicBezTo>
                  <a:cubicBezTo>
                    <a:pt x="120" y="43767"/>
                    <a:pt x="202" y="43976"/>
                    <a:pt x="105" y="43745"/>
                  </a:cubicBezTo>
                  <a:cubicBezTo>
                    <a:pt x="1" y="43506"/>
                    <a:pt x="337" y="40213"/>
                    <a:pt x="344" y="39735"/>
                  </a:cubicBezTo>
                  <a:cubicBezTo>
                    <a:pt x="516" y="34575"/>
                    <a:pt x="322" y="28862"/>
                    <a:pt x="733" y="23471"/>
                  </a:cubicBezTo>
                  <a:cubicBezTo>
                    <a:pt x="852" y="21880"/>
                    <a:pt x="1084" y="20432"/>
                    <a:pt x="1218" y="18848"/>
                  </a:cubicBezTo>
                  <a:cubicBezTo>
                    <a:pt x="1330" y="17519"/>
                    <a:pt x="1151" y="18176"/>
                    <a:pt x="1046" y="17467"/>
                  </a:cubicBezTo>
                  <a:cubicBezTo>
                    <a:pt x="904" y="16392"/>
                    <a:pt x="1263" y="14398"/>
                    <a:pt x="568" y="14174"/>
                  </a:cubicBezTo>
                  <a:cubicBezTo>
                    <a:pt x="546" y="14144"/>
                    <a:pt x="531" y="14114"/>
                    <a:pt x="531" y="14084"/>
                  </a:cubicBezTo>
                  <a:cubicBezTo>
                    <a:pt x="232" y="11986"/>
                    <a:pt x="419" y="10007"/>
                    <a:pt x="695" y="8327"/>
                  </a:cubicBezTo>
                  <a:cubicBezTo>
                    <a:pt x="1225" y="5064"/>
                    <a:pt x="2084" y="2502"/>
                    <a:pt x="2898" y="98"/>
                  </a:cubicBezTo>
                  <a:cubicBezTo>
                    <a:pt x="2921" y="1"/>
                    <a:pt x="2973" y="210"/>
                    <a:pt x="2943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871000" y="873600"/>
              <a:ext cx="5476225" cy="4387100"/>
            </a:xfrm>
            <a:custGeom>
              <a:avLst/>
              <a:gdLst/>
              <a:ahLst/>
              <a:cxnLst/>
              <a:rect l="l" t="t" r="r" b="b"/>
              <a:pathLst>
                <a:path w="219049" h="175484" extrusionOk="0">
                  <a:moveTo>
                    <a:pt x="2980" y="299"/>
                  </a:moveTo>
                  <a:cubicBezTo>
                    <a:pt x="2293" y="2330"/>
                    <a:pt x="1614" y="4451"/>
                    <a:pt x="1076" y="6982"/>
                  </a:cubicBezTo>
                  <a:cubicBezTo>
                    <a:pt x="800" y="8289"/>
                    <a:pt x="232" y="11067"/>
                    <a:pt x="516" y="13105"/>
                  </a:cubicBezTo>
                  <a:cubicBezTo>
                    <a:pt x="665" y="14196"/>
                    <a:pt x="994" y="13830"/>
                    <a:pt x="1151" y="14718"/>
                  </a:cubicBezTo>
                  <a:cubicBezTo>
                    <a:pt x="1330" y="15764"/>
                    <a:pt x="665" y="17265"/>
                    <a:pt x="1434" y="17698"/>
                  </a:cubicBezTo>
                  <a:cubicBezTo>
                    <a:pt x="1464" y="17750"/>
                    <a:pt x="1472" y="17802"/>
                    <a:pt x="1472" y="17862"/>
                  </a:cubicBezTo>
                  <a:cubicBezTo>
                    <a:pt x="561" y="24045"/>
                    <a:pt x="583" y="30736"/>
                    <a:pt x="494" y="37203"/>
                  </a:cubicBezTo>
                  <a:cubicBezTo>
                    <a:pt x="471" y="38606"/>
                    <a:pt x="434" y="39988"/>
                    <a:pt x="367" y="41332"/>
                  </a:cubicBezTo>
                  <a:cubicBezTo>
                    <a:pt x="359" y="41556"/>
                    <a:pt x="180" y="43714"/>
                    <a:pt x="202" y="43759"/>
                  </a:cubicBezTo>
                  <a:cubicBezTo>
                    <a:pt x="322" y="44102"/>
                    <a:pt x="1957" y="42333"/>
                    <a:pt x="2106" y="42198"/>
                  </a:cubicBezTo>
                  <a:cubicBezTo>
                    <a:pt x="2256" y="42071"/>
                    <a:pt x="2174" y="42228"/>
                    <a:pt x="2174" y="42303"/>
                  </a:cubicBezTo>
                  <a:cubicBezTo>
                    <a:pt x="3495" y="59918"/>
                    <a:pt x="8461" y="74077"/>
                    <a:pt x="16459" y="82970"/>
                  </a:cubicBezTo>
                  <a:cubicBezTo>
                    <a:pt x="20357" y="87361"/>
                    <a:pt x="24852" y="90572"/>
                    <a:pt x="29698" y="92984"/>
                  </a:cubicBezTo>
                  <a:cubicBezTo>
                    <a:pt x="32013" y="94134"/>
                    <a:pt x="34410" y="95135"/>
                    <a:pt x="36867" y="95963"/>
                  </a:cubicBezTo>
                  <a:cubicBezTo>
                    <a:pt x="38092" y="96374"/>
                    <a:pt x="39324" y="96755"/>
                    <a:pt x="40571" y="97121"/>
                  </a:cubicBezTo>
                  <a:cubicBezTo>
                    <a:pt x="42132" y="97562"/>
                    <a:pt x="43513" y="97487"/>
                    <a:pt x="45260" y="97315"/>
                  </a:cubicBezTo>
                  <a:cubicBezTo>
                    <a:pt x="50644" y="96807"/>
                    <a:pt x="55991" y="96755"/>
                    <a:pt x="61487" y="96359"/>
                  </a:cubicBezTo>
                  <a:cubicBezTo>
                    <a:pt x="64549" y="96158"/>
                    <a:pt x="67588" y="95777"/>
                    <a:pt x="70597" y="95209"/>
                  </a:cubicBezTo>
                  <a:cubicBezTo>
                    <a:pt x="72188" y="94911"/>
                    <a:pt x="73786" y="94545"/>
                    <a:pt x="75406" y="94119"/>
                  </a:cubicBezTo>
                  <a:cubicBezTo>
                    <a:pt x="76444" y="93835"/>
                    <a:pt x="77519" y="93320"/>
                    <a:pt x="78318" y="93581"/>
                  </a:cubicBezTo>
                  <a:cubicBezTo>
                    <a:pt x="78976" y="93798"/>
                    <a:pt x="79327" y="94313"/>
                    <a:pt x="79707" y="94739"/>
                  </a:cubicBezTo>
                  <a:cubicBezTo>
                    <a:pt x="80096" y="95172"/>
                    <a:pt x="80282" y="95463"/>
                    <a:pt x="80745" y="95627"/>
                  </a:cubicBezTo>
                  <a:cubicBezTo>
                    <a:pt x="81559" y="95919"/>
                    <a:pt x="82605" y="95613"/>
                    <a:pt x="83658" y="95441"/>
                  </a:cubicBezTo>
                  <a:cubicBezTo>
                    <a:pt x="86607" y="94978"/>
                    <a:pt x="89355" y="94926"/>
                    <a:pt x="92081" y="94866"/>
                  </a:cubicBezTo>
                  <a:cubicBezTo>
                    <a:pt x="95165" y="94799"/>
                    <a:pt x="98286" y="94701"/>
                    <a:pt x="101699" y="93955"/>
                  </a:cubicBezTo>
                  <a:cubicBezTo>
                    <a:pt x="103073" y="93656"/>
                    <a:pt x="104126" y="93432"/>
                    <a:pt x="105380" y="93372"/>
                  </a:cubicBezTo>
                  <a:cubicBezTo>
                    <a:pt x="106627" y="93305"/>
                    <a:pt x="107665" y="93260"/>
                    <a:pt x="108808" y="93208"/>
                  </a:cubicBezTo>
                  <a:cubicBezTo>
                    <a:pt x="114072" y="93014"/>
                    <a:pt x="119352" y="92947"/>
                    <a:pt x="125146" y="91729"/>
                  </a:cubicBezTo>
                  <a:cubicBezTo>
                    <a:pt x="128357" y="91050"/>
                    <a:pt x="131486" y="90034"/>
                    <a:pt x="134481" y="88698"/>
                  </a:cubicBezTo>
                  <a:cubicBezTo>
                    <a:pt x="136108" y="87981"/>
                    <a:pt x="137953" y="87144"/>
                    <a:pt x="139357" y="86047"/>
                  </a:cubicBezTo>
                  <a:cubicBezTo>
                    <a:pt x="140148" y="85427"/>
                    <a:pt x="140619" y="84426"/>
                    <a:pt x="141477" y="83866"/>
                  </a:cubicBezTo>
                  <a:cubicBezTo>
                    <a:pt x="141500" y="83851"/>
                    <a:pt x="141537" y="83844"/>
                    <a:pt x="141567" y="83844"/>
                  </a:cubicBezTo>
                  <a:cubicBezTo>
                    <a:pt x="141679" y="83896"/>
                    <a:pt x="141522" y="84016"/>
                    <a:pt x="141515" y="84120"/>
                  </a:cubicBezTo>
                  <a:cubicBezTo>
                    <a:pt x="141500" y="84217"/>
                    <a:pt x="141037" y="84755"/>
                    <a:pt x="140940" y="84912"/>
                  </a:cubicBezTo>
                  <a:cubicBezTo>
                    <a:pt x="140708" y="85293"/>
                    <a:pt x="140596" y="85218"/>
                    <a:pt x="140664" y="85621"/>
                  </a:cubicBezTo>
                  <a:cubicBezTo>
                    <a:pt x="140731" y="86024"/>
                    <a:pt x="140671" y="85897"/>
                    <a:pt x="141082" y="85614"/>
                  </a:cubicBezTo>
                  <a:cubicBezTo>
                    <a:pt x="141492" y="85322"/>
                    <a:pt x="141590" y="84994"/>
                    <a:pt x="142008" y="84874"/>
                  </a:cubicBezTo>
                  <a:cubicBezTo>
                    <a:pt x="142097" y="84845"/>
                    <a:pt x="141926" y="85248"/>
                    <a:pt x="141978" y="85240"/>
                  </a:cubicBezTo>
                  <a:cubicBezTo>
                    <a:pt x="142351" y="85203"/>
                    <a:pt x="143718" y="83672"/>
                    <a:pt x="143957" y="83418"/>
                  </a:cubicBezTo>
                  <a:cubicBezTo>
                    <a:pt x="145293" y="82029"/>
                    <a:pt x="146481" y="80596"/>
                    <a:pt x="147802" y="79207"/>
                  </a:cubicBezTo>
                  <a:cubicBezTo>
                    <a:pt x="148504" y="78467"/>
                    <a:pt x="149229" y="77698"/>
                    <a:pt x="150199" y="77161"/>
                  </a:cubicBezTo>
                  <a:cubicBezTo>
                    <a:pt x="151984" y="76205"/>
                    <a:pt x="153776" y="75092"/>
                    <a:pt x="155613" y="74211"/>
                  </a:cubicBezTo>
                  <a:cubicBezTo>
                    <a:pt x="159787" y="72217"/>
                    <a:pt x="164126" y="71067"/>
                    <a:pt x="168046" y="70895"/>
                  </a:cubicBezTo>
                  <a:cubicBezTo>
                    <a:pt x="169973" y="70806"/>
                    <a:pt x="171802" y="70948"/>
                    <a:pt x="173460" y="71336"/>
                  </a:cubicBezTo>
                  <a:cubicBezTo>
                    <a:pt x="174244" y="71515"/>
                    <a:pt x="175006" y="71762"/>
                    <a:pt x="175738" y="72075"/>
                  </a:cubicBezTo>
                  <a:cubicBezTo>
                    <a:pt x="176275" y="72299"/>
                    <a:pt x="177336" y="72613"/>
                    <a:pt x="177567" y="73061"/>
                  </a:cubicBezTo>
                  <a:cubicBezTo>
                    <a:pt x="177806" y="73509"/>
                    <a:pt x="177605" y="74973"/>
                    <a:pt x="177657" y="75563"/>
                  </a:cubicBezTo>
                  <a:cubicBezTo>
                    <a:pt x="177739" y="76503"/>
                    <a:pt x="177888" y="77437"/>
                    <a:pt x="178187" y="78311"/>
                  </a:cubicBezTo>
                  <a:cubicBezTo>
                    <a:pt x="178747" y="80021"/>
                    <a:pt x="179845" y="81395"/>
                    <a:pt x="181727" y="82179"/>
                  </a:cubicBezTo>
                  <a:cubicBezTo>
                    <a:pt x="185931" y="83934"/>
                    <a:pt x="189903" y="86189"/>
                    <a:pt x="193234" y="89318"/>
                  </a:cubicBezTo>
                  <a:cubicBezTo>
                    <a:pt x="195116" y="91087"/>
                    <a:pt x="196766" y="93096"/>
                    <a:pt x="198132" y="95291"/>
                  </a:cubicBezTo>
                  <a:cubicBezTo>
                    <a:pt x="199514" y="97517"/>
                    <a:pt x="200529" y="100003"/>
                    <a:pt x="201829" y="102445"/>
                  </a:cubicBezTo>
                  <a:cubicBezTo>
                    <a:pt x="204525" y="107463"/>
                    <a:pt x="207750" y="112496"/>
                    <a:pt x="210103" y="118590"/>
                  </a:cubicBezTo>
                  <a:cubicBezTo>
                    <a:pt x="210670" y="120046"/>
                    <a:pt x="211185" y="121547"/>
                    <a:pt x="211633" y="123115"/>
                  </a:cubicBezTo>
                  <a:cubicBezTo>
                    <a:pt x="211790" y="123660"/>
                    <a:pt x="212403" y="125385"/>
                    <a:pt x="212350" y="125953"/>
                  </a:cubicBezTo>
                  <a:cubicBezTo>
                    <a:pt x="212291" y="126528"/>
                    <a:pt x="211910" y="126617"/>
                    <a:pt x="212455" y="126401"/>
                  </a:cubicBezTo>
                  <a:cubicBezTo>
                    <a:pt x="213254" y="126079"/>
                    <a:pt x="214023" y="124967"/>
                    <a:pt x="214665" y="124302"/>
                  </a:cubicBezTo>
                  <a:cubicBezTo>
                    <a:pt x="214703" y="124265"/>
                    <a:pt x="214747" y="124325"/>
                    <a:pt x="214747" y="124399"/>
                  </a:cubicBezTo>
                  <a:cubicBezTo>
                    <a:pt x="215307" y="132322"/>
                    <a:pt x="216248" y="140701"/>
                    <a:pt x="217204" y="149915"/>
                  </a:cubicBezTo>
                  <a:cubicBezTo>
                    <a:pt x="218026" y="157816"/>
                    <a:pt x="218780" y="166299"/>
                    <a:pt x="219041" y="175342"/>
                  </a:cubicBezTo>
                  <a:cubicBezTo>
                    <a:pt x="219049" y="175484"/>
                    <a:pt x="218974" y="175439"/>
                    <a:pt x="218966" y="175297"/>
                  </a:cubicBezTo>
                  <a:cubicBezTo>
                    <a:pt x="218474" y="157495"/>
                    <a:pt x="216151" y="142291"/>
                    <a:pt x="214971" y="128626"/>
                  </a:cubicBezTo>
                  <a:cubicBezTo>
                    <a:pt x="214897" y="127685"/>
                    <a:pt x="214822" y="126737"/>
                    <a:pt x="214755" y="125803"/>
                  </a:cubicBezTo>
                  <a:cubicBezTo>
                    <a:pt x="214688" y="124870"/>
                    <a:pt x="214583" y="124795"/>
                    <a:pt x="214120" y="125071"/>
                  </a:cubicBezTo>
                  <a:cubicBezTo>
                    <a:pt x="213665" y="125340"/>
                    <a:pt x="213097" y="126177"/>
                    <a:pt x="212507" y="126550"/>
                  </a:cubicBezTo>
                  <a:cubicBezTo>
                    <a:pt x="212186" y="126759"/>
                    <a:pt x="212179" y="126811"/>
                    <a:pt x="211984" y="126535"/>
                  </a:cubicBezTo>
                  <a:cubicBezTo>
                    <a:pt x="211969" y="126505"/>
                    <a:pt x="212052" y="126311"/>
                    <a:pt x="212052" y="126304"/>
                  </a:cubicBezTo>
                  <a:cubicBezTo>
                    <a:pt x="212052" y="126289"/>
                    <a:pt x="212141" y="126132"/>
                    <a:pt x="212149" y="126065"/>
                  </a:cubicBezTo>
                  <a:cubicBezTo>
                    <a:pt x="212201" y="125564"/>
                    <a:pt x="212067" y="125183"/>
                    <a:pt x="211947" y="124668"/>
                  </a:cubicBezTo>
                  <a:cubicBezTo>
                    <a:pt x="211544" y="122869"/>
                    <a:pt x="210932" y="121099"/>
                    <a:pt x="210312" y="119456"/>
                  </a:cubicBezTo>
                  <a:cubicBezTo>
                    <a:pt x="209177" y="116387"/>
                    <a:pt x="207810" y="113572"/>
                    <a:pt x="206384" y="110906"/>
                  </a:cubicBezTo>
                  <a:cubicBezTo>
                    <a:pt x="204958" y="108247"/>
                    <a:pt x="203479" y="105731"/>
                    <a:pt x="202120" y="103214"/>
                  </a:cubicBezTo>
                  <a:cubicBezTo>
                    <a:pt x="200619" y="100466"/>
                    <a:pt x="199477" y="97636"/>
                    <a:pt x="197879" y="95142"/>
                  </a:cubicBezTo>
                  <a:cubicBezTo>
                    <a:pt x="194630" y="90034"/>
                    <a:pt x="190105" y="86413"/>
                    <a:pt x="184990" y="83822"/>
                  </a:cubicBezTo>
                  <a:cubicBezTo>
                    <a:pt x="183257" y="82933"/>
                    <a:pt x="181077" y="82358"/>
                    <a:pt x="179725" y="81103"/>
                  </a:cubicBezTo>
                  <a:cubicBezTo>
                    <a:pt x="178538" y="80013"/>
                    <a:pt x="177978" y="78512"/>
                    <a:pt x="177702" y="76989"/>
                  </a:cubicBezTo>
                  <a:cubicBezTo>
                    <a:pt x="177522" y="76026"/>
                    <a:pt x="177530" y="75040"/>
                    <a:pt x="177440" y="74069"/>
                  </a:cubicBezTo>
                  <a:cubicBezTo>
                    <a:pt x="177306" y="72747"/>
                    <a:pt x="176201" y="72352"/>
                    <a:pt x="174879" y="71889"/>
                  </a:cubicBezTo>
                  <a:cubicBezTo>
                    <a:pt x="172967" y="71217"/>
                    <a:pt x="170765" y="70933"/>
                    <a:pt x="168412" y="70993"/>
                  </a:cubicBezTo>
                  <a:cubicBezTo>
                    <a:pt x="165612" y="71082"/>
                    <a:pt x="162595" y="71657"/>
                    <a:pt x="159563" y="72703"/>
                  </a:cubicBezTo>
                  <a:cubicBezTo>
                    <a:pt x="157906" y="73278"/>
                    <a:pt x="156285" y="73965"/>
                    <a:pt x="154717" y="74764"/>
                  </a:cubicBezTo>
                  <a:cubicBezTo>
                    <a:pt x="153328" y="75473"/>
                    <a:pt x="152014" y="76474"/>
                    <a:pt x="150632" y="77168"/>
                  </a:cubicBezTo>
                  <a:cubicBezTo>
                    <a:pt x="149781" y="77601"/>
                    <a:pt x="149326" y="77840"/>
                    <a:pt x="148594" y="78535"/>
                  </a:cubicBezTo>
                  <a:cubicBezTo>
                    <a:pt x="147870" y="79237"/>
                    <a:pt x="147018" y="80207"/>
                    <a:pt x="146264" y="81051"/>
                  </a:cubicBezTo>
                  <a:cubicBezTo>
                    <a:pt x="144965" y="82507"/>
                    <a:pt x="143621" y="84225"/>
                    <a:pt x="141836" y="85464"/>
                  </a:cubicBezTo>
                  <a:cubicBezTo>
                    <a:pt x="141769" y="85502"/>
                    <a:pt x="141709" y="85479"/>
                    <a:pt x="141724" y="85434"/>
                  </a:cubicBezTo>
                  <a:cubicBezTo>
                    <a:pt x="142090" y="84531"/>
                    <a:pt x="141164" y="85808"/>
                    <a:pt x="140753" y="86024"/>
                  </a:cubicBezTo>
                  <a:cubicBezTo>
                    <a:pt x="140342" y="86241"/>
                    <a:pt x="140380" y="86219"/>
                    <a:pt x="140178" y="86077"/>
                  </a:cubicBezTo>
                  <a:cubicBezTo>
                    <a:pt x="139969" y="85942"/>
                    <a:pt x="140126" y="85793"/>
                    <a:pt x="140148" y="85726"/>
                  </a:cubicBezTo>
                  <a:cubicBezTo>
                    <a:pt x="140201" y="85479"/>
                    <a:pt x="140865" y="84859"/>
                    <a:pt x="141059" y="84576"/>
                  </a:cubicBezTo>
                  <a:cubicBezTo>
                    <a:pt x="141156" y="84434"/>
                    <a:pt x="141619" y="83948"/>
                    <a:pt x="141358" y="84083"/>
                  </a:cubicBezTo>
                  <a:cubicBezTo>
                    <a:pt x="140723" y="84411"/>
                    <a:pt x="140253" y="85629"/>
                    <a:pt x="139782" y="86032"/>
                  </a:cubicBezTo>
                  <a:cubicBezTo>
                    <a:pt x="139319" y="86435"/>
                    <a:pt x="138476" y="86808"/>
                    <a:pt x="137960" y="87085"/>
                  </a:cubicBezTo>
                  <a:cubicBezTo>
                    <a:pt x="131083" y="90841"/>
                    <a:pt x="124176" y="92342"/>
                    <a:pt x="117776" y="92887"/>
                  </a:cubicBezTo>
                  <a:cubicBezTo>
                    <a:pt x="114685" y="93133"/>
                    <a:pt x="111705" y="93223"/>
                    <a:pt x="108711" y="93335"/>
                  </a:cubicBezTo>
                  <a:cubicBezTo>
                    <a:pt x="106881" y="93395"/>
                    <a:pt x="104955" y="93342"/>
                    <a:pt x="102953" y="93761"/>
                  </a:cubicBezTo>
                  <a:cubicBezTo>
                    <a:pt x="100661" y="94246"/>
                    <a:pt x="98510" y="94657"/>
                    <a:pt x="96352" y="94814"/>
                  </a:cubicBezTo>
                  <a:cubicBezTo>
                    <a:pt x="92260" y="95112"/>
                    <a:pt x="88474" y="94873"/>
                    <a:pt x="84218" y="95471"/>
                  </a:cubicBezTo>
                  <a:cubicBezTo>
                    <a:pt x="82642" y="95695"/>
                    <a:pt x="81231" y="96188"/>
                    <a:pt x="80275" y="95523"/>
                  </a:cubicBezTo>
                  <a:cubicBezTo>
                    <a:pt x="79879" y="95239"/>
                    <a:pt x="79603" y="94851"/>
                    <a:pt x="79289" y="94507"/>
                  </a:cubicBezTo>
                  <a:cubicBezTo>
                    <a:pt x="79170" y="94365"/>
                    <a:pt x="79035" y="94239"/>
                    <a:pt x="78893" y="94119"/>
                  </a:cubicBezTo>
                  <a:cubicBezTo>
                    <a:pt x="78214" y="93537"/>
                    <a:pt x="77617" y="93649"/>
                    <a:pt x="76347" y="93970"/>
                  </a:cubicBezTo>
                  <a:cubicBezTo>
                    <a:pt x="72121" y="95015"/>
                    <a:pt x="68051" y="95859"/>
                    <a:pt x="64018" y="96262"/>
                  </a:cubicBezTo>
                  <a:cubicBezTo>
                    <a:pt x="59986" y="96665"/>
                    <a:pt x="56058" y="96748"/>
                    <a:pt x="52123" y="96957"/>
                  </a:cubicBezTo>
                  <a:cubicBezTo>
                    <a:pt x="50196" y="97046"/>
                    <a:pt x="48262" y="97166"/>
                    <a:pt x="46336" y="97337"/>
                  </a:cubicBezTo>
                  <a:cubicBezTo>
                    <a:pt x="45402" y="97420"/>
                    <a:pt x="44484" y="97517"/>
                    <a:pt x="43558" y="97614"/>
                  </a:cubicBezTo>
                  <a:cubicBezTo>
                    <a:pt x="42326" y="97748"/>
                    <a:pt x="41616" y="97554"/>
                    <a:pt x="40526" y="97233"/>
                  </a:cubicBezTo>
                  <a:cubicBezTo>
                    <a:pt x="37076" y="96255"/>
                    <a:pt x="33731" y="95060"/>
                    <a:pt x="30520" y="93537"/>
                  </a:cubicBezTo>
                  <a:cubicBezTo>
                    <a:pt x="17542" y="87593"/>
                    <a:pt x="7132" y="75003"/>
                    <a:pt x="3458" y="53437"/>
                  </a:cubicBezTo>
                  <a:cubicBezTo>
                    <a:pt x="3189" y="51913"/>
                    <a:pt x="2950" y="50375"/>
                    <a:pt x="2749" y="48807"/>
                  </a:cubicBezTo>
                  <a:cubicBezTo>
                    <a:pt x="2540" y="47239"/>
                    <a:pt x="2495" y="45476"/>
                    <a:pt x="2226" y="43953"/>
                  </a:cubicBezTo>
                  <a:cubicBezTo>
                    <a:pt x="2009" y="42751"/>
                    <a:pt x="2121" y="42721"/>
                    <a:pt x="1621" y="42870"/>
                  </a:cubicBezTo>
                  <a:cubicBezTo>
                    <a:pt x="1405" y="42930"/>
                    <a:pt x="1188" y="43251"/>
                    <a:pt x="994" y="43423"/>
                  </a:cubicBezTo>
                  <a:cubicBezTo>
                    <a:pt x="800" y="43587"/>
                    <a:pt x="516" y="44058"/>
                    <a:pt x="314" y="43975"/>
                  </a:cubicBezTo>
                  <a:cubicBezTo>
                    <a:pt x="105" y="43886"/>
                    <a:pt x="187" y="44095"/>
                    <a:pt x="98" y="43863"/>
                  </a:cubicBezTo>
                  <a:cubicBezTo>
                    <a:pt x="1" y="43625"/>
                    <a:pt x="322" y="40324"/>
                    <a:pt x="337" y="39846"/>
                  </a:cubicBezTo>
                  <a:cubicBezTo>
                    <a:pt x="516" y="34664"/>
                    <a:pt x="322" y="28936"/>
                    <a:pt x="740" y="23522"/>
                  </a:cubicBezTo>
                  <a:cubicBezTo>
                    <a:pt x="859" y="21932"/>
                    <a:pt x="1106" y="20491"/>
                    <a:pt x="1233" y="18893"/>
                  </a:cubicBezTo>
                  <a:cubicBezTo>
                    <a:pt x="1345" y="17563"/>
                    <a:pt x="1173" y="18213"/>
                    <a:pt x="1069" y="17504"/>
                  </a:cubicBezTo>
                  <a:cubicBezTo>
                    <a:pt x="927" y="16428"/>
                    <a:pt x="1293" y="14420"/>
                    <a:pt x="598" y="14196"/>
                  </a:cubicBezTo>
                  <a:cubicBezTo>
                    <a:pt x="583" y="14188"/>
                    <a:pt x="561" y="14166"/>
                    <a:pt x="561" y="14113"/>
                  </a:cubicBezTo>
                  <a:cubicBezTo>
                    <a:pt x="270" y="12000"/>
                    <a:pt x="456" y="10021"/>
                    <a:pt x="732" y="8334"/>
                  </a:cubicBezTo>
                  <a:cubicBezTo>
                    <a:pt x="1263" y="5055"/>
                    <a:pt x="2121" y="2502"/>
                    <a:pt x="2935" y="82"/>
                  </a:cubicBezTo>
                  <a:cubicBezTo>
                    <a:pt x="2965" y="0"/>
                    <a:pt x="3010" y="202"/>
                    <a:pt x="2980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854200" y="888900"/>
              <a:ext cx="5476975" cy="4388975"/>
            </a:xfrm>
            <a:custGeom>
              <a:avLst/>
              <a:gdLst/>
              <a:ahLst/>
              <a:cxnLst/>
              <a:rect l="l" t="t" r="r" b="b"/>
              <a:pathLst>
                <a:path w="219079" h="175559" extrusionOk="0">
                  <a:moveTo>
                    <a:pt x="3040" y="314"/>
                  </a:moveTo>
                  <a:cubicBezTo>
                    <a:pt x="2345" y="2345"/>
                    <a:pt x="1666" y="4466"/>
                    <a:pt x="1136" y="7005"/>
                  </a:cubicBezTo>
                  <a:cubicBezTo>
                    <a:pt x="852" y="8312"/>
                    <a:pt x="284" y="11097"/>
                    <a:pt x="568" y="13135"/>
                  </a:cubicBezTo>
                  <a:cubicBezTo>
                    <a:pt x="717" y="14241"/>
                    <a:pt x="1039" y="13875"/>
                    <a:pt x="1188" y="14756"/>
                  </a:cubicBezTo>
                  <a:cubicBezTo>
                    <a:pt x="1375" y="15816"/>
                    <a:pt x="703" y="17317"/>
                    <a:pt x="1472" y="17758"/>
                  </a:cubicBezTo>
                  <a:cubicBezTo>
                    <a:pt x="1502" y="17803"/>
                    <a:pt x="1516" y="17862"/>
                    <a:pt x="1509" y="17922"/>
                  </a:cubicBezTo>
                  <a:cubicBezTo>
                    <a:pt x="591" y="24113"/>
                    <a:pt x="613" y="30826"/>
                    <a:pt x="501" y="37307"/>
                  </a:cubicBezTo>
                  <a:cubicBezTo>
                    <a:pt x="479" y="38719"/>
                    <a:pt x="441" y="40100"/>
                    <a:pt x="381" y="41452"/>
                  </a:cubicBezTo>
                  <a:cubicBezTo>
                    <a:pt x="367" y="41676"/>
                    <a:pt x="180" y="43834"/>
                    <a:pt x="202" y="43879"/>
                  </a:cubicBezTo>
                  <a:cubicBezTo>
                    <a:pt x="329" y="44230"/>
                    <a:pt x="1957" y="42475"/>
                    <a:pt x="2106" y="42333"/>
                  </a:cubicBezTo>
                  <a:cubicBezTo>
                    <a:pt x="2256" y="42191"/>
                    <a:pt x="2174" y="42363"/>
                    <a:pt x="2174" y="42445"/>
                  </a:cubicBezTo>
                  <a:cubicBezTo>
                    <a:pt x="3465" y="60113"/>
                    <a:pt x="8409" y="74338"/>
                    <a:pt x="16377" y="83299"/>
                  </a:cubicBezTo>
                  <a:cubicBezTo>
                    <a:pt x="20260" y="87712"/>
                    <a:pt x="24740" y="90953"/>
                    <a:pt x="29571" y="93402"/>
                  </a:cubicBezTo>
                  <a:cubicBezTo>
                    <a:pt x="31894" y="94560"/>
                    <a:pt x="34283" y="95568"/>
                    <a:pt x="36733" y="96404"/>
                  </a:cubicBezTo>
                  <a:cubicBezTo>
                    <a:pt x="37950" y="96830"/>
                    <a:pt x="39182" y="97218"/>
                    <a:pt x="40429" y="97584"/>
                  </a:cubicBezTo>
                  <a:cubicBezTo>
                    <a:pt x="41990" y="98032"/>
                    <a:pt x="43364" y="97958"/>
                    <a:pt x="45104" y="97801"/>
                  </a:cubicBezTo>
                  <a:cubicBezTo>
                    <a:pt x="50480" y="97293"/>
                    <a:pt x="55819" y="97263"/>
                    <a:pt x="61323" y="96882"/>
                  </a:cubicBezTo>
                  <a:cubicBezTo>
                    <a:pt x="64377" y="96688"/>
                    <a:pt x="67416" y="96307"/>
                    <a:pt x="70418" y="95755"/>
                  </a:cubicBezTo>
                  <a:cubicBezTo>
                    <a:pt x="72008" y="95456"/>
                    <a:pt x="73614" y="95090"/>
                    <a:pt x="75227" y="94664"/>
                  </a:cubicBezTo>
                  <a:cubicBezTo>
                    <a:pt x="76257" y="94388"/>
                    <a:pt x="77325" y="93873"/>
                    <a:pt x="78132" y="94142"/>
                  </a:cubicBezTo>
                  <a:cubicBezTo>
                    <a:pt x="78781" y="94351"/>
                    <a:pt x="79140" y="94874"/>
                    <a:pt x="79521" y="95299"/>
                  </a:cubicBezTo>
                  <a:cubicBezTo>
                    <a:pt x="79901" y="95717"/>
                    <a:pt x="80088" y="96016"/>
                    <a:pt x="80559" y="96180"/>
                  </a:cubicBezTo>
                  <a:cubicBezTo>
                    <a:pt x="81373" y="96472"/>
                    <a:pt x="82418" y="96173"/>
                    <a:pt x="83471" y="96009"/>
                  </a:cubicBezTo>
                  <a:cubicBezTo>
                    <a:pt x="86413" y="95546"/>
                    <a:pt x="89154" y="95493"/>
                    <a:pt x="91887" y="95434"/>
                  </a:cubicBezTo>
                  <a:cubicBezTo>
                    <a:pt x="94971" y="95381"/>
                    <a:pt x="98092" y="95284"/>
                    <a:pt x="101505" y="94538"/>
                  </a:cubicBezTo>
                  <a:cubicBezTo>
                    <a:pt x="102879" y="94239"/>
                    <a:pt x="103931" y="94015"/>
                    <a:pt x="105186" y="93955"/>
                  </a:cubicBezTo>
                  <a:cubicBezTo>
                    <a:pt x="106433" y="93888"/>
                    <a:pt x="107471" y="93843"/>
                    <a:pt x="108599" y="93791"/>
                  </a:cubicBezTo>
                  <a:cubicBezTo>
                    <a:pt x="113871" y="93597"/>
                    <a:pt x="119150" y="93529"/>
                    <a:pt x="124952" y="92312"/>
                  </a:cubicBezTo>
                  <a:cubicBezTo>
                    <a:pt x="128163" y="91633"/>
                    <a:pt x="131292" y="90617"/>
                    <a:pt x="134286" y="89288"/>
                  </a:cubicBezTo>
                  <a:cubicBezTo>
                    <a:pt x="135914" y="88556"/>
                    <a:pt x="137759" y="87720"/>
                    <a:pt x="139163" y="86622"/>
                  </a:cubicBezTo>
                  <a:cubicBezTo>
                    <a:pt x="139962" y="86002"/>
                    <a:pt x="140417" y="85002"/>
                    <a:pt x="141291" y="84442"/>
                  </a:cubicBezTo>
                  <a:cubicBezTo>
                    <a:pt x="141313" y="84419"/>
                    <a:pt x="141343" y="84412"/>
                    <a:pt x="141373" y="84419"/>
                  </a:cubicBezTo>
                  <a:cubicBezTo>
                    <a:pt x="141485" y="84471"/>
                    <a:pt x="141328" y="84591"/>
                    <a:pt x="141328" y="84681"/>
                  </a:cubicBezTo>
                  <a:cubicBezTo>
                    <a:pt x="141328" y="84778"/>
                    <a:pt x="140850" y="85330"/>
                    <a:pt x="140753" y="85472"/>
                  </a:cubicBezTo>
                  <a:cubicBezTo>
                    <a:pt x="140514" y="85868"/>
                    <a:pt x="140402" y="85786"/>
                    <a:pt x="140477" y="86196"/>
                  </a:cubicBezTo>
                  <a:cubicBezTo>
                    <a:pt x="140551" y="86607"/>
                    <a:pt x="140477" y="86473"/>
                    <a:pt x="140888" y="86174"/>
                  </a:cubicBezTo>
                  <a:cubicBezTo>
                    <a:pt x="141298" y="85875"/>
                    <a:pt x="141388" y="85569"/>
                    <a:pt x="141821" y="85450"/>
                  </a:cubicBezTo>
                  <a:cubicBezTo>
                    <a:pt x="141911" y="85420"/>
                    <a:pt x="141724" y="85823"/>
                    <a:pt x="141784" y="85816"/>
                  </a:cubicBezTo>
                  <a:cubicBezTo>
                    <a:pt x="142164" y="85763"/>
                    <a:pt x="143531" y="84247"/>
                    <a:pt x="143770" y="83994"/>
                  </a:cubicBezTo>
                  <a:cubicBezTo>
                    <a:pt x="145107" y="82605"/>
                    <a:pt x="146294" y="81163"/>
                    <a:pt x="147616" y="79775"/>
                  </a:cubicBezTo>
                  <a:cubicBezTo>
                    <a:pt x="148310" y="79035"/>
                    <a:pt x="149034" y="78259"/>
                    <a:pt x="150013" y="77728"/>
                  </a:cubicBezTo>
                  <a:cubicBezTo>
                    <a:pt x="151797" y="76765"/>
                    <a:pt x="153590" y="75653"/>
                    <a:pt x="155426" y="74771"/>
                  </a:cubicBezTo>
                  <a:cubicBezTo>
                    <a:pt x="159601" y="72770"/>
                    <a:pt x="163939" y="71613"/>
                    <a:pt x="167875" y="71426"/>
                  </a:cubicBezTo>
                  <a:cubicBezTo>
                    <a:pt x="169794" y="71336"/>
                    <a:pt x="171623" y="71471"/>
                    <a:pt x="173296" y="71859"/>
                  </a:cubicBezTo>
                  <a:cubicBezTo>
                    <a:pt x="174080" y="72038"/>
                    <a:pt x="174842" y="72285"/>
                    <a:pt x="175581" y="72591"/>
                  </a:cubicBezTo>
                  <a:cubicBezTo>
                    <a:pt x="176111" y="72822"/>
                    <a:pt x="177171" y="73114"/>
                    <a:pt x="177403" y="73569"/>
                  </a:cubicBezTo>
                  <a:cubicBezTo>
                    <a:pt x="177634" y="74017"/>
                    <a:pt x="177440" y="75481"/>
                    <a:pt x="177493" y="76056"/>
                  </a:cubicBezTo>
                  <a:cubicBezTo>
                    <a:pt x="177560" y="76997"/>
                    <a:pt x="177739" y="77923"/>
                    <a:pt x="178030" y="78819"/>
                  </a:cubicBezTo>
                  <a:cubicBezTo>
                    <a:pt x="178590" y="80506"/>
                    <a:pt x="179688" y="81880"/>
                    <a:pt x="181577" y="82664"/>
                  </a:cubicBezTo>
                  <a:cubicBezTo>
                    <a:pt x="185796" y="84404"/>
                    <a:pt x="189761" y="86645"/>
                    <a:pt x="193099" y="89751"/>
                  </a:cubicBezTo>
                  <a:cubicBezTo>
                    <a:pt x="194996" y="91513"/>
                    <a:pt x="196646" y="93507"/>
                    <a:pt x="198020" y="95695"/>
                  </a:cubicBezTo>
                  <a:cubicBezTo>
                    <a:pt x="199402" y="97898"/>
                    <a:pt x="200425" y="100392"/>
                    <a:pt x="201724" y="102811"/>
                  </a:cubicBezTo>
                  <a:cubicBezTo>
                    <a:pt x="204442" y="107815"/>
                    <a:pt x="207668" y="112818"/>
                    <a:pt x="210035" y="118881"/>
                  </a:cubicBezTo>
                  <a:cubicBezTo>
                    <a:pt x="210603" y="120330"/>
                    <a:pt x="211118" y="121831"/>
                    <a:pt x="211574" y="123384"/>
                  </a:cubicBezTo>
                  <a:cubicBezTo>
                    <a:pt x="211730" y="123937"/>
                    <a:pt x="212350" y="125654"/>
                    <a:pt x="212291" y="126222"/>
                  </a:cubicBezTo>
                  <a:cubicBezTo>
                    <a:pt x="212238" y="126789"/>
                    <a:pt x="211850" y="126886"/>
                    <a:pt x="212403" y="126662"/>
                  </a:cubicBezTo>
                  <a:cubicBezTo>
                    <a:pt x="213194" y="126334"/>
                    <a:pt x="213963" y="125221"/>
                    <a:pt x="214613" y="124556"/>
                  </a:cubicBezTo>
                  <a:cubicBezTo>
                    <a:pt x="214650" y="124519"/>
                    <a:pt x="214702" y="124579"/>
                    <a:pt x="214702" y="124646"/>
                  </a:cubicBezTo>
                  <a:cubicBezTo>
                    <a:pt x="215270" y="132547"/>
                    <a:pt x="216233" y="140903"/>
                    <a:pt x="217189" y="150087"/>
                  </a:cubicBezTo>
                  <a:cubicBezTo>
                    <a:pt x="218025" y="157951"/>
                    <a:pt x="218787" y="166404"/>
                    <a:pt x="219071" y="175424"/>
                  </a:cubicBezTo>
                  <a:cubicBezTo>
                    <a:pt x="219078" y="175559"/>
                    <a:pt x="219004" y="175514"/>
                    <a:pt x="218996" y="175372"/>
                  </a:cubicBezTo>
                  <a:cubicBezTo>
                    <a:pt x="218473" y="157630"/>
                    <a:pt x="216121" y="142478"/>
                    <a:pt x="214934" y="128873"/>
                  </a:cubicBezTo>
                  <a:cubicBezTo>
                    <a:pt x="214852" y="127917"/>
                    <a:pt x="214777" y="126983"/>
                    <a:pt x="214710" y="126050"/>
                  </a:cubicBezTo>
                  <a:cubicBezTo>
                    <a:pt x="214643" y="125117"/>
                    <a:pt x="214523" y="125042"/>
                    <a:pt x="214075" y="125326"/>
                  </a:cubicBezTo>
                  <a:cubicBezTo>
                    <a:pt x="213485" y="125677"/>
                    <a:pt x="213037" y="126438"/>
                    <a:pt x="212447" y="126819"/>
                  </a:cubicBezTo>
                  <a:cubicBezTo>
                    <a:pt x="212134" y="127021"/>
                    <a:pt x="212126" y="127080"/>
                    <a:pt x="211925" y="126797"/>
                  </a:cubicBezTo>
                  <a:cubicBezTo>
                    <a:pt x="211910" y="126774"/>
                    <a:pt x="211999" y="126565"/>
                    <a:pt x="211992" y="126558"/>
                  </a:cubicBezTo>
                  <a:cubicBezTo>
                    <a:pt x="211984" y="126550"/>
                    <a:pt x="212096" y="126401"/>
                    <a:pt x="212096" y="126326"/>
                  </a:cubicBezTo>
                  <a:cubicBezTo>
                    <a:pt x="212149" y="125818"/>
                    <a:pt x="212014" y="125445"/>
                    <a:pt x="211887" y="124945"/>
                  </a:cubicBezTo>
                  <a:cubicBezTo>
                    <a:pt x="211492" y="123138"/>
                    <a:pt x="210864" y="121383"/>
                    <a:pt x="210244" y="119740"/>
                  </a:cubicBezTo>
                  <a:cubicBezTo>
                    <a:pt x="209109" y="116693"/>
                    <a:pt x="207728" y="113878"/>
                    <a:pt x="206302" y="111242"/>
                  </a:cubicBezTo>
                  <a:cubicBezTo>
                    <a:pt x="204868" y="108599"/>
                    <a:pt x="203389" y="106090"/>
                    <a:pt x="202015" y="103588"/>
                  </a:cubicBezTo>
                  <a:cubicBezTo>
                    <a:pt x="200514" y="100847"/>
                    <a:pt x="199364" y="98025"/>
                    <a:pt x="197766" y="95538"/>
                  </a:cubicBezTo>
                  <a:cubicBezTo>
                    <a:pt x="194511" y="90468"/>
                    <a:pt x="189963" y="86861"/>
                    <a:pt x="184848" y="84292"/>
                  </a:cubicBezTo>
                  <a:cubicBezTo>
                    <a:pt x="183101" y="83404"/>
                    <a:pt x="180920" y="82836"/>
                    <a:pt x="179568" y="81604"/>
                  </a:cubicBezTo>
                  <a:cubicBezTo>
                    <a:pt x="178381" y="80514"/>
                    <a:pt x="177814" y="79020"/>
                    <a:pt x="177530" y="77489"/>
                  </a:cubicBezTo>
                  <a:cubicBezTo>
                    <a:pt x="177351" y="76534"/>
                    <a:pt x="177373" y="75548"/>
                    <a:pt x="177269" y="74577"/>
                  </a:cubicBezTo>
                  <a:cubicBezTo>
                    <a:pt x="177149" y="73255"/>
                    <a:pt x="176036" y="72867"/>
                    <a:pt x="174715" y="72412"/>
                  </a:cubicBezTo>
                  <a:cubicBezTo>
                    <a:pt x="172796" y="71740"/>
                    <a:pt x="170585" y="71456"/>
                    <a:pt x="168240" y="71531"/>
                  </a:cubicBezTo>
                  <a:cubicBezTo>
                    <a:pt x="165433" y="71613"/>
                    <a:pt x="162408" y="72203"/>
                    <a:pt x="159377" y="73255"/>
                  </a:cubicBezTo>
                  <a:cubicBezTo>
                    <a:pt x="157719" y="73830"/>
                    <a:pt x="156099" y="74525"/>
                    <a:pt x="154530" y="75324"/>
                  </a:cubicBezTo>
                  <a:cubicBezTo>
                    <a:pt x="153141" y="76041"/>
                    <a:pt x="151827" y="77027"/>
                    <a:pt x="150446" y="77728"/>
                  </a:cubicBezTo>
                  <a:cubicBezTo>
                    <a:pt x="149594" y="78169"/>
                    <a:pt x="149139" y="78401"/>
                    <a:pt x="148407" y="79102"/>
                  </a:cubicBezTo>
                  <a:cubicBezTo>
                    <a:pt x="147683" y="79804"/>
                    <a:pt x="146832" y="80775"/>
                    <a:pt x="146077" y="81619"/>
                  </a:cubicBezTo>
                  <a:cubicBezTo>
                    <a:pt x="144771" y="83068"/>
                    <a:pt x="143434" y="84785"/>
                    <a:pt x="141642" y="86025"/>
                  </a:cubicBezTo>
                  <a:cubicBezTo>
                    <a:pt x="141582" y="86077"/>
                    <a:pt x="141522" y="86055"/>
                    <a:pt x="141537" y="86002"/>
                  </a:cubicBezTo>
                  <a:cubicBezTo>
                    <a:pt x="141896" y="85106"/>
                    <a:pt x="140970" y="86383"/>
                    <a:pt x="140566" y="86585"/>
                  </a:cubicBezTo>
                  <a:cubicBezTo>
                    <a:pt x="140163" y="86794"/>
                    <a:pt x="140186" y="86794"/>
                    <a:pt x="139976" y="86645"/>
                  </a:cubicBezTo>
                  <a:cubicBezTo>
                    <a:pt x="139917" y="86607"/>
                    <a:pt x="139932" y="86361"/>
                    <a:pt x="139954" y="86301"/>
                  </a:cubicBezTo>
                  <a:cubicBezTo>
                    <a:pt x="140014" y="86055"/>
                    <a:pt x="140671" y="85420"/>
                    <a:pt x="140865" y="85151"/>
                  </a:cubicBezTo>
                  <a:cubicBezTo>
                    <a:pt x="141059" y="84882"/>
                    <a:pt x="141433" y="84524"/>
                    <a:pt x="141164" y="84658"/>
                  </a:cubicBezTo>
                  <a:cubicBezTo>
                    <a:pt x="140537" y="84972"/>
                    <a:pt x="140051" y="86204"/>
                    <a:pt x="139588" y="86607"/>
                  </a:cubicBezTo>
                  <a:cubicBezTo>
                    <a:pt x="139118" y="87010"/>
                    <a:pt x="138281" y="87384"/>
                    <a:pt x="137766" y="87660"/>
                  </a:cubicBezTo>
                  <a:cubicBezTo>
                    <a:pt x="130889" y="91416"/>
                    <a:pt x="123974" y="92925"/>
                    <a:pt x="117574" y="93470"/>
                  </a:cubicBezTo>
                  <a:cubicBezTo>
                    <a:pt x="114490" y="93731"/>
                    <a:pt x="111511" y="93806"/>
                    <a:pt x="108516" y="93918"/>
                  </a:cubicBezTo>
                  <a:cubicBezTo>
                    <a:pt x="106687" y="93992"/>
                    <a:pt x="104760" y="93933"/>
                    <a:pt x="102752" y="94351"/>
                  </a:cubicBezTo>
                  <a:cubicBezTo>
                    <a:pt x="100467" y="94829"/>
                    <a:pt x="98309" y="95239"/>
                    <a:pt x="96158" y="95389"/>
                  </a:cubicBezTo>
                  <a:cubicBezTo>
                    <a:pt x="92073" y="95688"/>
                    <a:pt x="88280" y="95449"/>
                    <a:pt x="84031" y="96031"/>
                  </a:cubicBezTo>
                  <a:cubicBezTo>
                    <a:pt x="82455" y="96255"/>
                    <a:pt x="81044" y="96755"/>
                    <a:pt x="80088" y="96083"/>
                  </a:cubicBezTo>
                  <a:cubicBezTo>
                    <a:pt x="79692" y="95800"/>
                    <a:pt x="79431" y="95419"/>
                    <a:pt x="79102" y="95075"/>
                  </a:cubicBezTo>
                  <a:cubicBezTo>
                    <a:pt x="78983" y="94926"/>
                    <a:pt x="78856" y="94791"/>
                    <a:pt x="78707" y="94672"/>
                  </a:cubicBezTo>
                  <a:cubicBezTo>
                    <a:pt x="78027" y="94089"/>
                    <a:pt x="77430" y="94202"/>
                    <a:pt x="76160" y="94515"/>
                  </a:cubicBezTo>
                  <a:cubicBezTo>
                    <a:pt x="71941" y="95561"/>
                    <a:pt x="67872" y="96397"/>
                    <a:pt x="63847" y="96793"/>
                  </a:cubicBezTo>
                  <a:cubicBezTo>
                    <a:pt x="59829" y="97181"/>
                    <a:pt x="55894" y="97263"/>
                    <a:pt x="51966" y="97442"/>
                  </a:cubicBezTo>
                  <a:cubicBezTo>
                    <a:pt x="50047" y="97539"/>
                    <a:pt x="48113" y="97659"/>
                    <a:pt x="46186" y="97816"/>
                  </a:cubicBezTo>
                  <a:cubicBezTo>
                    <a:pt x="45253" y="97898"/>
                    <a:pt x="44334" y="97987"/>
                    <a:pt x="43408" y="98085"/>
                  </a:cubicBezTo>
                  <a:cubicBezTo>
                    <a:pt x="42184" y="98219"/>
                    <a:pt x="41474" y="98010"/>
                    <a:pt x="40377" y="97696"/>
                  </a:cubicBezTo>
                  <a:cubicBezTo>
                    <a:pt x="36942" y="96696"/>
                    <a:pt x="33596" y="95493"/>
                    <a:pt x="30393" y="93955"/>
                  </a:cubicBezTo>
                  <a:cubicBezTo>
                    <a:pt x="17452" y="87951"/>
                    <a:pt x="7080" y="75257"/>
                    <a:pt x="3436" y="53609"/>
                  </a:cubicBezTo>
                  <a:cubicBezTo>
                    <a:pt x="3174" y="52085"/>
                    <a:pt x="2943" y="50540"/>
                    <a:pt x="2741" y="48972"/>
                  </a:cubicBezTo>
                  <a:cubicBezTo>
                    <a:pt x="2532" y="47403"/>
                    <a:pt x="2495" y="45626"/>
                    <a:pt x="2226" y="44095"/>
                  </a:cubicBezTo>
                  <a:cubicBezTo>
                    <a:pt x="2009" y="42886"/>
                    <a:pt x="2121" y="42863"/>
                    <a:pt x="1621" y="43005"/>
                  </a:cubicBezTo>
                  <a:cubicBezTo>
                    <a:pt x="1404" y="43072"/>
                    <a:pt x="1195" y="43386"/>
                    <a:pt x="1001" y="43558"/>
                  </a:cubicBezTo>
                  <a:cubicBezTo>
                    <a:pt x="807" y="43722"/>
                    <a:pt x="516" y="44185"/>
                    <a:pt x="314" y="44095"/>
                  </a:cubicBezTo>
                  <a:cubicBezTo>
                    <a:pt x="105" y="44013"/>
                    <a:pt x="187" y="44230"/>
                    <a:pt x="98" y="43983"/>
                  </a:cubicBezTo>
                  <a:cubicBezTo>
                    <a:pt x="1" y="43744"/>
                    <a:pt x="329" y="40436"/>
                    <a:pt x="352" y="39966"/>
                  </a:cubicBezTo>
                  <a:cubicBezTo>
                    <a:pt x="538" y="34776"/>
                    <a:pt x="352" y="29026"/>
                    <a:pt x="770" y="23597"/>
                  </a:cubicBezTo>
                  <a:cubicBezTo>
                    <a:pt x="897" y="21992"/>
                    <a:pt x="1136" y="20551"/>
                    <a:pt x="1270" y="18953"/>
                  </a:cubicBezTo>
                  <a:cubicBezTo>
                    <a:pt x="1382" y="17616"/>
                    <a:pt x="1195" y="18273"/>
                    <a:pt x="1106" y="17564"/>
                  </a:cubicBezTo>
                  <a:cubicBezTo>
                    <a:pt x="964" y="16481"/>
                    <a:pt x="1330" y="14472"/>
                    <a:pt x="650" y="14241"/>
                  </a:cubicBezTo>
                  <a:cubicBezTo>
                    <a:pt x="628" y="14226"/>
                    <a:pt x="613" y="14211"/>
                    <a:pt x="598" y="14151"/>
                  </a:cubicBezTo>
                  <a:cubicBezTo>
                    <a:pt x="314" y="12023"/>
                    <a:pt x="508" y="10044"/>
                    <a:pt x="785" y="8356"/>
                  </a:cubicBezTo>
                  <a:cubicBezTo>
                    <a:pt x="1322" y="5071"/>
                    <a:pt x="2181" y="2517"/>
                    <a:pt x="2988" y="97"/>
                  </a:cubicBezTo>
                  <a:cubicBezTo>
                    <a:pt x="3017" y="0"/>
                    <a:pt x="3062" y="217"/>
                    <a:pt x="3040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837775" y="904575"/>
              <a:ext cx="5477350" cy="4390675"/>
            </a:xfrm>
            <a:custGeom>
              <a:avLst/>
              <a:gdLst/>
              <a:ahLst/>
              <a:cxnLst/>
              <a:rect l="l" t="t" r="r" b="b"/>
              <a:pathLst>
                <a:path w="219094" h="175627" extrusionOk="0">
                  <a:moveTo>
                    <a:pt x="3077" y="299"/>
                  </a:moveTo>
                  <a:cubicBezTo>
                    <a:pt x="2398" y="2345"/>
                    <a:pt x="1711" y="4466"/>
                    <a:pt x="1173" y="7005"/>
                  </a:cubicBezTo>
                  <a:cubicBezTo>
                    <a:pt x="897" y="8319"/>
                    <a:pt x="314" y="11112"/>
                    <a:pt x="598" y="13151"/>
                  </a:cubicBezTo>
                  <a:cubicBezTo>
                    <a:pt x="747" y="14256"/>
                    <a:pt x="1068" y="13897"/>
                    <a:pt x="1225" y="14794"/>
                  </a:cubicBezTo>
                  <a:cubicBezTo>
                    <a:pt x="1397" y="15839"/>
                    <a:pt x="740" y="17347"/>
                    <a:pt x="1494" y="17803"/>
                  </a:cubicBezTo>
                  <a:cubicBezTo>
                    <a:pt x="1524" y="17848"/>
                    <a:pt x="1539" y="17907"/>
                    <a:pt x="1531" y="17960"/>
                  </a:cubicBezTo>
                  <a:cubicBezTo>
                    <a:pt x="605" y="24165"/>
                    <a:pt x="613" y="30901"/>
                    <a:pt x="501" y="37405"/>
                  </a:cubicBezTo>
                  <a:cubicBezTo>
                    <a:pt x="478" y="38824"/>
                    <a:pt x="441" y="40213"/>
                    <a:pt x="374" y="41557"/>
                  </a:cubicBezTo>
                  <a:cubicBezTo>
                    <a:pt x="351" y="41781"/>
                    <a:pt x="180" y="43946"/>
                    <a:pt x="195" y="43991"/>
                  </a:cubicBezTo>
                  <a:cubicBezTo>
                    <a:pt x="314" y="44349"/>
                    <a:pt x="1949" y="42595"/>
                    <a:pt x="2091" y="42453"/>
                  </a:cubicBezTo>
                  <a:cubicBezTo>
                    <a:pt x="2233" y="42311"/>
                    <a:pt x="2159" y="42483"/>
                    <a:pt x="2166" y="42565"/>
                  </a:cubicBezTo>
                  <a:cubicBezTo>
                    <a:pt x="3435" y="60300"/>
                    <a:pt x="8334" y="74600"/>
                    <a:pt x="16279" y="83620"/>
                  </a:cubicBezTo>
                  <a:cubicBezTo>
                    <a:pt x="20147" y="88049"/>
                    <a:pt x="24613" y="91327"/>
                    <a:pt x="29437" y="93791"/>
                  </a:cubicBezTo>
                  <a:cubicBezTo>
                    <a:pt x="31744" y="94971"/>
                    <a:pt x="34134" y="95986"/>
                    <a:pt x="36576" y="96838"/>
                  </a:cubicBezTo>
                  <a:cubicBezTo>
                    <a:pt x="37800" y="97263"/>
                    <a:pt x="39025" y="97659"/>
                    <a:pt x="40279" y="98018"/>
                  </a:cubicBezTo>
                  <a:cubicBezTo>
                    <a:pt x="41825" y="98481"/>
                    <a:pt x="43199" y="98413"/>
                    <a:pt x="44947" y="98257"/>
                  </a:cubicBezTo>
                  <a:cubicBezTo>
                    <a:pt x="50308" y="97771"/>
                    <a:pt x="55647" y="97756"/>
                    <a:pt x="61136" y="97383"/>
                  </a:cubicBezTo>
                  <a:cubicBezTo>
                    <a:pt x="64190" y="97196"/>
                    <a:pt x="67222" y="96830"/>
                    <a:pt x="70231" y="96285"/>
                  </a:cubicBezTo>
                  <a:cubicBezTo>
                    <a:pt x="71814" y="95986"/>
                    <a:pt x="73412" y="95621"/>
                    <a:pt x="75025" y="95202"/>
                  </a:cubicBezTo>
                  <a:cubicBezTo>
                    <a:pt x="76063" y="94934"/>
                    <a:pt x="77138" y="94411"/>
                    <a:pt x="77930" y="94680"/>
                  </a:cubicBezTo>
                  <a:cubicBezTo>
                    <a:pt x="78722" y="94949"/>
                    <a:pt x="78938" y="95419"/>
                    <a:pt x="79319" y="95837"/>
                  </a:cubicBezTo>
                  <a:cubicBezTo>
                    <a:pt x="79707" y="96255"/>
                    <a:pt x="79894" y="96561"/>
                    <a:pt x="80357" y="96733"/>
                  </a:cubicBezTo>
                  <a:cubicBezTo>
                    <a:pt x="81171" y="97024"/>
                    <a:pt x="82216" y="96726"/>
                    <a:pt x="83269" y="96554"/>
                  </a:cubicBezTo>
                  <a:cubicBezTo>
                    <a:pt x="86211" y="96098"/>
                    <a:pt x="88952" y="96054"/>
                    <a:pt x="91677" y="96001"/>
                  </a:cubicBezTo>
                  <a:cubicBezTo>
                    <a:pt x="94761" y="95942"/>
                    <a:pt x="97875" y="95845"/>
                    <a:pt x="101295" y="95105"/>
                  </a:cubicBezTo>
                  <a:cubicBezTo>
                    <a:pt x="102669" y="94807"/>
                    <a:pt x="103722" y="94598"/>
                    <a:pt x="104969" y="94523"/>
                  </a:cubicBezTo>
                  <a:cubicBezTo>
                    <a:pt x="106224" y="94448"/>
                    <a:pt x="107262" y="94411"/>
                    <a:pt x="108389" y="94374"/>
                  </a:cubicBezTo>
                  <a:cubicBezTo>
                    <a:pt x="113661" y="94164"/>
                    <a:pt x="118933" y="94097"/>
                    <a:pt x="124743" y="92880"/>
                  </a:cubicBezTo>
                  <a:cubicBezTo>
                    <a:pt x="127954" y="92201"/>
                    <a:pt x="131083" y="91185"/>
                    <a:pt x="134077" y="89841"/>
                  </a:cubicBezTo>
                  <a:cubicBezTo>
                    <a:pt x="135698" y="89116"/>
                    <a:pt x="137557" y="88273"/>
                    <a:pt x="138946" y="87182"/>
                  </a:cubicBezTo>
                  <a:cubicBezTo>
                    <a:pt x="139752" y="86555"/>
                    <a:pt x="140215" y="85562"/>
                    <a:pt x="141074" y="85002"/>
                  </a:cubicBezTo>
                  <a:cubicBezTo>
                    <a:pt x="141104" y="84972"/>
                    <a:pt x="141134" y="84965"/>
                    <a:pt x="141171" y="84972"/>
                  </a:cubicBezTo>
                  <a:cubicBezTo>
                    <a:pt x="141283" y="85024"/>
                    <a:pt x="141111" y="85151"/>
                    <a:pt x="141111" y="85241"/>
                  </a:cubicBezTo>
                  <a:cubicBezTo>
                    <a:pt x="141111" y="85338"/>
                    <a:pt x="140641" y="85883"/>
                    <a:pt x="140544" y="86032"/>
                  </a:cubicBezTo>
                  <a:cubicBezTo>
                    <a:pt x="140312" y="86428"/>
                    <a:pt x="140200" y="86346"/>
                    <a:pt x="140268" y="86742"/>
                  </a:cubicBezTo>
                  <a:cubicBezTo>
                    <a:pt x="140327" y="87145"/>
                    <a:pt x="140275" y="87033"/>
                    <a:pt x="140686" y="86734"/>
                  </a:cubicBezTo>
                  <a:cubicBezTo>
                    <a:pt x="141096" y="86436"/>
                    <a:pt x="141186" y="86122"/>
                    <a:pt x="141612" y="85995"/>
                  </a:cubicBezTo>
                  <a:cubicBezTo>
                    <a:pt x="141701" y="85973"/>
                    <a:pt x="141522" y="86368"/>
                    <a:pt x="141582" y="86368"/>
                  </a:cubicBezTo>
                  <a:cubicBezTo>
                    <a:pt x="141955" y="86324"/>
                    <a:pt x="143329" y="84793"/>
                    <a:pt x="143561" y="84539"/>
                  </a:cubicBezTo>
                  <a:cubicBezTo>
                    <a:pt x="144905" y="83150"/>
                    <a:pt x="146092" y="81716"/>
                    <a:pt x="147406" y="80320"/>
                  </a:cubicBezTo>
                  <a:cubicBezTo>
                    <a:pt x="148108" y="79588"/>
                    <a:pt x="148833" y="78811"/>
                    <a:pt x="149811" y="78281"/>
                  </a:cubicBezTo>
                  <a:cubicBezTo>
                    <a:pt x="151588" y="77318"/>
                    <a:pt x="153388" y="76198"/>
                    <a:pt x="155225" y="75317"/>
                  </a:cubicBezTo>
                  <a:cubicBezTo>
                    <a:pt x="159406" y="73315"/>
                    <a:pt x="163752" y="72143"/>
                    <a:pt x="167680" y="71949"/>
                  </a:cubicBezTo>
                  <a:cubicBezTo>
                    <a:pt x="169614" y="71859"/>
                    <a:pt x="171444" y="71986"/>
                    <a:pt x="173109" y="72367"/>
                  </a:cubicBezTo>
                  <a:cubicBezTo>
                    <a:pt x="173893" y="72546"/>
                    <a:pt x="174655" y="72785"/>
                    <a:pt x="175402" y="73099"/>
                  </a:cubicBezTo>
                  <a:cubicBezTo>
                    <a:pt x="175932" y="73315"/>
                    <a:pt x="176992" y="73614"/>
                    <a:pt x="177231" y="74062"/>
                  </a:cubicBezTo>
                  <a:cubicBezTo>
                    <a:pt x="177463" y="74510"/>
                    <a:pt x="177268" y="75974"/>
                    <a:pt x="177313" y="76549"/>
                  </a:cubicBezTo>
                  <a:cubicBezTo>
                    <a:pt x="177403" y="77497"/>
                    <a:pt x="177552" y="78431"/>
                    <a:pt x="177843" y="79304"/>
                  </a:cubicBezTo>
                  <a:cubicBezTo>
                    <a:pt x="178411" y="80992"/>
                    <a:pt x="179516" y="82366"/>
                    <a:pt x="181413" y="83135"/>
                  </a:cubicBezTo>
                  <a:cubicBezTo>
                    <a:pt x="185632" y="84853"/>
                    <a:pt x="189605" y="87078"/>
                    <a:pt x="192957" y="90169"/>
                  </a:cubicBezTo>
                  <a:cubicBezTo>
                    <a:pt x="194847" y="91917"/>
                    <a:pt x="196504" y="93903"/>
                    <a:pt x="197886" y="96076"/>
                  </a:cubicBezTo>
                  <a:cubicBezTo>
                    <a:pt x="199275" y="98279"/>
                    <a:pt x="200305" y="100758"/>
                    <a:pt x="201612" y="103163"/>
                  </a:cubicBezTo>
                  <a:cubicBezTo>
                    <a:pt x="204338" y="108151"/>
                    <a:pt x="207571" y="113124"/>
                    <a:pt x="209953" y="119165"/>
                  </a:cubicBezTo>
                  <a:cubicBezTo>
                    <a:pt x="210528" y="120599"/>
                    <a:pt x="211036" y="122092"/>
                    <a:pt x="211491" y="123646"/>
                  </a:cubicBezTo>
                  <a:cubicBezTo>
                    <a:pt x="211663" y="124183"/>
                    <a:pt x="212275" y="125901"/>
                    <a:pt x="212231" y="126468"/>
                  </a:cubicBezTo>
                  <a:cubicBezTo>
                    <a:pt x="212186" y="127043"/>
                    <a:pt x="211783" y="127133"/>
                    <a:pt x="212335" y="126909"/>
                  </a:cubicBezTo>
                  <a:cubicBezTo>
                    <a:pt x="213134" y="126580"/>
                    <a:pt x="213903" y="125460"/>
                    <a:pt x="214546" y="124803"/>
                  </a:cubicBezTo>
                  <a:cubicBezTo>
                    <a:pt x="214583" y="124766"/>
                    <a:pt x="214628" y="124811"/>
                    <a:pt x="214643" y="124885"/>
                  </a:cubicBezTo>
                  <a:cubicBezTo>
                    <a:pt x="215218" y="132763"/>
                    <a:pt x="216188" y="141090"/>
                    <a:pt x="217159" y="150245"/>
                  </a:cubicBezTo>
                  <a:cubicBezTo>
                    <a:pt x="218010" y="158078"/>
                    <a:pt x="218794" y="166509"/>
                    <a:pt x="219086" y="175484"/>
                  </a:cubicBezTo>
                  <a:cubicBezTo>
                    <a:pt x="219093" y="175626"/>
                    <a:pt x="219018" y="175581"/>
                    <a:pt x="219011" y="175447"/>
                  </a:cubicBezTo>
                  <a:cubicBezTo>
                    <a:pt x="218458" y="157757"/>
                    <a:pt x="216076" y="142665"/>
                    <a:pt x="214874" y="129097"/>
                  </a:cubicBezTo>
                  <a:cubicBezTo>
                    <a:pt x="214792" y="128149"/>
                    <a:pt x="214717" y="127215"/>
                    <a:pt x="214643" y="126282"/>
                  </a:cubicBezTo>
                  <a:cubicBezTo>
                    <a:pt x="214568" y="125348"/>
                    <a:pt x="214463" y="125289"/>
                    <a:pt x="214008" y="125565"/>
                  </a:cubicBezTo>
                  <a:cubicBezTo>
                    <a:pt x="213545" y="125849"/>
                    <a:pt x="212970" y="126677"/>
                    <a:pt x="212380" y="127058"/>
                  </a:cubicBezTo>
                  <a:cubicBezTo>
                    <a:pt x="212059" y="127267"/>
                    <a:pt x="212051" y="127320"/>
                    <a:pt x="211865" y="127051"/>
                  </a:cubicBezTo>
                  <a:cubicBezTo>
                    <a:pt x="211835" y="127014"/>
                    <a:pt x="211932" y="126819"/>
                    <a:pt x="211932" y="126804"/>
                  </a:cubicBezTo>
                  <a:cubicBezTo>
                    <a:pt x="211932" y="126797"/>
                    <a:pt x="212022" y="126648"/>
                    <a:pt x="212036" y="126573"/>
                  </a:cubicBezTo>
                  <a:cubicBezTo>
                    <a:pt x="212081" y="126073"/>
                    <a:pt x="211939" y="125699"/>
                    <a:pt x="211820" y="125191"/>
                  </a:cubicBezTo>
                  <a:cubicBezTo>
                    <a:pt x="211409" y="123399"/>
                    <a:pt x="210782" y="121652"/>
                    <a:pt x="210170" y="120024"/>
                  </a:cubicBezTo>
                  <a:cubicBezTo>
                    <a:pt x="209020" y="116977"/>
                    <a:pt x="207638" y="114185"/>
                    <a:pt x="206197" y="111556"/>
                  </a:cubicBezTo>
                  <a:cubicBezTo>
                    <a:pt x="204763" y="108920"/>
                    <a:pt x="203270" y="106433"/>
                    <a:pt x="201896" y="103939"/>
                  </a:cubicBezTo>
                  <a:cubicBezTo>
                    <a:pt x="200387" y="101214"/>
                    <a:pt x="199237" y="98406"/>
                    <a:pt x="197632" y="95927"/>
                  </a:cubicBezTo>
                  <a:cubicBezTo>
                    <a:pt x="194361" y="90879"/>
                    <a:pt x="189806" y="87294"/>
                    <a:pt x="184684" y="84748"/>
                  </a:cubicBezTo>
                  <a:cubicBezTo>
                    <a:pt x="182929" y="83867"/>
                    <a:pt x="180756" y="83307"/>
                    <a:pt x="179397" y="82075"/>
                  </a:cubicBezTo>
                  <a:cubicBezTo>
                    <a:pt x="178209" y="80992"/>
                    <a:pt x="177642" y="79498"/>
                    <a:pt x="177358" y="77983"/>
                  </a:cubicBezTo>
                  <a:cubicBezTo>
                    <a:pt x="177179" y="77027"/>
                    <a:pt x="177194" y="76041"/>
                    <a:pt x="177097" y="75070"/>
                  </a:cubicBezTo>
                  <a:cubicBezTo>
                    <a:pt x="176970" y="73749"/>
                    <a:pt x="175857" y="73368"/>
                    <a:pt x="174528" y="72912"/>
                  </a:cubicBezTo>
                  <a:cubicBezTo>
                    <a:pt x="172616" y="72248"/>
                    <a:pt x="170406" y="71971"/>
                    <a:pt x="168054" y="72053"/>
                  </a:cubicBezTo>
                  <a:cubicBezTo>
                    <a:pt x="165246" y="72143"/>
                    <a:pt x="162222" y="72733"/>
                    <a:pt x="159182" y="73786"/>
                  </a:cubicBezTo>
                  <a:cubicBezTo>
                    <a:pt x="157517" y="74368"/>
                    <a:pt x="155897" y="75063"/>
                    <a:pt x="154329" y="75869"/>
                  </a:cubicBezTo>
                  <a:cubicBezTo>
                    <a:pt x="152940" y="76579"/>
                    <a:pt x="151625" y="77579"/>
                    <a:pt x="150244" y="78281"/>
                  </a:cubicBezTo>
                  <a:cubicBezTo>
                    <a:pt x="149385" y="78714"/>
                    <a:pt x="148937" y="78953"/>
                    <a:pt x="148205" y="79648"/>
                  </a:cubicBezTo>
                  <a:cubicBezTo>
                    <a:pt x="147481" y="80350"/>
                    <a:pt x="146622" y="81321"/>
                    <a:pt x="145868" y="82172"/>
                  </a:cubicBezTo>
                  <a:cubicBezTo>
                    <a:pt x="144569" y="83628"/>
                    <a:pt x="143232" y="85338"/>
                    <a:pt x="141440" y="86585"/>
                  </a:cubicBezTo>
                  <a:cubicBezTo>
                    <a:pt x="141373" y="86622"/>
                    <a:pt x="141313" y="86607"/>
                    <a:pt x="141328" y="86555"/>
                  </a:cubicBezTo>
                  <a:cubicBezTo>
                    <a:pt x="141694" y="85659"/>
                    <a:pt x="140768" y="86943"/>
                    <a:pt x="140357" y="87145"/>
                  </a:cubicBezTo>
                  <a:cubicBezTo>
                    <a:pt x="139946" y="87354"/>
                    <a:pt x="139984" y="87339"/>
                    <a:pt x="139782" y="87205"/>
                  </a:cubicBezTo>
                  <a:cubicBezTo>
                    <a:pt x="139573" y="87063"/>
                    <a:pt x="139730" y="86921"/>
                    <a:pt x="139737" y="86854"/>
                  </a:cubicBezTo>
                  <a:cubicBezTo>
                    <a:pt x="139805" y="86615"/>
                    <a:pt x="140462" y="85980"/>
                    <a:pt x="140663" y="85696"/>
                  </a:cubicBezTo>
                  <a:cubicBezTo>
                    <a:pt x="140760" y="85569"/>
                    <a:pt x="141223" y="85077"/>
                    <a:pt x="140962" y="85211"/>
                  </a:cubicBezTo>
                  <a:cubicBezTo>
                    <a:pt x="140327" y="85532"/>
                    <a:pt x="139849" y="86757"/>
                    <a:pt x="139386" y="87167"/>
                  </a:cubicBezTo>
                  <a:cubicBezTo>
                    <a:pt x="138916" y="87578"/>
                    <a:pt x="138080" y="87937"/>
                    <a:pt x="137564" y="88220"/>
                  </a:cubicBezTo>
                  <a:cubicBezTo>
                    <a:pt x="130679" y="91984"/>
                    <a:pt x="123757" y="93492"/>
                    <a:pt x="117365" y="94037"/>
                  </a:cubicBezTo>
                  <a:cubicBezTo>
                    <a:pt x="114274" y="94299"/>
                    <a:pt x="111302" y="94374"/>
                    <a:pt x="108300" y="94486"/>
                  </a:cubicBezTo>
                  <a:cubicBezTo>
                    <a:pt x="106470" y="94560"/>
                    <a:pt x="104551" y="94500"/>
                    <a:pt x="102542" y="94919"/>
                  </a:cubicBezTo>
                  <a:cubicBezTo>
                    <a:pt x="100257" y="95397"/>
                    <a:pt x="98099" y="95807"/>
                    <a:pt x="95941" y="95957"/>
                  </a:cubicBezTo>
                  <a:cubicBezTo>
                    <a:pt x="91864" y="96248"/>
                    <a:pt x="88078" y="95994"/>
                    <a:pt x="83822" y="96584"/>
                  </a:cubicBezTo>
                  <a:cubicBezTo>
                    <a:pt x="82254" y="96808"/>
                    <a:pt x="80835" y="97301"/>
                    <a:pt x="79886" y="96629"/>
                  </a:cubicBezTo>
                  <a:cubicBezTo>
                    <a:pt x="79491" y="96337"/>
                    <a:pt x="79229" y="95957"/>
                    <a:pt x="78908" y="95613"/>
                  </a:cubicBezTo>
                  <a:cubicBezTo>
                    <a:pt x="78789" y="95471"/>
                    <a:pt x="78654" y="95337"/>
                    <a:pt x="78520" y="95210"/>
                  </a:cubicBezTo>
                  <a:cubicBezTo>
                    <a:pt x="77825" y="94635"/>
                    <a:pt x="77236" y="94732"/>
                    <a:pt x="75966" y="95053"/>
                  </a:cubicBezTo>
                  <a:cubicBezTo>
                    <a:pt x="71740" y="96091"/>
                    <a:pt x="67677" y="96920"/>
                    <a:pt x="63660" y="97301"/>
                  </a:cubicBezTo>
                  <a:cubicBezTo>
                    <a:pt x="59635" y="97682"/>
                    <a:pt x="55715" y="97749"/>
                    <a:pt x="51794" y="97928"/>
                  </a:cubicBezTo>
                  <a:cubicBezTo>
                    <a:pt x="49868" y="98010"/>
                    <a:pt x="47941" y="98122"/>
                    <a:pt x="46022" y="98279"/>
                  </a:cubicBezTo>
                  <a:cubicBezTo>
                    <a:pt x="45088" y="98354"/>
                    <a:pt x="44170" y="98443"/>
                    <a:pt x="43244" y="98540"/>
                  </a:cubicBezTo>
                  <a:cubicBezTo>
                    <a:pt x="42019" y="98675"/>
                    <a:pt x="41317" y="98458"/>
                    <a:pt x="40220" y="98145"/>
                  </a:cubicBezTo>
                  <a:cubicBezTo>
                    <a:pt x="36792" y="97122"/>
                    <a:pt x="33454" y="95904"/>
                    <a:pt x="30258" y="94351"/>
                  </a:cubicBezTo>
                  <a:cubicBezTo>
                    <a:pt x="17340" y="88288"/>
                    <a:pt x="7005" y="75503"/>
                    <a:pt x="3406" y="53773"/>
                  </a:cubicBezTo>
                  <a:cubicBezTo>
                    <a:pt x="3144" y="52242"/>
                    <a:pt x="2920" y="50697"/>
                    <a:pt x="2711" y="49106"/>
                  </a:cubicBezTo>
                  <a:cubicBezTo>
                    <a:pt x="2510" y="47523"/>
                    <a:pt x="2472" y="45761"/>
                    <a:pt x="2211" y="44215"/>
                  </a:cubicBezTo>
                  <a:cubicBezTo>
                    <a:pt x="1994" y="43013"/>
                    <a:pt x="2106" y="42983"/>
                    <a:pt x="1606" y="43125"/>
                  </a:cubicBezTo>
                  <a:cubicBezTo>
                    <a:pt x="1389" y="43185"/>
                    <a:pt x="1180" y="43498"/>
                    <a:pt x="986" y="43677"/>
                  </a:cubicBezTo>
                  <a:cubicBezTo>
                    <a:pt x="792" y="43857"/>
                    <a:pt x="508" y="44305"/>
                    <a:pt x="307" y="44215"/>
                  </a:cubicBezTo>
                  <a:cubicBezTo>
                    <a:pt x="98" y="44133"/>
                    <a:pt x="187" y="44342"/>
                    <a:pt x="90" y="44096"/>
                  </a:cubicBezTo>
                  <a:cubicBezTo>
                    <a:pt x="0" y="43857"/>
                    <a:pt x="322" y="40541"/>
                    <a:pt x="344" y="40063"/>
                  </a:cubicBezTo>
                  <a:cubicBezTo>
                    <a:pt x="531" y="34858"/>
                    <a:pt x="359" y="29086"/>
                    <a:pt x="792" y="23642"/>
                  </a:cubicBezTo>
                  <a:cubicBezTo>
                    <a:pt x="912" y="22052"/>
                    <a:pt x="1158" y="20596"/>
                    <a:pt x="1292" y="18998"/>
                  </a:cubicBezTo>
                  <a:cubicBezTo>
                    <a:pt x="1404" y="17661"/>
                    <a:pt x="1233" y="18318"/>
                    <a:pt x="1136" y="17594"/>
                  </a:cubicBezTo>
                  <a:cubicBezTo>
                    <a:pt x="994" y="16511"/>
                    <a:pt x="1360" y="14495"/>
                    <a:pt x="680" y="14256"/>
                  </a:cubicBezTo>
                  <a:cubicBezTo>
                    <a:pt x="658" y="14256"/>
                    <a:pt x="643" y="14226"/>
                    <a:pt x="635" y="14174"/>
                  </a:cubicBezTo>
                  <a:cubicBezTo>
                    <a:pt x="344" y="12046"/>
                    <a:pt x="546" y="10052"/>
                    <a:pt x="822" y="8364"/>
                  </a:cubicBezTo>
                  <a:cubicBezTo>
                    <a:pt x="1360" y="5071"/>
                    <a:pt x="2218" y="2510"/>
                    <a:pt x="3032" y="83"/>
                  </a:cubicBezTo>
                  <a:cubicBezTo>
                    <a:pt x="3070" y="1"/>
                    <a:pt x="3107" y="210"/>
                    <a:pt x="3077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" name="Google Shape;190;p10"/>
            <p:cNvSpPr/>
            <p:nvPr/>
          </p:nvSpPr>
          <p:spPr>
            <a:xfrm>
              <a:off x="821150" y="920075"/>
              <a:ext cx="5477725" cy="4392350"/>
            </a:xfrm>
            <a:custGeom>
              <a:avLst/>
              <a:gdLst/>
              <a:ahLst/>
              <a:cxnLst/>
              <a:rect l="l" t="t" r="r" b="b"/>
              <a:pathLst>
                <a:path w="219109" h="175694" extrusionOk="0">
                  <a:moveTo>
                    <a:pt x="3137" y="292"/>
                  </a:moveTo>
                  <a:cubicBezTo>
                    <a:pt x="2450" y="2338"/>
                    <a:pt x="1756" y="4466"/>
                    <a:pt x="1226" y="7005"/>
                  </a:cubicBezTo>
                  <a:cubicBezTo>
                    <a:pt x="942" y="8327"/>
                    <a:pt x="367" y="11127"/>
                    <a:pt x="636" y="13180"/>
                  </a:cubicBezTo>
                  <a:cubicBezTo>
                    <a:pt x="785" y="14286"/>
                    <a:pt x="1114" y="13927"/>
                    <a:pt x="1263" y="14823"/>
                  </a:cubicBezTo>
                  <a:cubicBezTo>
                    <a:pt x="1442" y="15884"/>
                    <a:pt x="770" y="17384"/>
                    <a:pt x="1524" y="17847"/>
                  </a:cubicBezTo>
                  <a:cubicBezTo>
                    <a:pt x="1554" y="17855"/>
                    <a:pt x="1569" y="17945"/>
                    <a:pt x="1562" y="18004"/>
                  </a:cubicBezTo>
                  <a:cubicBezTo>
                    <a:pt x="636" y="24225"/>
                    <a:pt x="628" y="30975"/>
                    <a:pt x="509" y="37509"/>
                  </a:cubicBezTo>
                  <a:cubicBezTo>
                    <a:pt x="479" y="38920"/>
                    <a:pt x="441" y="40309"/>
                    <a:pt x="374" y="41676"/>
                  </a:cubicBezTo>
                  <a:cubicBezTo>
                    <a:pt x="359" y="41900"/>
                    <a:pt x="173" y="44065"/>
                    <a:pt x="188" y="44110"/>
                  </a:cubicBezTo>
                  <a:cubicBezTo>
                    <a:pt x="322" y="44461"/>
                    <a:pt x="1942" y="42721"/>
                    <a:pt x="2092" y="42579"/>
                  </a:cubicBezTo>
                  <a:cubicBezTo>
                    <a:pt x="2241" y="42438"/>
                    <a:pt x="2151" y="42609"/>
                    <a:pt x="2159" y="42691"/>
                  </a:cubicBezTo>
                  <a:cubicBezTo>
                    <a:pt x="3399" y="60494"/>
                    <a:pt x="8275" y="74846"/>
                    <a:pt x="16190" y="83934"/>
                  </a:cubicBezTo>
                  <a:cubicBezTo>
                    <a:pt x="20043" y="88399"/>
                    <a:pt x="24501" y="91707"/>
                    <a:pt x="29318" y="94202"/>
                  </a:cubicBezTo>
                  <a:cubicBezTo>
                    <a:pt x="31625" y="95374"/>
                    <a:pt x="34000" y="96404"/>
                    <a:pt x="36442" y="97271"/>
                  </a:cubicBezTo>
                  <a:cubicBezTo>
                    <a:pt x="37659" y="97696"/>
                    <a:pt x="38891" y="98100"/>
                    <a:pt x="40131" y="98473"/>
                  </a:cubicBezTo>
                  <a:cubicBezTo>
                    <a:pt x="41676" y="98928"/>
                    <a:pt x="43043" y="98876"/>
                    <a:pt x="44790" y="98727"/>
                  </a:cubicBezTo>
                  <a:cubicBezTo>
                    <a:pt x="50152" y="98256"/>
                    <a:pt x="55476" y="98256"/>
                    <a:pt x="60965" y="97905"/>
                  </a:cubicBezTo>
                  <a:cubicBezTo>
                    <a:pt x="63922" y="97711"/>
                    <a:pt x="66946" y="97390"/>
                    <a:pt x="70045" y="96815"/>
                  </a:cubicBezTo>
                  <a:cubicBezTo>
                    <a:pt x="71620" y="96524"/>
                    <a:pt x="73226" y="96158"/>
                    <a:pt x="74846" y="95740"/>
                  </a:cubicBezTo>
                  <a:cubicBezTo>
                    <a:pt x="75869" y="95471"/>
                    <a:pt x="76945" y="94956"/>
                    <a:pt x="77744" y="95225"/>
                  </a:cubicBezTo>
                  <a:cubicBezTo>
                    <a:pt x="78401" y="95441"/>
                    <a:pt x="78744" y="95964"/>
                    <a:pt x="79125" y="96390"/>
                  </a:cubicBezTo>
                  <a:cubicBezTo>
                    <a:pt x="79506" y="96823"/>
                    <a:pt x="79700" y="97114"/>
                    <a:pt x="80163" y="97278"/>
                  </a:cubicBezTo>
                  <a:cubicBezTo>
                    <a:pt x="80970" y="97577"/>
                    <a:pt x="82015" y="97278"/>
                    <a:pt x="83075" y="97114"/>
                  </a:cubicBezTo>
                  <a:cubicBezTo>
                    <a:pt x="86010" y="96666"/>
                    <a:pt x="88751" y="96614"/>
                    <a:pt x="91476" y="96569"/>
                  </a:cubicBezTo>
                  <a:cubicBezTo>
                    <a:pt x="94560" y="96516"/>
                    <a:pt x="97674" y="96419"/>
                    <a:pt x="101094" y="95680"/>
                  </a:cubicBezTo>
                  <a:cubicBezTo>
                    <a:pt x="102461" y="95381"/>
                    <a:pt x="103521" y="95172"/>
                    <a:pt x="104768" y="95098"/>
                  </a:cubicBezTo>
                  <a:cubicBezTo>
                    <a:pt x="106023" y="95023"/>
                    <a:pt x="107046" y="94986"/>
                    <a:pt x="108188" y="94948"/>
                  </a:cubicBezTo>
                  <a:cubicBezTo>
                    <a:pt x="113453" y="94747"/>
                    <a:pt x="118732" y="94687"/>
                    <a:pt x="124542" y="93455"/>
                  </a:cubicBezTo>
                  <a:cubicBezTo>
                    <a:pt x="127753" y="92775"/>
                    <a:pt x="130882" y="91752"/>
                    <a:pt x="133876" y="90408"/>
                  </a:cubicBezTo>
                  <a:cubicBezTo>
                    <a:pt x="135504" y="89684"/>
                    <a:pt x="137356" y="88840"/>
                    <a:pt x="138752" y="87750"/>
                  </a:cubicBezTo>
                  <a:cubicBezTo>
                    <a:pt x="139559" y="87122"/>
                    <a:pt x="140014" y="86122"/>
                    <a:pt x="140880" y="85554"/>
                  </a:cubicBezTo>
                  <a:cubicBezTo>
                    <a:pt x="140903" y="85539"/>
                    <a:pt x="140940" y="85532"/>
                    <a:pt x="140970" y="85539"/>
                  </a:cubicBezTo>
                  <a:cubicBezTo>
                    <a:pt x="141082" y="85584"/>
                    <a:pt x="140918" y="85704"/>
                    <a:pt x="140910" y="85808"/>
                  </a:cubicBezTo>
                  <a:cubicBezTo>
                    <a:pt x="140903" y="85913"/>
                    <a:pt x="140447" y="86443"/>
                    <a:pt x="140350" y="86600"/>
                  </a:cubicBezTo>
                  <a:cubicBezTo>
                    <a:pt x="140111" y="86996"/>
                    <a:pt x="139999" y="86906"/>
                    <a:pt x="140074" y="87309"/>
                  </a:cubicBezTo>
                  <a:cubicBezTo>
                    <a:pt x="140149" y="87712"/>
                    <a:pt x="140074" y="87600"/>
                    <a:pt x="140485" y="87302"/>
                  </a:cubicBezTo>
                  <a:cubicBezTo>
                    <a:pt x="140895" y="87003"/>
                    <a:pt x="140985" y="86682"/>
                    <a:pt x="141418" y="86562"/>
                  </a:cubicBezTo>
                  <a:cubicBezTo>
                    <a:pt x="141508" y="86533"/>
                    <a:pt x="141321" y="86936"/>
                    <a:pt x="141381" y="86928"/>
                  </a:cubicBezTo>
                  <a:cubicBezTo>
                    <a:pt x="141761" y="86884"/>
                    <a:pt x="143121" y="85353"/>
                    <a:pt x="143367" y="85106"/>
                  </a:cubicBezTo>
                  <a:cubicBezTo>
                    <a:pt x="144704" y="83710"/>
                    <a:pt x="145883" y="82276"/>
                    <a:pt x="147213" y="80880"/>
                  </a:cubicBezTo>
                  <a:cubicBezTo>
                    <a:pt x="147915" y="80148"/>
                    <a:pt x="148639" y="79364"/>
                    <a:pt x="149617" y="78834"/>
                  </a:cubicBezTo>
                  <a:cubicBezTo>
                    <a:pt x="151394" y="77870"/>
                    <a:pt x="153194" y="76750"/>
                    <a:pt x="155031" y="75869"/>
                  </a:cubicBezTo>
                  <a:cubicBezTo>
                    <a:pt x="159213" y="73853"/>
                    <a:pt x="163566" y="72681"/>
                    <a:pt x="167501" y="72479"/>
                  </a:cubicBezTo>
                  <a:cubicBezTo>
                    <a:pt x="169428" y="72374"/>
                    <a:pt x="171258" y="72509"/>
                    <a:pt x="172938" y="72890"/>
                  </a:cubicBezTo>
                  <a:cubicBezTo>
                    <a:pt x="173714" y="73054"/>
                    <a:pt x="174483" y="73293"/>
                    <a:pt x="175223" y="73599"/>
                  </a:cubicBezTo>
                  <a:cubicBezTo>
                    <a:pt x="175753" y="73823"/>
                    <a:pt x="176821" y="74114"/>
                    <a:pt x="177052" y="74570"/>
                  </a:cubicBezTo>
                  <a:cubicBezTo>
                    <a:pt x="177284" y="75025"/>
                    <a:pt x="177090" y="76474"/>
                    <a:pt x="177149" y="77049"/>
                  </a:cubicBezTo>
                  <a:cubicBezTo>
                    <a:pt x="177217" y="77982"/>
                    <a:pt x="177396" y="78901"/>
                    <a:pt x="177680" y="79797"/>
                  </a:cubicBezTo>
                  <a:cubicBezTo>
                    <a:pt x="178247" y="81485"/>
                    <a:pt x="179360" y="82851"/>
                    <a:pt x="181241" y="83613"/>
                  </a:cubicBezTo>
                  <a:cubicBezTo>
                    <a:pt x="185475" y="85315"/>
                    <a:pt x="189456" y="87526"/>
                    <a:pt x="192816" y="90595"/>
                  </a:cubicBezTo>
                  <a:cubicBezTo>
                    <a:pt x="194713" y="92327"/>
                    <a:pt x="196378" y="94306"/>
                    <a:pt x="197759" y="96479"/>
                  </a:cubicBezTo>
                  <a:cubicBezTo>
                    <a:pt x="199156" y="98667"/>
                    <a:pt x="200194" y="101131"/>
                    <a:pt x="201500" y="103536"/>
                  </a:cubicBezTo>
                  <a:cubicBezTo>
                    <a:pt x="204233" y="108487"/>
                    <a:pt x="207482" y="113438"/>
                    <a:pt x="209871" y="119449"/>
                  </a:cubicBezTo>
                  <a:cubicBezTo>
                    <a:pt x="210454" y="120883"/>
                    <a:pt x="210969" y="122369"/>
                    <a:pt x="211432" y="123907"/>
                  </a:cubicBezTo>
                  <a:cubicBezTo>
                    <a:pt x="211596" y="124452"/>
                    <a:pt x="212216" y="126162"/>
                    <a:pt x="212164" y="126730"/>
                  </a:cubicBezTo>
                  <a:cubicBezTo>
                    <a:pt x="212119" y="127297"/>
                    <a:pt x="211716" y="127394"/>
                    <a:pt x="212268" y="127155"/>
                  </a:cubicBezTo>
                  <a:cubicBezTo>
                    <a:pt x="213075" y="126834"/>
                    <a:pt x="213837" y="125714"/>
                    <a:pt x="214494" y="125049"/>
                  </a:cubicBezTo>
                  <a:cubicBezTo>
                    <a:pt x="214531" y="125012"/>
                    <a:pt x="214576" y="125057"/>
                    <a:pt x="214576" y="125132"/>
                  </a:cubicBezTo>
                  <a:cubicBezTo>
                    <a:pt x="215173" y="132995"/>
                    <a:pt x="216151" y="141291"/>
                    <a:pt x="217145" y="150401"/>
                  </a:cubicBezTo>
                  <a:cubicBezTo>
                    <a:pt x="217988" y="158212"/>
                    <a:pt x="218795" y="166605"/>
                    <a:pt x="219101" y="175566"/>
                  </a:cubicBezTo>
                  <a:cubicBezTo>
                    <a:pt x="219109" y="175693"/>
                    <a:pt x="219026" y="175656"/>
                    <a:pt x="219026" y="175521"/>
                  </a:cubicBezTo>
                  <a:cubicBezTo>
                    <a:pt x="218436" y="157898"/>
                    <a:pt x="216039" y="142859"/>
                    <a:pt x="214815" y="129336"/>
                  </a:cubicBezTo>
                  <a:cubicBezTo>
                    <a:pt x="214733" y="128387"/>
                    <a:pt x="214658" y="127454"/>
                    <a:pt x="214583" y="126535"/>
                  </a:cubicBezTo>
                  <a:cubicBezTo>
                    <a:pt x="214509" y="125609"/>
                    <a:pt x="214404" y="125535"/>
                    <a:pt x="213949" y="125811"/>
                  </a:cubicBezTo>
                  <a:cubicBezTo>
                    <a:pt x="213493" y="126095"/>
                    <a:pt x="212911" y="126931"/>
                    <a:pt x="212313" y="127319"/>
                  </a:cubicBezTo>
                  <a:cubicBezTo>
                    <a:pt x="212000" y="127521"/>
                    <a:pt x="211992" y="127581"/>
                    <a:pt x="211805" y="127305"/>
                  </a:cubicBezTo>
                  <a:cubicBezTo>
                    <a:pt x="211776" y="127282"/>
                    <a:pt x="211865" y="127073"/>
                    <a:pt x="211865" y="127066"/>
                  </a:cubicBezTo>
                  <a:cubicBezTo>
                    <a:pt x="211865" y="127058"/>
                    <a:pt x="211962" y="126909"/>
                    <a:pt x="211970" y="126834"/>
                  </a:cubicBezTo>
                  <a:cubicBezTo>
                    <a:pt x="212014" y="126334"/>
                    <a:pt x="211865" y="125960"/>
                    <a:pt x="211753" y="125453"/>
                  </a:cubicBezTo>
                  <a:cubicBezTo>
                    <a:pt x="211342" y="123675"/>
                    <a:pt x="210708" y="121928"/>
                    <a:pt x="210095" y="120308"/>
                  </a:cubicBezTo>
                  <a:cubicBezTo>
                    <a:pt x="208938" y="117276"/>
                    <a:pt x="207549" y="114498"/>
                    <a:pt x="206108" y="111877"/>
                  </a:cubicBezTo>
                  <a:cubicBezTo>
                    <a:pt x="204674" y="109256"/>
                    <a:pt x="203166" y="106784"/>
                    <a:pt x="201784" y="104297"/>
                  </a:cubicBezTo>
                  <a:cubicBezTo>
                    <a:pt x="200276" y="101594"/>
                    <a:pt x="199118" y="98779"/>
                    <a:pt x="197513" y="96330"/>
                  </a:cubicBezTo>
                  <a:cubicBezTo>
                    <a:pt x="194227" y="91297"/>
                    <a:pt x="189672" y="87742"/>
                    <a:pt x="184527" y="85218"/>
                  </a:cubicBezTo>
                  <a:cubicBezTo>
                    <a:pt x="182772" y="84345"/>
                    <a:pt x="180592" y="83792"/>
                    <a:pt x="179225" y="82560"/>
                  </a:cubicBezTo>
                  <a:cubicBezTo>
                    <a:pt x="178030" y="81485"/>
                    <a:pt x="177470" y="79991"/>
                    <a:pt x="177194" y="78468"/>
                  </a:cubicBezTo>
                  <a:cubicBezTo>
                    <a:pt x="177015" y="77519"/>
                    <a:pt x="177022" y="76541"/>
                    <a:pt x="176918" y="75570"/>
                  </a:cubicBezTo>
                  <a:cubicBezTo>
                    <a:pt x="176791" y="74264"/>
                    <a:pt x="175678" y="73868"/>
                    <a:pt x="174357" y="73420"/>
                  </a:cubicBezTo>
                  <a:cubicBezTo>
                    <a:pt x="172430" y="72770"/>
                    <a:pt x="170220" y="72494"/>
                    <a:pt x="167867" y="72583"/>
                  </a:cubicBezTo>
                  <a:cubicBezTo>
                    <a:pt x="165060" y="72673"/>
                    <a:pt x="162035" y="73270"/>
                    <a:pt x="158989" y="74338"/>
                  </a:cubicBezTo>
                  <a:cubicBezTo>
                    <a:pt x="157331" y="74921"/>
                    <a:pt x="155703" y="75615"/>
                    <a:pt x="154135" y="76414"/>
                  </a:cubicBezTo>
                  <a:cubicBezTo>
                    <a:pt x="152746" y="77139"/>
                    <a:pt x="151432" y="78132"/>
                    <a:pt x="150050" y="78834"/>
                  </a:cubicBezTo>
                  <a:cubicBezTo>
                    <a:pt x="149192" y="79274"/>
                    <a:pt x="148729" y="79506"/>
                    <a:pt x="148012" y="80208"/>
                  </a:cubicBezTo>
                  <a:cubicBezTo>
                    <a:pt x="147295" y="80910"/>
                    <a:pt x="146429" y="81888"/>
                    <a:pt x="145667" y="82724"/>
                  </a:cubicBezTo>
                  <a:cubicBezTo>
                    <a:pt x="144375" y="84180"/>
                    <a:pt x="143031" y="85898"/>
                    <a:pt x="141239" y="87145"/>
                  </a:cubicBezTo>
                  <a:cubicBezTo>
                    <a:pt x="141179" y="87190"/>
                    <a:pt x="141112" y="87167"/>
                    <a:pt x="141134" y="87122"/>
                  </a:cubicBezTo>
                  <a:cubicBezTo>
                    <a:pt x="141485" y="86219"/>
                    <a:pt x="140567" y="87503"/>
                    <a:pt x="140156" y="87712"/>
                  </a:cubicBezTo>
                  <a:cubicBezTo>
                    <a:pt x="139745" y="87914"/>
                    <a:pt x="139783" y="87907"/>
                    <a:pt x="139574" y="87765"/>
                  </a:cubicBezTo>
                  <a:cubicBezTo>
                    <a:pt x="139506" y="87720"/>
                    <a:pt x="139529" y="87488"/>
                    <a:pt x="139544" y="87421"/>
                  </a:cubicBezTo>
                  <a:cubicBezTo>
                    <a:pt x="139603" y="87182"/>
                    <a:pt x="140268" y="86547"/>
                    <a:pt x="140462" y="86264"/>
                  </a:cubicBezTo>
                  <a:cubicBezTo>
                    <a:pt x="140567" y="86122"/>
                    <a:pt x="141030" y="85636"/>
                    <a:pt x="140761" y="85778"/>
                  </a:cubicBezTo>
                  <a:cubicBezTo>
                    <a:pt x="140134" y="86099"/>
                    <a:pt x="139648" y="87317"/>
                    <a:pt x="139185" y="87727"/>
                  </a:cubicBezTo>
                  <a:cubicBezTo>
                    <a:pt x="138715" y="88138"/>
                    <a:pt x="137878" y="88504"/>
                    <a:pt x="137363" y="88788"/>
                  </a:cubicBezTo>
                  <a:cubicBezTo>
                    <a:pt x="130471" y="92559"/>
                    <a:pt x="123556" y="94067"/>
                    <a:pt x="117156" y="94612"/>
                  </a:cubicBezTo>
                  <a:cubicBezTo>
                    <a:pt x="114072" y="94874"/>
                    <a:pt x="111093" y="94956"/>
                    <a:pt x="108099" y="95068"/>
                  </a:cubicBezTo>
                  <a:cubicBezTo>
                    <a:pt x="106269" y="95135"/>
                    <a:pt x="104350" y="95075"/>
                    <a:pt x="102341" y="95486"/>
                  </a:cubicBezTo>
                  <a:cubicBezTo>
                    <a:pt x="100056" y="95971"/>
                    <a:pt x="97898" y="96375"/>
                    <a:pt x="95740" y="96531"/>
                  </a:cubicBezTo>
                  <a:cubicBezTo>
                    <a:pt x="91663" y="96815"/>
                    <a:pt x="87869" y="96561"/>
                    <a:pt x="83628" y="97136"/>
                  </a:cubicBezTo>
                  <a:cubicBezTo>
                    <a:pt x="82060" y="97353"/>
                    <a:pt x="80641" y="97861"/>
                    <a:pt x="79693" y="97174"/>
                  </a:cubicBezTo>
                  <a:cubicBezTo>
                    <a:pt x="79297" y="96897"/>
                    <a:pt x="79036" y="96502"/>
                    <a:pt x="78714" y="96158"/>
                  </a:cubicBezTo>
                  <a:cubicBezTo>
                    <a:pt x="78588" y="96031"/>
                    <a:pt x="78461" y="95889"/>
                    <a:pt x="78326" y="95755"/>
                  </a:cubicBezTo>
                  <a:cubicBezTo>
                    <a:pt x="77639" y="95180"/>
                    <a:pt x="77042" y="95284"/>
                    <a:pt x="75772" y="95598"/>
                  </a:cubicBezTo>
                  <a:cubicBezTo>
                    <a:pt x="71553" y="96628"/>
                    <a:pt x="67498" y="97450"/>
                    <a:pt x="63481" y="97823"/>
                  </a:cubicBezTo>
                  <a:cubicBezTo>
                    <a:pt x="59471" y="98197"/>
                    <a:pt x="55551" y="98249"/>
                    <a:pt x="51638" y="98421"/>
                  </a:cubicBezTo>
                  <a:cubicBezTo>
                    <a:pt x="49704" y="98503"/>
                    <a:pt x="47785" y="98607"/>
                    <a:pt x="45865" y="98757"/>
                  </a:cubicBezTo>
                  <a:cubicBezTo>
                    <a:pt x="44947" y="98831"/>
                    <a:pt x="44014" y="98913"/>
                    <a:pt x="43095" y="99003"/>
                  </a:cubicBezTo>
                  <a:cubicBezTo>
                    <a:pt x="41870" y="99130"/>
                    <a:pt x="41161" y="98913"/>
                    <a:pt x="40071" y="98592"/>
                  </a:cubicBezTo>
                  <a:cubicBezTo>
                    <a:pt x="36643" y="97569"/>
                    <a:pt x="33313" y="96330"/>
                    <a:pt x="30132" y="94747"/>
                  </a:cubicBezTo>
                  <a:cubicBezTo>
                    <a:pt x="17243" y="88616"/>
                    <a:pt x="6946" y="75765"/>
                    <a:pt x="3391" y="53937"/>
                  </a:cubicBezTo>
                  <a:cubicBezTo>
                    <a:pt x="3130" y="52407"/>
                    <a:pt x="2906" y="50853"/>
                    <a:pt x="2704" y="49263"/>
                  </a:cubicBezTo>
                  <a:cubicBezTo>
                    <a:pt x="2510" y="47680"/>
                    <a:pt x="2465" y="45902"/>
                    <a:pt x="2204" y="44357"/>
                  </a:cubicBezTo>
                  <a:cubicBezTo>
                    <a:pt x="1995" y="43140"/>
                    <a:pt x="2099" y="43110"/>
                    <a:pt x="1606" y="43252"/>
                  </a:cubicBezTo>
                  <a:cubicBezTo>
                    <a:pt x="1390" y="43311"/>
                    <a:pt x="1188" y="43625"/>
                    <a:pt x="987" y="43797"/>
                  </a:cubicBezTo>
                  <a:cubicBezTo>
                    <a:pt x="792" y="43961"/>
                    <a:pt x="501" y="44416"/>
                    <a:pt x="307" y="44334"/>
                  </a:cubicBezTo>
                  <a:cubicBezTo>
                    <a:pt x="113" y="44252"/>
                    <a:pt x="188" y="44454"/>
                    <a:pt x="90" y="44215"/>
                  </a:cubicBezTo>
                  <a:cubicBezTo>
                    <a:pt x="1" y="43968"/>
                    <a:pt x="337" y="40645"/>
                    <a:pt x="352" y="40175"/>
                  </a:cubicBezTo>
                  <a:cubicBezTo>
                    <a:pt x="539" y="34948"/>
                    <a:pt x="382" y="29161"/>
                    <a:pt x="815" y="23709"/>
                  </a:cubicBezTo>
                  <a:cubicBezTo>
                    <a:pt x="942" y="22104"/>
                    <a:pt x="1188" y="20648"/>
                    <a:pt x="1323" y="19042"/>
                  </a:cubicBezTo>
                  <a:cubicBezTo>
                    <a:pt x="1435" y="17706"/>
                    <a:pt x="1263" y="18355"/>
                    <a:pt x="1166" y="17631"/>
                  </a:cubicBezTo>
                  <a:cubicBezTo>
                    <a:pt x="1024" y="16548"/>
                    <a:pt x="1397" y="14532"/>
                    <a:pt x="718" y="14286"/>
                  </a:cubicBezTo>
                  <a:cubicBezTo>
                    <a:pt x="695" y="14271"/>
                    <a:pt x="673" y="14233"/>
                    <a:pt x="673" y="14203"/>
                  </a:cubicBezTo>
                  <a:cubicBezTo>
                    <a:pt x="389" y="12060"/>
                    <a:pt x="591" y="10066"/>
                    <a:pt x="867" y="8371"/>
                  </a:cubicBezTo>
                  <a:cubicBezTo>
                    <a:pt x="1420" y="5078"/>
                    <a:pt x="2271" y="2509"/>
                    <a:pt x="3092" y="90"/>
                  </a:cubicBezTo>
                  <a:cubicBezTo>
                    <a:pt x="3115" y="0"/>
                    <a:pt x="3167" y="209"/>
                    <a:pt x="3137" y="2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804350" y="935375"/>
              <a:ext cx="5478275" cy="4394600"/>
            </a:xfrm>
            <a:custGeom>
              <a:avLst/>
              <a:gdLst/>
              <a:ahLst/>
              <a:cxnLst/>
              <a:rect l="l" t="t" r="r" b="b"/>
              <a:pathLst>
                <a:path w="219131" h="175784" extrusionOk="0">
                  <a:moveTo>
                    <a:pt x="3197" y="299"/>
                  </a:moveTo>
                  <a:cubicBezTo>
                    <a:pt x="2502" y="2345"/>
                    <a:pt x="1823" y="4474"/>
                    <a:pt x="1278" y="7020"/>
                  </a:cubicBezTo>
                  <a:cubicBezTo>
                    <a:pt x="1001" y="8334"/>
                    <a:pt x="419" y="11135"/>
                    <a:pt x="680" y="13203"/>
                  </a:cubicBezTo>
                  <a:cubicBezTo>
                    <a:pt x="830" y="14323"/>
                    <a:pt x="1158" y="13957"/>
                    <a:pt x="1300" y="14861"/>
                  </a:cubicBezTo>
                  <a:cubicBezTo>
                    <a:pt x="1479" y="15929"/>
                    <a:pt x="815" y="17430"/>
                    <a:pt x="1569" y="17893"/>
                  </a:cubicBezTo>
                  <a:cubicBezTo>
                    <a:pt x="1599" y="17945"/>
                    <a:pt x="1606" y="17997"/>
                    <a:pt x="1599" y="18057"/>
                  </a:cubicBezTo>
                  <a:cubicBezTo>
                    <a:pt x="665" y="24292"/>
                    <a:pt x="658" y="31065"/>
                    <a:pt x="524" y="37607"/>
                  </a:cubicBezTo>
                  <a:cubicBezTo>
                    <a:pt x="494" y="39040"/>
                    <a:pt x="449" y="40429"/>
                    <a:pt x="382" y="41788"/>
                  </a:cubicBezTo>
                  <a:cubicBezTo>
                    <a:pt x="374" y="42012"/>
                    <a:pt x="180" y="44193"/>
                    <a:pt x="195" y="44238"/>
                  </a:cubicBezTo>
                  <a:cubicBezTo>
                    <a:pt x="322" y="44589"/>
                    <a:pt x="1942" y="42849"/>
                    <a:pt x="2092" y="42714"/>
                  </a:cubicBezTo>
                  <a:cubicBezTo>
                    <a:pt x="2241" y="42587"/>
                    <a:pt x="2159" y="42744"/>
                    <a:pt x="2159" y="42819"/>
                  </a:cubicBezTo>
                  <a:cubicBezTo>
                    <a:pt x="3369" y="60681"/>
                    <a:pt x="8215" y="75115"/>
                    <a:pt x="16115" y="84255"/>
                  </a:cubicBezTo>
                  <a:cubicBezTo>
                    <a:pt x="19946" y="88758"/>
                    <a:pt x="24389" y="92081"/>
                    <a:pt x="29198" y="94605"/>
                  </a:cubicBezTo>
                  <a:cubicBezTo>
                    <a:pt x="31498" y="95800"/>
                    <a:pt x="33873" y="96838"/>
                    <a:pt x="36315" y="97712"/>
                  </a:cubicBezTo>
                  <a:cubicBezTo>
                    <a:pt x="37517" y="98152"/>
                    <a:pt x="38749" y="98555"/>
                    <a:pt x="39981" y="98929"/>
                  </a:cubicBezTo>
                  <a:cubicBezTo>
                    <a:pt x="41542" y="99399"/>
                    <a:pt x="42901" y="99339"/>
                    <a:pt x="44633" y="99198"/>
                  </a:cubicBezTo>
                  <a:cubicBezTo>
                    <a:pt x="49995" y="98750"/>
                    <a:pt x="55312" y="98764"/>
                    <a:pt x="60793" y="98421"/>
                  </a:cubicBezTo>
                  <a:cubicBezTo>
                    <a:pt x="63839" y="98242"/>
                    <a:pt x="66864" y="97883"/>
                    <a:pt x="69866" y="97346"/>
                  </a:cubicBezTo>
                  <a:cubicBezTo>
                    <a:pt x="71449" y="97054"/>
                    <a:pt x="73047" y="96703"/>
                    <a:pt x="74660" y="96285"/>
                  </a:cubicBezTo>
                  <a:cubicBezTo>
                    <a:pt x="75690" y="96024"/>
                    <a:pt x="76758" y="95509"/>
                    <a:pt x="77557" y="95778"/>
                  </a:cubicBezTo>
                  <a:cubicBezTo>
                    <a:pt x="78214" y="95994"/>
                    <a:pt x="78558" y="96517"/>
                    <a:pt x="78938" y="96950"/>
                  </a:cubicBezTo>
                  <a:cubicBezTo>
                    <a:pt x="79319" y="97376"/>
                    <a:pt x="79513" y="97674"/>
                    <a:pt x="79976" y="97846"/>
                  </a:cubicBezTo>
                  <a:cubicBezTo>
                    <a:pt x="80783" y="98130"/>
                    <a:pt x="81828" y="97846"/>
                    <a:pt x="82889" y="97674"/>
                  </a:cubicBezTo>
                  <a:cubicBezTo>
                    <a:pt x="85823" y="97226"/>
                    <a:pt x="88564" y="97189"/>
                    <a:pt x="91289" y="97144"/>
                  </a:cubicBezTo>
                  <a:cubicBezTo>
                    <a:pt x="94359" y="97084"/>
                    <a:pt x="97480" y="97002"/>
                    <a:pt x="100892" y="96263"/>
                  </a:cubicBezTo>
                  <a:cubicBezTo>
                    <a:pt x="102266" y="95964"/>
                    <a:pt x="103312" y="95755"/>
                    <a:pt x="104566" y="95680"/>
                  </a:cubicBezTo>
                  <a:cubicBezTo>
                    <a:pt x="105813" y="95606"/>
                    <a:pt x="106851" y="95568"/>
                    <a:pt x="107986" y="95531"/>
                  </a:cubicBezTo>
                  <a:cubicBezTo>
                    <a:pt x="113251" y="95329"/>
                    <a:pt x="118538" y="95270"/>
                    <a:pt x="124340" y="94038"/>
                  </a:cubicBezTo>
                  <a:cubicBezTo>
                    <a:pt x="127551" y="93351"/>
                    <a:pt x="130687" y="92328"/>
                    <a:pt x="133689" y="90991"/>
                  </a:cubicBezTo>
                  <a:cubicBezTo>
                    <a:pt x="135310" y="90252"/>
                    <a:pt x="137162" y="89415"/>
                    <a:pt x="138558" y="88325"/>
                  </a:cubicBezTo>
                  <a:cubicBezTo>
                    <a:pt x="139364" y="87698"/>
                    <a:pt x="139820" y="86697"/>
                    <a:pt x="140686" y="86130"/>
                  </a:cubicBezTo>
                  <a:cubicBezTo>
                    <a:pt x="140716" y="86107"/>
                    <a:pt x="140746" y="86100"/>
                    <a:pt x="140783" y="86107"/>
                  </a:cubicBezTo>
                  <a:cubicBezTo>
                    <a:pt x="140895" y="86160"/>
                    <a:pt x="140723" y="86279"/>
                    <a:pt x="140723" y="86384"/>
                  </a:cubicBezTo>
                  <a:cubicBezTo>
                    <a:pt x="140723" y="86481"/>
                    <a:pt x="140246" y="87018"/>
                    <a:pt x="140156" y="87175"/>
                  </a:cubicBezTo>
                  <a:cubicBezTo>
                    <a:pt x="139909" y="87563"/>
                    <a:pt x="139812" y="87481"/>
                    <a:pt x="139872" y="87884"/>
                  </a:cubicBezTo>
                  <a:cubicBezTo>
                    <a:pt x="139939" y="88288"/>
                    <a:pt x="139887" y="88161"/>
                    <a:pt x="140298" y="87877"/>
                  </a:cubicBezTo>
                  <a:cubicBezTo>
                    <a:pt x="140709" y="87586"/>
                    <a:pt x="140798" y="87257"/>
                    <a:pt x="141216" y="87138"/>
                  </a:cubicBezTo>
                  <a:cubicBezTo>
                    <a:pt x="141313" y="87108"/>
                    <a:pt x="141134" y="87511"/>
                    <a:pt x="141194" y="87504"/>
                  </a:cubicBezTo>
                  <a:cubicBezTo>
                    <a:pt x="141567" y="87451"/>
                    <a:pt x="142934" y="85921"/>
                    <a:pt x="143173" y="85674"/>
                  </a:cubicBezTo>
                  <a:cubicBezTo>
                    <a:pt x="144517" y="84278"/>
                    <a:pt x="145697" y="82844"/>
                    <a:pt x="147026" y="81455"/>
                  </a:cubicBezTo>
                  <a:cubicBezTo>
                    <a:pt x="147728" y="80716"/>
                    <a:pt x="148452" y="79932"/>
                    <a:pt x="149430" y="79402"/>
                  </a:cubicBezTo>
                  <a:cubicBezTo>
                    <a:pt x="151208" y="78431"/>
                    <a:pt x="153007" y="77311"/>
                    <a:pt x="154844" y="76422"/>
                  </a:cubicBezTo>
                  <a:cubicBezTo>
                    <a:pt x="159026" y="74406"/>
                    <a:pt x="163387" y="73226"/>
                    <a:pt x="167330" y="73017"/>
                  </a:cubicBezTo>
                  <a:cubicBezTo>
                    <a:pt x="169249" y="72912"/>
                    <a:pt x="171086" y="73032"/>
                    <a:pt x="172758" y="73405"/>
                  </a:cubicBezTo>
                  <a:cubicBezTo>
                    <a:pt x="173543" y="73577"/>
                    <a:pt x="174312" y="73816"/>
                    <a:pt x="175058" y="74115"/>
                  </a:cubicBezTo>
                  <a:cubicBezTo>
                    <a:pt x="175589" y="74339"/>
                    <a:pt x="176649" y="74630"/>
                    <a:pt x="176888" y="75078"/>
                  </a:cubicBezTo>
                  <a:cubicBezTo>
                    <a:pt x="177119" y="75526"/>
                    <a:pt x="176933" y="76982"/>
                    <a:pt x="176978" y="77557"/>
                  </a:cubicBezTo>
                  <a:cubicBezTo>
                    <a:pt x="177075" y="78505"/>
                    <a:pt x="177224" y="79424"/>
                    <a:pt x="177523" y="80305"/>
                  </a:cubicBezTo>
                  <a:cubicBezTo>
                    <a:pt x="178090" y="81985"/>
                    <a:pt x="179203" y="83344"/>
                    <a:pt x="181092" y="84091"/>
                  </a:cubicBezTo>
                  <a:cubicBezTo>
                    <a:pt x="185326" y="85786"/>
                    <a:pt x="189321" y="87974"/>
                    <a:pt x="192689" y="91028"/>
                  </a:cubicBezTo>
                  <a:cubicBezTo>
                    <a:pt x="194586" y="92753"/>
                    <a:pt x="196251" y="94725"/>
                    <a:pt x="197647" y="96883"/>
                  </a:cubicBezTo>
                  <a:cubicBezTo>
                    <a:pt x="199044" y="99063"/>
                    <a:pt x="200082" y="101520"/>
                    <a:pt x="201396" y="103902"/>
                  </a:cubicBezTo>
                  <a:cubicBezTo>
                    <a:pt x="204144" y="108838"/>
                    <a:pt x="207400" y="113759"/>
                    <a:pt x="209804" y="119740"/>
                  </a:cubicBezTo>
                  <a:cubicBezTo>
                    <a:pt x="210372" y="121167"/>
                    <a:pt x="210909" y="122653"/>
                    <a:pt x="211365" y="124191"/>
                  </a:cubicBezTo>
                  <a:cubicBezTo>
                    <a:pt x="211529" y="124729"/>
                    <a:pt x="212156" y="126424"/>
                    <a:pt x="212112" y="126991"/>
                  </a:cubicBezTo>
                  <a:cubicBezTo>
                    <a:pt x="212067" y="127566"/>
                    <a:pt x="211663" y="127656"/>
                    <a:pt x="212216" y="127424"/>
                  </a:cubicBezTo>
                  <a:cubicBezTo>
                    <a:pt x="213015" y="127096"/>
                    <a:pt x="213784" y="125976"/>
                    <a:pt x="214434" y="125304"/>
                  </a:cubicBezTo>
                  <a:cubicBezTo>
                    <a:pt x="214471" y="125266"/>
                    <a:pt x="214516" y="125311"/>
                    <a:pt x="214531" y="125386"/>
                  </a:cubicBezTo>
                  <a:cubicBezTo>
                    <a:pt x="215128" y="133219"/>
                    <a:pt x="216121" y="141493"/>
                    <a:pt x="217122" y="150581"/>
                  </a:cubicBezTo>
                  <a:cubicBezTo>
                    <a:pt x="217996" y="158354"/>
                    <a:pt x="218802" y="166718"/>
                    <a:pt x="219131" y="175641"/>
                  </a:cubicBezTo>
                  <a:cubicBezTo>
                    <a:pt x="219131" y="175783"/>
                    <a:pt x="219056" y="175738"/>
                    <a:pt x="219049" y="175604"/>
                  </a:cubicBezTo>
                  <a:cubicBezTo>
                    <a:pt x="218436" y="158041"/>
                    <a:pt x="216009" y="143069"/>
                    <a:pt x="214770" y="129567"/>
                  </a:cubicBezTo>
                  <a:cubicBezTo>
                    <a:pt x="214688" y="128634"/>
                    <a:pt x="214613" y="127701"/>
                    <a:pt x="214538" y="126775"/>
                  </a:cubicBezTo>
                  <a:cubicBezTo>
                    <a:pt x="214464" y="125856"/>
                    <a:pt x="214352" y="125789"/>
                    <a:pt x="213896" y="126073"/>
                  </a:cubicBezTo>
                  <a:cubicBezTo>
                    <a:pt x="213433" y="126349"/>
                    <a:pt x="212858" y="127193"/>
                    <a:pt x="212268" y="127581"/>
                  </a:cubicBezTo>
                  <a:cubicBezTo>
                    <a:pt x="211940" y="127790"/>
                    <a:pt x="211932" y="127843"/>
                    <a:pt x="211746" y="127574"/>
                  </a:cubicBezTo>
                  <a:cubicBezTo>
                    <a:pt x="211716" y="127544"/>
                    <a:pt x="211813" y="127350"/>
                    <a:pt x="211805" y="127327"/>
                  </a:cubicBezTo>
                  <a:cubicBezTo>
                    <a:pt x="211790" y="127312"/>
                    <a:pt x="211902" y="127170"/>
                    <a:pt x="211902" y="127096"/>
                  </a:cubicBezTo>
                  <a:cubicBezTo>
                    <a:pt x="211955" y="126603"/>
                    <a:pt x="211813" y="126230"/>
                    <a:pt x="211701" y="125722"/>
                  </a:cubicBezTo>
                  <a:cubicBezTo>
                    <a:pt x="211283" y="123952"/>
                    <a:pt x="210648" y="122212"/>
                    <a:pt x="210028" y="120599"/>
                  </a:cubicBezTo>
                  <a:cubicBezTo>
                    <a:pt x="208863" y="117582"/>
                    <a:pt x="207474" y="114819"/>
                    <a:pt x="206018" y="112206"/>
                  </a:cubicBezTo>
                  <a:cubicBezTo>
                    <a:pt x="204562" y="109592"/>
                    <a:pt x="203076" y="107143"/>
                    <a:pt x="201687" y="104671"/>
                  </a:cubicBezTo>
                  <a:cubicBezTo>
                    <a:pt x="200164" y="101968"/>
                    <a:pt x="199006" y="99175"/>
                    <a:pt x="197393" y="96733"/>
                  </a:cubicBezTo>
                  <a:cubicBezTo>
                    <a:pt x="194093" y="91730"/>
                    <a:pt x="189530" y="88191"/>
                    <a:pt x="184378" y="85689"/>
                  </a:cubicBezTo>
                  <a:cubicBezTo>
                    <a:pt x="182623" y="84830"/>
                    <a:pt x="180427" y="84278"/>
                    <a:pt x="179068" y="83053"/>
                  </a:cubicBezTo>
                  <a:cubicBezTo>
                    <a:pt x="177874" y="81985"/>
                    <a:pt x="177314" y="80499"/>
                    <a:pt x="177022" y="78976"/>
                  </a:cubicBezTo>
                  <a:cubicBezTo>
                    <a:pt x="176843" y="78028"/>
                    <a:pt x="176858" y="77042"/>
                    <a:pt x="176761" y="76079"/>
                  </a:cubicBezTo>
                  <a:cubicBezTo>
                    <a:pt x="176634" y="74772"/>
                    <a:pt x="175514" y="74383"/>
                    <a:pt x="174185" y="73935"/>
                  </a:cubicBezTo>
                  <a:cubicBezTo>
                    <a:pt x="172266" y="73286"/>
                    <a:pt x="170048" y="73024"/>
                    <a:pt x="167688" y="73114"/>
                  </a:cubicBezTo>
                  <a:cubicBezTo>
                    <a:pt x="164880" y="73219"/>
                    <a:pt x="161849" y="73823"/>
                    <a:pt x="158802" y="74891"/>
                  </a:cubicBezTo>
                  <a:cubicBezTo>
                    <a:pt x="157137" y="75474"/>
                    <a:pt x="155516" y="76176"/>
                    <a:pt x="153948" y="76982"/>
                  </a:cubicBezTo>
                  <a:cubicBezTo>
                    <a:pt x="152559" y="77691"/>
                    <a:pt x="151230" y="78700"/>
                    <a:pt x="149864" y="79402"/>
                  </a:cubicBezTo>
                  <a:cubicBezTo>
                    <a:pt x="149005" y="79835"/>
                    <a:pt x="148542" y="80074"/>
                    <a:pt x="147817" y="80783"/>
                  </a:cubicBezTo>
                  <a:cubicBezTo>
                    <a:pt x="147086" y="81492"/>
                    <a:pt x="146242" y="82448"/>
                    <a:pt x="145480" y="83292"/>
                  </a:cubicBezTo>
                  <a:cubicBezTo>
                    <a:pt x="144173" y="84748"/>
                    <a:pt x="142844" y="86466"/>
                    <a:pt x="141052" y="87713"/>
                  </a:cubicBezTo>
                  <a:cubicBezTo>
                    <a:pt x="140985" y="87765"/>
                    <a:pt x="140918" y="87743"/>
                    <a:pt x="140940" y="87690"/>
                  </a:cubicBezTo>
                  <a:cubicBezTo>
                    <a:pt x="141298" y="86794"/>
                    <a:pt x="140380" y="88071"/>
                    <a:pt x="139969" y="88288"/>
                  </a:cubicBezTo>
                  <a:cubicBezTo>
                    <a:pt x="139559" y="88497"/>
                    <a:pt x="139581" y="88482"/>
                    <a:pt x="139379" y="88340"/>
                  </a:cubicBezTo>
                  <a:cubicBezTo>
                    <a:pt x="139312" y="88295"/>
                    <a:pt x="139335" y="88049"/>
                    <a:pt x="139349" y="87989"/>
                  </a:cubicBezTo>
                  <a:cubicBezTo>
                    <a:pt x="139417" y="87750"/>
                    <a:pt x="140066" y="87115"/>
                    <a:pt x="140268" y="86839"/>
                  </a:cubicBezTo>
                  <a:cubicBezTo>
                    <a:pt x="140365" y="86697"/>
                    <a:pt x="140835" y="86212"/>
                    <a:pt x="140574" y="86354"/>
                  </a:cubicBezTo>
                  <a:cubicBezTo>
                    <a:pt x="139939" y="86667"/>
                    <a:pt x="139461" y="87892"/>
                    <a:pt x="138984" y="88303"/>
                  </a:cubicBezTo>
                  <a:cubicBezTo>
                    <a:pt x="138513" y="88713"/>
                    <a:pt x="137677" y="89079"/>
                    <a:pt x="137169" y="89356"/>
                  </a:cubicBezTo>
                  <a:cubicBezTo>
                    <a:pt x="130277" y="93127"/>
                    <a:pt x="123362" y="94650"/>
                    <a:pt x="116955" y="95203"/>
                  </a:cubicBezTo>
                  <a:cubicBezTo>
                    <a:pt x="113878" y="95464"/>
                    <a:pt x="110899" y="95539"/>
                    <a:pt x="107897" y="95651"/>
                  </a:cubicBezTo>
                  <a:cubicBezTo>
                    <a:pt x="106075" y="95718"/>
                    <a:pt x="104141" y="95658"/>
                    <a:pt x="102147" y="96069"/>
                  </a:cubicBezTo>
                  <a:cubicBezTo>
                    <a:pt x="99855" y="96547"/>
                    <a:pt x="97704" y="96957"/>
                    <a:pt x="95546" y="97107"/>
                  </a:cubicBezTo>
                  <a:cubicBezTo>
                    <a:pt x="91469" y="97383"/>
                    <a:pt x="87675" y="97137"/>
                    <a:pt x="83441" y="97704"/>
                  </a:cubicBezTo>
                  <a:cubicBezTo>
                    <a:pt x="81873" y="97921"/>
                    <a:pt x="80454" y="98414"/>
                    <a:pt x="79506" y="97741"/>
                  </a:cubicBezTo>
                  <a:cubicBezTo>
                    <a:pt x="79110" y="97450"/>
                    <a:pt x="78849" y="97062"/>
                    <a:pt x="78528" y="96711"/>
                  </a:cubicBezTo>
                  <a:cubicBezTo>
                    <a:pt x="78401" y="96584"/>
                    <a:pt x="78289" y="96442"/>
                    <a:pt x="78139" y="96315"/>
                  </a:cubicBezTo>
                  <a:cubicBezTo>
                    <a:pt x="77452" y="95733"/>
                    <a:pt x="76855" y="95837"/>
                    <a:pt x="75600" y="96143"/>
                  </a:cubicBezTo>
                  <a:cubicBezTo>
                    <a:pt x="71381" y="97174"/>
                    <a:pt x="67319" y="97980"/>
                    <a:pt x="63302" y="98346"/>
                  </a:cubicBezTo>
                  <a:cubicBezTo>
                    <a:pt x="59292" y="98712"/>
                    <a:pt x="55379" y="98757"/>
                    <a:pt x="51481" y="98906"/>
                  </a:cubicBezTo>
                  <a:cubicBezTo>
                    <a:pt x="49554" y="98981"/>
                    <a:pt x="47635" y="99086"/>
                    <a:pt x="45716" y="99227"/>
                  </a:cubicBezTo>
                  <a:lnTo>
                    <a:pt x="42946" y="99466"/>
                  </a:lnTo>
                  <a:cubicBezTo>
                    <a:pt x="41721" y="99586"/>
                    <a:pt x="41027" y="99377"/>
                    <a:pt x="39929" y="99048"/>
                  </a:cubicBezTo>
                  <a:cubicBezTo>
                    <a:pt x="36516" y="98003"/>
                    <a:pt x="33186" y="96748"/>
                    <a:pt x="30012" y="95165"/>
                  </a:cubicBezTo>
                  <a:cubicBezTo>
                    <a:pt x="17146" y="88967"/>
                    <a:pt x="6901" y="76019"/>
                    <a:pt x="3369" y="54109"/>
                  </a:cubicBezTo>
                  <a:cubicBezTo>
                    <a:pt x="3115" y="52571"/>
                    <a:pt x="2891" y="51010"/>
                    <a:pt x="2697" y="49420"/>
                  </a:cubicBezTo>
                  <a:cubicBezTo>
                    <a:pt x="2502" y="47822"/>
                    <a:pt x="2465" y="46045"/>
                    <a:pt x="2204" y="44491"/>
                  </a:cubicBezTo>
                  <a:cubicBezTo>
                    <a:pt x="1995" y="43267"/>
                    <a:pt x="2107" y="43244"/>
                    <a:pt x="1606" y="43379"/>
                  </a:cubicBezTo>
                  <a:cubicBezTo>
                    <a:pt x="1390" y="43431"/>
                    <a:pt x="1188" y="43752"/>
                    <a:pt x="987" y="43916"/>
                  </a:cubicBezTo>
                  <a:cubicBezTo>
                    <a:pt x="792" y="44088"/>
                    <a:pt x="516" y="44544"/>
                    <a:pt x="307" y="44462"/>
                  </a:cubicBezTo>
                  <a:cubicBezTo>
                    <a:pt x="105" y="44379"/>
                    <a:pt x="188" y="44581"/>
                    <a:pt x="90" y="44342"/>
                  </a:cubicBezTo>
                  <a:cubicBezTo>
                    <a:pt x="1" y="44096"/>
                    <a:pt x="344" y="40765"/>
                    <a:pt x="367" y="40287"/>
                  </a:cubicBezTo>
                  <a:cubicBezTo>
                    <a:pt x="561" y="35045"/>
                    <a:pt x="412" y="29236"/>
                    <a:pt x="852" y="23769"/>
                  </a:cubicBezTo>
                  <a:cubicBezTo>
                    <a:pt x="979" y="22164"/>
                    <a:pt x="1225" y="20708"/>
                    <a:pt x="1360" y="19087"/>
                  </a:cubicBezTo>
                  <a:cubicBezTo>
                    <a:pt x="1472" y="17743"/>
                    <a:pt x="1300" y="18408"/>
                    <a:pt x="1203" y="17684"/>
                  </a:cubicBezTo>
                  <a:cubicBezTo>
                    <a:pt x="1076" y="16586"/>
                    <a:pt x="1435" y="14562"/>
                    <a:pt x="762" y="14323"/>
                  </a:cubicBezTo>
                  <a:cubicBezTo>
                    <a:pt x="748" y="14308"/>
                    <a:pt x="725" y="14286"/>
                    <a:pt x="725" y="14226"/>
                  </a:cubicBezTo>
                  <a:cubicBezTo>
                    <a:pt x="441" y="12083"/>
                    <a:pt x="643" y="10082"/>
                    <a:pt x="927" y="8387"/>
                  </a:cubicBezTo>
                  <a:cubicBezTo>
                    <a:pt x="1472" y="5079"/>
                    <a:pt x="2331" y="2510"/>
                    <a:pt x="3145" y="83"/>
                  </a:cubicBezTo>
                  <a:cubicBezTo>
                    <a:pt x="3182" y="1"/>
                    <a:pt x="3219" y="217"/>
                    <a:pt x="3197" y="2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10"/>
            <p:cNvSpPr/>
            <p:nvPr/>
          </p:nvSpPr>
          <p:spPr>
            <a:xfrm>
              <a:off x="787750" y="950500"/>
              <a:ext cx="5478825" cy="4397025"/>
            </a:xfrm>
            <a:custGeom>
              <a:avLst/>
              <a:gdLst/>
              <a:ahLst/>
              <a:cxnLst/>
              <a:rect l="l" t="t" r="r" b="b"/>
              <a:pathLst>
                <a:path w="219153" h="175881" extrusionOk="0">
                  <a:moveTo>
                    <a:pt x="3249" y="314"/>
                  </a:moveTo>
                  <a:cubicBezTo>
                    <a:pt x="2562" y="2353"/>
                    <a:pt x="1867" y="4481"/>
                    <a:pt x="1329" y="7042"/>
                  </a:cubicBezTo>
                  <a:cubicBezTo>
                    <a:pt x="1046" y="8357"/>
                    <a:pt x="471" y="11164"/>
                    <a:pt x="732" y="13240"/>
                  </a:cubicBezTo>
                  <a:cubicBezTo>
                    <a:pt x="874" y="14360"/>
                    <a:pt x="1195" y="13994"/>
                    <a:pt x="1337" y="14898"/>
                  </a:cubicBezTo>
                  <a:cubicBezTo>
                    <a:pt x="1516" y="15973"/>
                    <a:pt x="852" y="17474"/>
                    <a:pt x="1598" y="17945"/>
                  </a:cubicBezTo>
                  <a:cubicBezTo>
                    <a:pt x="1628" y="17997"/>
                    <a:pt x="1643" y="18049"/>
                    <a:pt x="1636" y="18109"/>
                  </a:cubicBezTo>
                  <a:cubicBezTo>
                    <a:pt x="695" y="24359"/>
                    <a:pt x="672" y="31162"/>
                    <a:pt x="538" y="37726"/>
                  </a:cubicBezTo>
                  <a:cubicBezTo>
                    <a:pt x="508" y="39152"/>
                    <a:pt x="463" y="40549"/>
                    <a:pt x="389" y="41915"/>
                  </a:cubicBezTo>
                  <a:cubicBezTo>
                    <a:pt x="374" y="42139"/>
                    <a:pt x="179" y="44312"/>
                    <a:pt x="202" y="44357"/>
                  </a:cubicBezTo>
                  <a:cubicBezTo>
                    <a:pt x="321" y="44723"/>
                    <a:pt x="1942" y="42975"/>
                    <a:pt x="2091" y="42848"/>
                  </a:cubicBezTo>
                  <a:cubicBezTo>
                    <a:pt x="2240" y="42714"/>
                    <a:pt x="2151" y="42871"/>
                    <a:pt x="2158" y="42960"/>
                  </a:cubicBezTo>
                  <a:cubicBezTo>
                    <a:pt x="3346" y="60882"/>
                    <a:pt x="8155" y="75384"/>
                    <a:pt x="16018" y="84584"/>
                  </a:cubicBezTo>
                  <a:cubicBezTo>
                    <a:pt x="19849" y="89116"/>
                    <a:pt x="24284" y="92469"/>
                    <a:pt x="29071" y="95016"/>
                  </a:cubicBezTo>
                  <a:cubicBezTo>
                    <a:pt x="31363" y="96218"/>
                    <a:pt x="33730" y="97263"/>
                    <a:pt x="36165" y="98152"/>
                  </a:cubicBezTo>
                  <a:cubicBezTo>
                    <a:pt x="37374" y="98600"/>
                    <a:pt x="38599" y="99011"/>
                    <a:pt x="39831" y="99392"/>
                  </a:cubicBezTo>
                  <a:cubicBezTo>
                    <a:pt x="41384" y="99870"/>
                    <a:pt x="42743" y="99817"/>
                    <a:pt x="44483" y="99675"/>
                  </a:cubicBezTo>
                  <a:cubicBezTo>
                    <a:pt x="49830" y="99242"/>
                    <a:pt x="55139" y="99272"/>
                    <a:pt x="60620" y="98944"/>
                  </a:cubicBezTo>
                  <a:cubicBezTo>
                    <a:pt x="63660" y="98779"/>
                    <a:pt x="66684" y="98428"/>
                    <a:pt x="69686" y="97898"/>
                  </a:cubicBezTo>
                  <a:cubicBezTo>
                    <a:pt x="71254" y="97614"/>
                    <a:pt x="72852" y="97263"/>
                    <a:pt x="74472" y="96845"/>
                  </a:cubicBezTo>
                  <a:cubicBezTo>
                    <a:pt x="75495" y="96576"/>
                    <a:pt x="76571" y="96061"/>
                    <a:pt x="77362" y="96345"/>
                  </a:cubicBezTo>
                  <a:cubicBezTo>
                    <a:pt x="78161" y="96621"/>
                    <a:pt x="78363" y="97077"/>
                    <a:pt x="78744" y="97510"/>
                  </a:cubicBezTo>
                  <a:cubicBezTo>
                    <a:pt x="79124" y="97935"/>
                    <a:pt x="79319" y="98234"/>
                    <a:pt x="79782" y="98406"/>
                  </a:cubicBezTo>
                  <a:cubicBezTo>
                    <a:pt x="80588" y="98705"/>
                    <a:pt x="81626" y="98406"/>
                    <a:pt x="82686" y="98242"/>
                  </a:cubicBezTo>
                  <a:cubicBezTo>
                    <a:pt x="85629" y="97794"/>
                    <a:pt x="88362" y="97771"/>
                    <a:pt x="91087" y="97719"/>
                  </a:cubicBezTo>
                  <a:cubicBezTo>
                    <a:pt x="94156" y="97667"/>
                    <a:pt x="97270" y="97584"/>
                    <a:pt x="100690" y="96845"/>
                  </a:cubicBezTo>
                  <a:cubicBezTo>
                    <a:pt x="102064" y="96554"/>
                    <a:pt x="103110" y="96337"/>
                    <a:pt x="104357" y="96263"/>
                  </a:cubicBezTo>
                  <a:cubicBezTo>
                    <a:pt x="105611" y="96188"/>
                    <a:pt x="106649" y="96166"/>
                    <a:pt x="107784" y="96113"/>
                  </a:cubicBezTo>
                  <a:cubicBezTo>
                    <a:pt x="113049" y="95927"/>
                    <a:pt x="118321" y="95852"/>
                    <a:pt x="124138" y="94620"/>
                  </a:cubicBezTo>
                  <a:cubicBezTo>
                    <a:pt x="127349" y="93940"/>
                    <a:pt x="130485" y="92917"/>
                    <a:pt x="133479" y="91573"/>
                  </a:cubicBezTo>
                  <a:cubicBezTo>
                    <a:pt x="135107" y="90841"/>
                    <a:pt x="136967" y="90005"/>
                    <a:pt x="138356" y="88900"/>
                  </a:cubicBezTo>
                  <a:cubicBezTo>
                    <a:pt x="139155" y="88273"/>
                    <a:pt x="139625" y="87279"/>
                    <a:pt x="140484" y="86704"/>
                  </a:cubicBezTo>
                  <a:cubicBezTo>
                    <a:pt x="140506" y="86690"/>
                    <a:pt x="140544" y="86682"/>
                    <a:pt x="140573" y="86690"/>
                  </a:cubicBezTo>
                  <a:cubicBezTo>
                    <a:pt x="140686" y="86734"/>
                    <a:pt x="140529" y="86854"/>
                    <a:pt x="140521" y="86958"/>
                  </a:cubicBezTo>
                  <a:cubicBezTo>
                    <a:pt x="140514" y="87063"/>
                    <a:pt x="140051" y="87593"/>
                    <a:pt x="139954" y="87750"/>
                  </a:cubicBezTo>
                  <a:cubicBezTo>
                    <a:pt x="139715" y="88138"/>
                    <a:pt x="139603" y="88064"/>
                    <a:pt x="139670" y="88459"/>
                  </a:cubicBezTo>
                  <a:cubicBezTo>
                    <a:pt x="139737" y="88863"/>
                    <a:pt x="139677" y="88743"/>
                    <a:pt x="140088" y="88444"/>
                  </a:cubicBezTo>
                  <a:cubicBezTo>
                    <a:pt x="140499" y="88146"/>
                    <a:pt x="140596" y="87840"/>
                    <a:pt x="141014" y="87705"/>
                  </a:cubicBezTo>
                  <a:cubicBezTo>
                    <a:pt x="141119" y="87675"/>
                    <a:pt x="140932" y="88086"/>
                    <a:pt x="140984" y="88078"/>
                  </a:cubicBezTo>
                  <a:cubicBezTo>
                    <a:pt x="141373" y="88034"/>
                    <a:pt x="142732" y="86503"/>
                    <a:pt x="142978" y="86249"/>
                  </a:cubicBezTo>
                  <a:cubicBezTo>
                    <a:pt x="144307" y="84853"/>
                    <a:pt x="145502" y="83411"/>
                    <a:pt x="146824" y="82022"/>
                  </a:cubicBezTo>
                  <a:cubicBezTo>
                    <a:pt x="147518" y="81283"/>
                    <a:pt x="148250" y="80499"/>
                    <a:pt x="149228" y="79969"/>
                  </a:cubicBezTo>
                  <a:cubicBezTo>
                    <a:pt x="151013" y="78998"/>
                    <a:pt x="152813" y="77878"/>
                    <a:pt x="154649" y="76989"/>
                  </a:cubicBezTo>
                  <a:cubicBezTo>
                    <a:pt x="158846" y="74966"/>
                    <a:pt x="163192" y="73778"/>
                    <a:pt x="167142" y="73554"/>
                  </a:cubicBezTo>
                  <a:cubicBezTo>
                    <a:pt x="169076" y="73450"/>
                    <a:pt x="170906" y="73577"/>
                    <a:pt x="172586" y="73935"/>
                  </a:cubicBezTo>
                  <a:cubicBezTo>
                    <a:pt x="173363" y="74107"/>
                    <a:pt x="174132" y="74346"/>
                    <a:pt x="174879" y="74637"/>
                  </a:cubicBezTo>
                  <a:cubicBezTo>
                    <a:pt x="175409" y="74861"/>
                    <a:pt x="176477" y="75145"/>
                    <a:pt x="176716" y="75593"/>
                  </a:cubicBezTo>
                  <a:cubicBezTo>
                    <a:pt x="176962" y="76041"/>
                    <a:pt x="176753" y="77497"/>
                    <a:pt x="176813" y="78072"/>
                  </a:cubicBezTo>
                  <a:cubicBezTo>
                    <a:pt x="176880" y="79006"/>
                    <a:pt x="177059" y="79924"/>
                    <a:pt x="177350" y="80805"/>
                  </a:cubicBezTo>
                  <a:cubicBezTo>
                    <a:pt x="177925" y="82485"/>
                    <a:pt x="179030" y="83844"/>
                    <a:pt x="180927" y="84591"/>
                  </a:cubicBezTo>
                  <a:cubicBezTo>
                    <a:pt x="185169" y="86271"/>
                    <a:pt x="189171" y="88437"/>
                    <a:pt x="192546" y="91476"/>
                  </a:cubicBezTo>
                  <a:cubicBezTo>
                    <a:pt x="194451" y="93194"/>
                    <a:pt x="196116" y="95150"/>
                    <a:pt x="197512" y="97293"/>
                  </a:cubicBezTo>
                  <a:cubicBezTo>
                    <a:pt x="198924" y="99466"/>
                    <a:pt x="199962" y="101916"/>
                    <a:pt x="201283" y="104283"/>
                  </a:cubicBezTo>
                  <a:cubicBezTo>
                    <a:pt x="204031" y="109204"/>
                    <a:pt x="207317" y="114095"/>
                    <a:pt x="209721" y="120046"/>
                  </a:cubicBezTo>
                  <a:cubicBezTo>
                    <a:pt x="210304" y="121465"/>
                    <a:pt x="210834" y="122944"/>
                    <a:pt x="211304" y="124475"/>
                  </a:cubicBezTo>
                  <a:cubicBezTo>
                    <a:pt x="211461" y="125012"/>
                    <a:pt x="212096" y="126707"/>
                    <a:pt x="212036" y="127267"/>
                  </a:cubicBezTo>
                  <a:cubicBezTo>
                    <a:pt x="211984" y="127827"/>
                    <a:pt x="211603" y="127925"/>
                    <a:pt x="212148" y="127708"/>
                  </a:cubicBezTo>
                  <a:cubicBezTo>
                    <a:pt x="212962" y="127357"/>
                    <a:pt x="213716" y="126237"/>
                    <a:pt x="214381" y="125565"/>
                  </a:cubicBezTo>
                  <a:cubicBezTo>
                    <a:pt x="214411" y="125527"/>
                    <a:pt x="214456" y="125587"/>
                    <a:pt x="214463" y="125654"/>
                  </a:cubicBezTo>
                  <a:cubicBezTo>
                    <a:pt x="215083" y="133465"/>
                    <a:pt x="216084" y="141709"/>
                    <a:pt x="217107" y="150760"/>
                  </a:cubicBezTo>
                  <a:cubicBezTo>
                    <a:pt x="217988" y="158511"/>
                    <a:pt x="218809" y="166845"/>
                    <a:pt x="219145" y="175738"/>
                  </a:cubicBezTo>
                  <a:cubicBezTo>
                    <a:pt x="219153" y="175880"/>
                    <a:pt x="219078" y="175835"/>
                    <a:pt x="219071" y="175701"/>
                  </a:cubicBezTo>
                  <a:cubicBezTo>
                    <a:pt x="218436" y="158190"/>
                    <a:pt x="215979" y="143270"/>
                    <a:pt x="214717" y="129821"/>
                  </a:cubicBezTo>
                  <a:cubicBezTo>
                    <a:pt x="214635" y="128888"/>
                    <a:pt x="214553" y="127962"/>
                    <a:pt x="214478" y="127043"/>
                  </a:cubicBezTo>
                  <a:cubicBezTo>
                    <a:pt x="214403" y="126117"/>
                    <a:pt x="214291" y="126050"/>
                    <a:pt x="213828" y="126334"/>
                  </a:cubicBezTo>
                  <a:cubicBezTo>
                    <a:pt x="213373" y="126610"/>
                    <a:pt x="212798" y="127462"/>
                    <a:pt x="212208" y="127857"/>
                  </a:cubicBezTo>
                  <a:cubicBezTo>
                    <a:pt x="211879" y="128066"/>
                    <a:pt x="211872" y="128119"/>
                    <a:pt x="211678" y="127842"/>
                  </a:cubicBezTo>
                  <a:cubicBezTo>
                    <a:pt x="211655" y="127820"/>
                    <a:pt x="211738" y="127618"/>
                    <a:pt x="211738" y="127611"/>
                  </a:cubicBezTo>
                  <a:cubicBezTo>
                    <a:pt x="211738" y="127603"/>
                    <a:pt x="211842" y="127454"/>
                    <a:pt x="211842" y="127379"/>
                  </a:cubicBezTo>
                  <a:cubicBezTo>
                    <a:pt x="211887" y="126872"/>
                    <a:pt x="211752" y="126513"/>
                    <a:pt x="211626" y="126005"/>
                  </a:cubicBezTo>
                  <a:cubicBezTo>
                    <a:pt x="211207" y="124243"/>
                    <a:pt x="210573" y="122518"/>
                    <a:pt x="209945" y="120898"/>
                  </a:cubicBezTo>
                  <a:cubicBezTo>
                    <a:pt x="208780" y="117896"/>
                    <a:pt x="207384" y="115148"/>
                    <a:pt x="205928" y="112557"/>
                  </a:cubicBezTo>
                  <a:cubicBezTo>
                    <a:pt x="204472" y="109958"/>
                    <a:pt x="202963" y="107509"/>
                    <a:pt x="201574" y="105052"/>
                  </a:cubicBezTo>
                  <a:cubicBezTo>
                    <a:pt x="200051" y="102364"/>
                    <a:pt x="198879" y="99578"/>
                    <a:pt x="197266" y="97144"/>
                  </a:cubicBezTo>
                  <a:cubicBezTo>
                    <a:pt x="193965" y="92171"/>
                    <a:pt x="189388" y="88661"/>
                    <a:pt x="184220" y="86167"/>
                  </a:cubicBezTo>
                  <a:cubicBezTo>
                    <a:pt x="182465" y="85316"/>
                    <a:pt x="180278" y="84778"/>
                    <a:pt x="178904" y="83561"/>
                  </a:cubicBezTo>
                  <a:cubicBezTo>
                    <a:pt x="177709" y="82485"/>
                    <a:pt x="177141" y="81007"/>
                    <a:pt x="176857" y="79491"/>
                  </a:cubicBezTo>
                  <a:cubicBezTo>
                    <a:pt x="176671" y="78543"/>
                    <a:pt x="176678" y="77557"/>
                    <a:pt x="176589" y="76601"/>
                  </a:cubicBezTo>
                  <a:cubicBezTo>
                    <a:pt x="176454" y="75294"/>
                    <a:pt x="175334" y="74913"/>
                    <a:pt x="174012" y="74458"/>
                  </a:cubicBezTo>
                  <a:cubicBezTo>
                    <a:pt x="172078" y="73816"/>
                    <a:pt x="169868" y="73562"/>
                    <a:pt x="167508" y="73659"/>
                  </a:cubicBezTo>
                  <a:cubicBezTo>
                    <a:pt x="164693" y="73771"/>
                    <a:pt x="161661" y="74376"/>
                    <a:pt x="158622" y="75444"/>
                  </a:cubicBezTo>
                  <a:cubicBezTo>
                    <a:pt x="156949" y="76034"/>
                    <a:pt x="155329" y="76736"/>
                    <a:pt x="153753" y="77542"/>
                  </a:cubicBezTo>
                  <a:cubicBezTo>
                    <a:pt x="152364" y="78259"/>
                    <a:pt x="151043" y="79267"/>
                    <a:pt x="149669" y="79969"/>
                  </a:cubicBezTo>
                  <a:cubicBezTo>
                    <a:pt x="148810" y="80409"/>
                    <a:pt x="148354" y="80641"/>
                    <a:pt x="147623" y="81350"/>
                  </a:cubicBezTo>
                  <a:cubicBezTo>
                    <a:pt x="146898" y="82060"/>
                    <a:pt x="146040" y="83023"/>
                    <a:pt x="145278" y="83867"/>
                  </a:cubicBezTo>
                  <a:cubicBezTo>
                    <a:pt x="143986" y="85323"/>
                    <a:pt x="142642" y="87041"/>
                    <a:pt x="140850" y="88295"/>
                  </a:cubicBezTo>
                  <a:cubicBezTo>
                    <a:pt x="140790" y="88332"/>
                    <a:pt x="140723" y="88310"/>
                    <a:pt x="140745" y="88265"/>
                  </a:cubicBezTo>
                  <a:cubicBezTo>
                    <a:pt x="141096" y="87369"/>
                    <a:pt x="140178" y="88646"/>
                    <a:pt x="139767" y="88863"/>
                  </a:cubicBezTo>
                  <a:cubicBezTo>
                    <a:pt x="139356" y="89079"/>
                    <a:pt x="139394" y="89057"/>
                    <a:pt x="139185" y="88922"/>
                  </a:cubicBezTo>
                  <a:cubicBezTo>
                    <a:pt x="139117" y="88870"/>
                    <a:pt x="139140" y="88631"/>
                    <a:pt x="139155" y="88564"/>
                  </a:cubicBezTo>
                  <a:cubicBezTo>
                    <a:pt x="139214" y="88325"/>
                    <a:pt x="139879" y="87698"/>
                    <a:pt x="140073" y="87421"/>
                  </a:cubicBezTo>
                  <a:cubicBezTo>
                    <a:pt x="140163" y="87279"/>
                    <a:pt x="140641" y="86794"/>
                    <a:pt x="140372" y="86921"/>
                  </a:cubicBezTo>
                  <a:cubicBezTo>
                    <a:pt x="139745" y="87250"/>
                    <a:pt x="139259" y="88474"/>
                    <a:pt x="138796" y="88885"/>
                  </a:cubicBezTo>
                  <a:cubicBezTo>
                    <a:pt x="138326" y="89296"/>
                    <a:pt x="137489" y="89662"/>
                    <a:pt x="136974" y="89938"/>
                  </a:cubicBezTo>
                  <a:cubicBezTo>
                    <a:pt x="130074" y="93716"/>
                    <a:pt x="123160" y="95240"/>
                    <a:pt x="116753" y="95792"/>
                  </a:cubicBezTo>
                  <a:cubicBezTo>
                    <a:pt x="113669" y="96054"/>
                    <a:pt x="110689" y="96128"/>
                    <a:pt x="107695" y="96240"/>
                  </a:cubicBezTo>
                  <a:cubicBezTo>
                    <a:pt x="105865" y="96308"/>
                    <a:pt x="103939" y="96248"/>
                    <a:pt x="101945" y="96659"/>
                  </a:cubicBezTo>
                  <a:cubicBezTo>
                    <a:pt x="99652" y="97136"/>
                    <a:pt x="97502" y="97547"/>
                    <a:pt x="95344" y="97696"/>
                  </a:cubicBezTo>
                  <a:cubicBezTo>
                    <a:pt x="91274" y="97973"/>
                    <a:pt x="87480" y="97704"/>
                    <a:pt x="83246" y="98271"/>
                  </a:cubicBezTo>
                  <a:cubicBezTo>
                    <a:pt x="81671" y="98488"/>
                    <a:pt x="80260" y="98981"/>
                    <a:pt x="79319" y="98301"/>
                  </a:cubicBezTo>
                  <a:cubicBezTo>
                    <a:pt x="78915" y="98010"/>
                    <a:pt x="78654" y="97629"/>
                    <a:pt x="78333" y="97278"/>
                  </a:cubicBezTo>
                  <a:cubicBezTo>
                    <a:pt x="78213" y="97136"/>
                    <a:pt x="78079" y="97002"/>
                    <a:pt x="77945" y="96875"/>
                  </a:cubicBezTo>
                  <a:cubicBezTo>
                    <a:pt x="77265" y="96293"/>
                    <a:pt x="76675" y="96397"/>
                    <a:pt x="75406" y="96703"/>
                  </a:cubicBezTo>
                  <a:cubicBezTo>
                    <a:pt x="71194" y="97726"/>
                    <a:pt x="67132" y="98525"/>
                    <a:pt x="63129" y="98884"/>
                  </a:cubicBezTo>
                  <a:cubicBezTo>
                    <a:pt x="59127" y="99235"/>
                    <a:pt x="55214" y="99272"/>
                    <a:pt x="51316" y="99414"/>
                  </a:cubicBezTo>
                  <a:cubicBezTo>
                    <a:pt x="49389" y="99481"/>
                    <a:pt x="47470" y="99571"/>
                    <a:pt x="45566" y="99713"/>
                  </a:cubicBezTo>
                  <a:cubicBezTo>
                    <a:pt x="44640" y="99780"/>
                    <a:pt x="43714" y="99855"/>
                    <a:pt x="42803" y="99944"/>
                  </a:cubicBezTo>
                  <a:cubicBezTo>
                    <a:pt x="41579" y="100056"/>
                    <a:pt x="40877" y="99840"/>
                    <a:pt x="39786" y="99504"/>
                  </a:cubicBezTo>
                  <a:cubicBezTo>
                    <a:pt x="36366" y="98451"/>
                    <a:pt x="33058" y="97181"/>
                    <a:pt x="29892" y="95583"/>
                  </a:cubicBezTo>
                  <a:cubicBezTo>
                    <a:pt x="17056" y="89326"/>
                    <a:pt x="6833" y="76280"/>
                    <a:pt x="3353" y="54289"/>
                  </a:cubicBezTo>
                  <a:cubicBezTo>
                    <a:pt x="3092" y="52750"/>
                    <a:pt x="2875" y="51175"/>
                    <a:pt x="2681" y="49577"/>
                  </a:cubicBezTo>
                  <a:cubicBezTo>
                    <a:pt x="2487" y="47979"/>
                    <a:pt x="2457" y="46186"/>
                    <a:pt x="2196" y="44633"/>
                  </a:cubicBezTo>
                  <a:cubicBezTo>
                    <a:pt x="1994" y="43409"/>
                    <a:pt x="2106" y="43386"/>
                    <a:pt x="1606" y="43521"/>
                  </a:cubicBezTo>
                  <a:cubicBezTo>
                    <a:pt x="1397" y="43565"/>
                    <a:pt x="1188" y="43886"/>
                    <a:pt x="993" y="44051"/>
                  </a:cubicBezTo>
                  <a:cubicBezTo>
                    <a:pt x="799" y="44222"/>
                    <a:pt x="515" y="44678"/>
                    <a:pt x="314" y="44581"/>
                  </a:cubicBezTo>
                  <a:cubicBezTo>
                    <a:pt x="105" y="44491"/>
                    <a:pt x="187" y="44715"/>
                    <a:pt x="97" y="44469"/>
                  </a:cubicBezTo>
                  <a:cubicBezTo>
                    <a:pt x="0" y="44230"/>
                    <a:pt x="351" y="40877"/>
                    <a:pt x="366" y="40399"/>
                  </a:cubicBezTo>
                  <a:cubicBezTo>
                    <a:pt x="583" y="35150"/>
                    <a:pt x="433" y="29325"/>
                    <a:pt x="881" y="23844"/>
                  </a:cubicBezTo>
                  <a:cubicBezTo>
                    <a:pt x="1008" y="22231"/>
                    <a:pt x="1255" y="20760"/>
                    <a:pt x="1397" y="19147"/>
                  </a:cubicBezTo>
                  <a:cubicBezTo>
                    <a:pt x="1516" y="17803"/>
                    <a:pt x="1337" y="18460"/>
                    <a:pt x="1247" y="17728"/>
                  </a:cubicBezTo>
                  <a:cubicBezTo>
                    <a:pt x="1113" y="16638"/>
                    <a:pt x="1479" y="14614"/>
                    <a:pt x="807" y="14353"/>
                  </a:cubicBezTo>
                  <a:cubicBezTo>
                    <a:pt x="784" y="14353"/>
                    <a:pt x="777" y="14323"/>
                    <a:pt x="769" y="14263"/>
                  </a:cubicBezTo>
                  <a:cubicBezTo>
                    <a:pt x="486" y="12113"/>
                    <a:pt x="695" y="10104"/>
                    <a:pt x="971" y="8401"/>
                  </a:cubicBezTo>
                  <a:cubicBezTo>
                    <a:pt x="1531" y="5093"/>
                    <a:pt x="2390" y="2525"/>
                    <a:pt x="3204" y="98"/>
                  </a:cubicBezTo>
                  <a:cubicBezTo>
                    <a:pt x="3234" y="1"/>
                    <a:pt x="3278" y="217"/>
                    <a:pt x="3249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10"/>
            <p:cNvSpPr/>
            <p:nvPr/>
          </p:nvSpPr>
          <p:spPr>
            <a:xfrm>
              <a:off x="771325" y="965625"/>
              <a:ext cx="5478825" cy="4399250"/>
            </a:xfrm>
            <a:custGeom>
              <a:avLst/>
              <a:gdLst/>
              <a:ahLst/>
              <a:cxnLst/>
              <a:rect l="l" t="t" r="r" b="b"/>
              <a:pathLst>
                <a:path w="219153" h="175970" extrusionOk="0">
                  <a:moveTo>
                    <a:pt x="3293" y="314"/>
                  </a:moveTo>
                  <a:cubicBezTo>
                    <a:pt x="2614" y="2360"/>
                    <a:pt x="1919" y="4496"/>
                    <a:pt x="1367" y="7050"/>
                  </a:cubicBezTo>
                  <a:cubicBezTo>
                    <a:pt x="1090" y="8379"/>
                    <a:pt x="508" y="11187"/>
                    <a:pt x="769" y="13270"/>
                  </a:cubicBezTo>
                  <a:cubicBezTo>
                    <a:pt x="911" y="14390"/>
                    <a:pt x="1232" y="14032"/>
                    <a:pt x="1382" y="14935"/>
                  </a:cubicBezTo>
                  <a:cubicBezTo>
                    <a:pt x="1546" y="16011"/>
                    <a:pt x="881" y="17519"/>
                    <a:pt x="1628" y="18004"/>
                  </a:cubicBezTo>
                  <a:cubicBezTo>
                    <a:pt x="1658" y="18049"/>
                    <a:pt x="1665" y="18109"/>
                    <a:pt x="1658" y="18169"/>
                  </a:cubicBezTo>
                  <a:cubicBezTo>
                    <a:pt x="717" y="24426"/>
                    <a:pt x="687" y="31244"/>
                    <a:pt x="538" y="37830"/>
                  </a:cubicBezTo>
                  <a:cubicBezTo>
                    <a:pt x="500" y="39257"/>
                    <a:pt x="456" y="40668"/>
                    <a:pt x="381" y="42027"/>
                  </a:cubicBezTo>
                  <a:cubicBezTo>
                    <a:pt x="373" y="42251"/>
                    <a:pt x="172" y="44446"/>
                    <a:pt x="194" y="44491"/>
                  </a:cubicBezTo>
                  <a:cubicBezTo>
                    <a:pt x="314" y="44850"/>
                    <a:pt x="1942" y="43117"/>
                    <a:pt x="2076" y="42983"/>
                  </a:cubicBezTo>
                  <a:cubicBezTo>
                    <a:pt x="2218" y="42841"/>
                    <a:pt x="2143" y="43013"/>
                    <a:pt x="2143" y="43095"/>
                  </a:cubicBezTo>
                  <a:cubicBezTo>
                    <a:pt x="3308" y="61076"/>
                    <a:pt x="8080" y="75653"/>
                    <a:pt x="15921" y="84912"/>
                  </a:cubicBezTo>
                  <a:cubicBezTo>
                    <a:pt x="19736" y="89475"/>
                    <a:pt x="24157" y="92850"/>
                    <a:pt x="28944" y="95426"/>
                  </a:cubicBezTo>
                  <a:cubicBezTo>
                    <a:pt x="31229" y="96643"/>
                    <a:pt x="33588" y="97704"/>
                    <a:pt x="36015" y="98600"/>
                  </a:cubicBezTo>
                  <a:cubicBezTo>
                    <a:pt x="37225" y="99048"/>
                    <a:pt x="38442" y="99459"/>
                    <a:pt x="39674" y="99854"/>
                  </a:cubicBezTo>
                  <a:cubicBezTo>
                    <a:pt x="41227" y="100332"/>
                    <a:pt x="42587" y="100280"/>
                    <a:pt x="44326" y="100153"/>
                  </a:cubicBezTo>
                  <a:cubicBezTo>
                    <a:pt x="49666" y="99742"/>
                    <a:pt x="54967" y="99787"/>
                    <a:pt x="60434" y="99474"/>
                  </a:cubicBezTo>
                  <a:cubicBezTo>
                    <a:pt x="63473" y="99317"/>
                    <a:pt x="66497" y="98973"/>
                    <a:pt x="69491" y="98443"/>
                  </a:cubicBezTo>
                  <a:cubicBezTo>
                    <a:pt x="71067" y="98167"/>
                    <a:pt x="72665" y="97808"/>
                    <a:pt x="74271" y="97398"/>
                  </a:cubicBezTo>
                  <a:cubicBezTo>
                    <a:pt x="75309" y="97136"/>
                    <a:pt x="76369" y="96621"/>
                    <a:pt x="77175" y="96897"/>
                  </a:cubicBezTo>
                  <a:cubicBezTo>
                    <a:pt x="77825" y="97121"/>
                    <a:pt x="78169" y="97644"/>
                    <a:pt x="78557" y="98070"/>
                  </a:cubicBezTo>
                  <a:cubicBezTo>
                    <a:pt x="78938" y="98503"/>
                    <a:pt x="79117" y="98802"/>
                    <a:pt x="79580" y="98973"/>
                  </a:cubicBezTo>
                  <a:cubicBezTo>
                    <a:pt x="80386" y="99272"/>
                    <a:pt x="81432" y="98973"/>
                    <a:pt x="82485" y="98816"/>
                  </a:cubicBezTo>
                  <a:cubicBezTo>
                    <a:pt x="85412" y="98376"/>
                    <a:pt x="88160" y="98339"/>
                    <a:pt x="90878" y="98301"/>
                  </a:cubicBezTo>
                  <a:cubicBezTo>
                    <a:pt x="93955" y="98256"/>
                    <a:pt x="97061" y="98174"/>
                    <a:pt x="100481" y="97435"/>
                  </a:cubicBezTo>
                  <a:cubicBezTo>
                    <a:pt x="101855" y="97144"/>
                    <a:pt x="102900" y="96935"/>
                    <a:pt x="104148" y="96860"/>
                  </a:cubicBezTo>
                  <a:lnTo>
                    <a:pt x="107568" y="96711"/>
                  </a:lnTo>
                  <a:cubicBezTo>
                    <a:pt x="112840" y="96524"/>
                    <a:pt x="118112" y="96449"/>
                    <a:pt x="123921" y="95217"/>
                  </a:cubicBezTo>
                  <a:cubicBezTo>
                    <a:pt x="127132" y="94530"/>
                    <a:pt x="130268" y="93507"/>
                    <a:pt x="133270" y="92163"/>
                  </a:cubicBezTo>
                  <a:cubicBezTo>
                    <a:pt x="134898" y="91424"/>
                    <a:pt x="136750" y="90587"/>
                    <a:pt x="138154" y="89482"/>
                  </a:cubicBezTo>
                  <a:cubicBezTo>
                    <a:pt x="138953" y="88855"/>
                    <a:pt x="139416" y="87862"/>
                    <a:pt x="140282" y="87287"/>
                  </a:cubicBezTo>
                  <a:cubicBezTo>
                    <a:pt x="140305" y="87272"/>
                    <a:pt x="140342" y="87264"/>
                    <a:pt x="140372" y="87272"/>
                  </a:cubicBezTo>
                  <a:cubicBezTo>
                    <a:pt x="140484" y="87317"/>
                    <a:pt x="140319" y="87436"/>
                    <a:pt x="140319" y="87533"/>
                  </a:cubicBezTo>
                  <a:cubicBezTo>
                    <a:pt x="140319" y="87623"/>
                    <a:pt x="139842" y="88175"/>
                    <a:pt x="139752" y="88332"/>
                  </a:cubicBezTo>
                  <a:cubicBezTo>
                    <a:pt x="139506" y="88713"/>
                    <a:pt x="139394" y="88638"/>
                    <a:pt x="139468" y="89042"/>
                  </a:cubicBezTo>
                  <a:cubicBezTo>
                    <a:pt x="139543" y="89445"/>
                    <a:pt x="139476" y="89325"/>
                    <a:pt x="139886" y="89027"/>
                  </a:cubicBezTo>
                  <a:cubicBezTo>
                    <a:pt x="140297" y="88728"/>
                    <a:pt x="140387" y="88414"/>
                    <a:pt x="140812" y="88287"/>
                  </a:cubicBezTo>
                  <a:cubicBezTo>
                    <a:pt x="140909" y="88258"/>
                    <a:pt x="140730" y="88661"/>
                    <a:pt x="140782" y="88661"/>
                  </a:cubicBezTo>
                  <a:cubicBezTo>
                    <a:pt x="141156" y="88601"/>
                    <a:pt x="142530" y="87070"/>
                    <a:pt x="142761" y="86831"/>
                  </a:cubicBezTo>
                  <a:cubicBezTo>
                    <a:pt x="144105" y="85427"/>
                    <a:pt x="145293" y="83994"/>
                    <a:pt x="146622" y="82590"/>
                  </a:cubicBezTo>
                  <a:cubicBezTo>
                    <a:pt x="147316" y="81858"/>
                    <a:pt x="148048" y="81081"/>
                    <a:pt x="149026" y="80536"/>
                  </a:cubicBezTo>
                  <a:cubicBezTo>
                    <a:pt x="150811" y="79566"/>
                    <a:pt x="152611" y="78445"/>
                    <a:pt x="154448" y="77549"/>
                  </a:cubicBezTo>
                  <a:cubicBezTo>
                    <a:pt x="158644" y="75526"/>
                    <a:pt x="162998" y="74331"/>
                    <a:pt x="166948" y="74107"/>
                  </a:cubicBezTo>
                  <a:cubicBezTo>
                    <a:pt x="168770" y="73980"/>
                    <a:pt x="170607" y="74099"/>
                    <a:pt x="172399" y="74473"/>
                  </a:cubicBezTo>
                  <a:cubicBezTo>
                    <a:pt x="173183" y="74637"/>
                    <a:pt x="173953" y="74869"/>
                    <a:pt x="174699" y="75175"/>
                  </a:cubicBezTo>
                  <a:cubicBezTo>
                    <a:pt x="175229" y="75384"/>
                    <a:pt x="176305" y="75668"/>
                    <a:pt x="176536" y="76116"/>
                  </a:cubicBezTo>
                  <a:cubicBezTo>
                    <a:pt x="176768" y="76564"/>
                    <a:pt x="176581" y="78012"/>
                    <a:pt x="176626" y="78587"/>
                  </a:cubicBezTo>
                  <a:cubicBezTo>
                    <a:pt x="176723" y="79528"/>
                    <a:pt x="176872" y="80454"/>
                    <a:pt x="177171" y="81320"/>
                  </a:cubicBezTo>
                  <a:cubicBezTo>
                    <a:pt x="177746" y="83001"/>
                    <a:pt x="178859" y="84345"/>
                    <a:pt x="180755" y="85084"/>
                  </a:cubicBezTo>
                  <a:cubicBezTo>
                    <a:pt x="185012" y="86749"/>
                    <a:pt x="189014" y="88900"/>
                    <a:pt x="192404" y="91917"/>
                  </a:cubicBezTo>
                  <a:cubicBezTo>
                    <a:pt x="194309" y="93619"/>
                    <a:pt x="195981" y="95568"/>
                    <a:pt x="197378" y="97704"/>
                  </a:cubicBezTo>
                  <a:cubicBezTo>
                    <a:pt x="198796" y="99869"/>
                    <a:pt x="199834" y="102304"/>
                    <a:pt x="201171" y="104671"/>
                  </a:cubicBezTo>
                  <a:cubicBezTo>
                    <a:pt x="203919" y="109562"/>
                    <a:pt x="207220" y="114431"/>
                    <a:pt x="209632" y="120360"/>
                  </a:cubicBezTo>
                  <a:cubicBezTo>
                    <a:pt x="210222" y="121771"/>
                    <a:pt x="210752" y="123242"/>
                    <a:pt x="211222" y="124766"/>
                  </a:cubicBezTo>
                  <a:cubicBezTo>
                    <a:pt x="211386" y="125296"/>
                    <a:pt x="212021" y="126976"/>
                    <a:pt x="211969" y="127544"/>
                  </a:cubicBezTo>
                  <a:cubicBezTo>
                    <a:pt x="211909" y="128119"/>
                    <a:pt x="211528" y="128208"/>
                    <a:pt x="212081" y="127977"/>
                  </a:cubicBezTo>
                  <a:cubicBezTo>
                    <a:pt x="212887" y="127633"/>
                    <a:pt x="213657" y="126513"/>
                    <a:pt x="214314" y="125841"/>
                  </a:cubicBezTo>
                  <a:cubicBezTo>
                    <a:pt x="214351" y="125804"/>
                    <a:pt x="214396" y="125848"/>
                    <a:pt x="214396" y="125923"/>
                  </a:cubicBezTo>
                  <a:cubicBezTo>
                    <a:pt x="215023" y="133704"/>
                    <a:pt x="216039" y="141918"/>
                    <a:pt x="217077" y="150946"/>
                  </a:cubicBezTo>
                  <a:cubicBezTo>
                    <a:pt x="217958" y="158668"/>
                    <a:pt x="218802" y="166971"/>
                    <a:pt x="219153" y="175835"/>
                  </a:cubicBezTo>
                  <a:cubicBezTo>
                    <a:pt x="219153" y="175970"/>
                    <a:pt x="219078" y="175925"/>
                    <a:pt x="219070" y="175798"/>
                  </a:cubicBezTo>
                  <a:cubicBezTo>
                    <a:pt x="218406" y="158347"/>
                    <a:pt x="215934" y="143486"/>
                    <a:pt x="214657" y="130082"/>
                  </a:cubicBezTo>
                  <a:cubicBezTo>
                    <a:pt x="214560" y="129149"/>
                    <a:pt x="214485" y="128231"/>
                    <a:pt x="214411" y="127305"/>
                  </a:cubicBezTo>
                  <a:cubicBezTo>
                    <a:pt x="214336" y="126379"/>
                    <a:pt x="214224" y="126326"/>
                    <a:pt x="213761" y="126603"/>
                  </a:cubicBezTo>
                  <a:cubicBezTo>
                    <a:pt x="213291" y="126886"/>
                    <a:pt x="212723" y="127730"/>
                    <a:pt x="212126" y="128126"/>
                  </a:cubicBezTo>
                  <a:cubicBezTo>
                    <a:pt x="211812" y="128343"/>
                    <a:pt x="211797" y="128395"/>
                    <a:pt x="211603" y="128126"/>
                  </a:cubicBezTo>
                  <a:cubicBezTo>
                    <a:pt x="211588" y="128096"/>
                    <a:pt x="211670" y="127902"/>
                    <a:pt x="211670" y="127894"/>
                  </a:cubicBezTo>
                  <a:cubicBezTo>
                    <a:pt x="211670" y="127880"/>
                    <a:pt x="211760" y="127723"/>
                    <a:pt x="211767" y="127648"/>
                  </a:cubicBezTo>
                  <a:cubicBezTo>
                    <a:pt x="211820" y="127155"/>
                    <a:pt x="211678" y="126789"/>
                    <a:pt x="211558" y="126289"/>
                  </a:cubicBezTo>
                  <a:cubicBezTo>
                    <a:pt x="211133" y="124534"/>
                    <a:pt x="210490" y="122802"/>
                    <a:pt x="209863" y="121211"/>
                  </a:cubicBezTo>
                  <a:cubicBezTo>
                    <a:pt x="208691" y="118209"/>
                    <a:pt x="207279" y="115476"/>
                    <a:pt x="205816" y="112900"/>
                  </a:cubicBezTo>
                  <a:cubicBezTo>
                    <a:pt x="204352" y="110324"/>
                    <a:pt x="202844" y="107867"/>
                    <a:pt x="201455" y="105433"/>
                  </a:cubicBezTo>
                  <a:cubicBezTo>
                    <a:pt x="199924" y="102752"/>
                    <a:pt x="198752" y="99981"/>
                    <a:pt x="197131" y="97562"/>
                  </a:cubicBezTo>
                  <a:cubicBezTo>
                    <a:pt x="193823" y="92611"/>
                    <a:pt x="189231" y="89116"/>
                    <a:pt x="184056" y="86652"/>
                  </a:cubicBezTo>
                  <a:cubicBezTo>
                    <a:pt x="182294" y="85801"/>
                    <a:pt x="180098" y="85271"/>
                    <a:pt x="178724" y="84061"/>
                  </a:cubicBezTo>
                  <a:cubicBezTo>
                    <a:pt x="177537" y="83001"/>
                    <a:pt x="176962" y="81522"/>
                    <a:pt x="176671" y="80006"/>
                  </a:cubicBezTo>
                  <a:cubicBezTo>
                    <a:pt x="176499" y="79065"/>
                    <a:pt x="176506" y="78072"/>
                    <a:pt x="176402" y="77116"/>
                  </a:cubicBezTo>
                  <a:cubicBezTo>
                    <a:pt x="176275" y="75809"/>
                    <a:pt x="175155" y="75436"/>
                    <a:pt x="173826" y="74995"/>
                  </a:cubicBezTo>
                  <a:cubicBezTo>
                    <a:pt x="171892" y="74353"/>
                    <a:pt x="169674" y="74099"/>
                    <a:pt x="167314" y="74204"/>
                  </a:cubicBezTo>
                  <a:cubicBezTo>
                    <a:pt x="164491" y="74316"/>
                    <a:pt x="161460" y="74928"/>
                    <a:pt x="158420" y="76004"/>
                  </a:cubicBezTo>
                  <a:cubicBezTo>
                    <a:pt x="156748" y="76593"/>
                    <a:pt x="155127" y="77303"/>
                    <a:pt x="153552" y="78109"/>
                  </a:cubicBezTo>
                  <a:cubicBezTo>
                    <a:pt x="152163" y="78834"/>
                    <a:pt x="150841" y="79827"/>
                    <a:pt x="149460" y="80536"/>
                  </a:cubicBezTo>
                  <a:cubicBezTo>
                    <a:pt x="148601" y="80977"/>
                    <a:pt x="148138" y="81208"/>
                    <a:pt x="147421" y="81918"/>
                  </a:cubicBezTo>
                  <a:cubicBezTo>
                    <a:pt x="146704" y="82627"/>
                    <a:pt x="145838" y="83598"/>
                    <a:pt x="145076" y="84442"/>
                  </a:cubicBezTo>
                  <a:cubicBezTo>
                    <a:pt x="143769" y="85898"/>
                    <a:pt x="142440" y="87623"/>
                    <a:pt x="140648" y="88877"/>
                  </a:cubicBezTo>
                  <a:cubicBezTo>
                    <a:pt x="140581" y="88915"/>
                    <a:pt x="140514" y="88892"/>
                    <a:pt x="140536" y="88847"/>
                  </a:cubicBezTo>
                  <a:cubicBezTo>
                    <a:pt x="140894" y="87944"/>
                    <a:pt x="139976" y="89228"/>
                    <a:pt x="139565" y="89437"/>
                  </a:cubicBezTo>
                  <a:cubicBezTo>
                    <a:pt x="139147" y="89639"/>
                    <a:pt x="139177" y="89639"/>
                    <a:pt x="138975" y="89497"/>
                  </a:cubicBezTo>
                  <a:cubicBezTo>
                    <a:pt x="138908" y="89452"/>
                    <a:pt x="138931" y="89213"/>
                    <a:pt x="138945" y="89146"/>
                  </a:cubicBezTo>
                  <a:cubicBezTo>
                    <a:pt x="139005" y="88900"/>
                    <a:pt x="139662" y="88280"/>
                    <a:pt x="139864" y="87996"/>
                  </a:cubicBezTo>
                  <a:cubicBezTo>
                    <a:pt x="139961" y="87854"/>
                    <a:pt x="140431" y="87369"/>
                    <a:pt x="140163" y="87503"/>
                  </a:cubicBezTo>
                  <a:cubicBezTo>
                    <a:pt x="139535" y="87832"/>
                    <a:pt x="139050" y="89049"/>
                    <a:pt x="138580" y="89460"/>
                  </a:cubicBezTo>
                  <a:cubicBezTo>
                    <a:pt x="138117" y="89871"/>
                    <a:pt x="137273" y="90236"/>
                    <a:pt x="136765" y="90520"/>
                  </a:cubicBezTo>
                  <a:cubicBezTo>
                    <a:pt x="129865" y="94306"/>
                    <a:pt x="122950" y="95830"/>
                    <a:pt x="116543" y="96382"/>
                  </a:cubicBezTo>
                  <a:cubicBezTo>
                    <a:pt x="113452" y="96643"/>
                    <a:pt x="110480" y="96718"/>
                    <a:pt x="107478" y="96830"/>
                  </a:cubicBezTo>
                  <a:cubicBezTo>
                    <a:pt x="105648" y="96890"/>
                    <a:pt x="103729" y="96838"/>
                    <a:pt x="101728" y="97248"/>
                  </a:cubicBezTo>
                  <a:cubicBezTo>
                    <a:pt x="99443" y="97726"/>
                    <a:pt x="97285" y="98122"/>
                    <a:pt x="95142" y="98271"/>
                  </a:cubicBezTo>
                  <a:cubicBezTo>
                    <a:pt x="91065" y="98555"/>
                    <a:pt x="87279" y="98286"/>
                    <a:pt x="83037" y="98846"/>
                  </a:cubicBezTo>
                  <a:cubicBezTo>
                    <a:pt x="81469" y="99055"/>
                    <a:pt x="80058" y="99541"/>
                    <a:pt x="79117" y="98861"/>
                  </a:cubicBezTo>
                  <a:cubicBezTo>
                    <a:pt x="78714" y="98570"/>
                    <a:pt x="78452" y="98189"/>
                    <a:pt x="78131" y="97838"/>
                  </a:cubicBezTo>
                  <a:cubicBezTo>
                    <a:pt x="78012" y="97704"/>
                    <a:pt x="77892" y="97562"/>
                    <a:pt x="77750" y="97435"/>
                  </a:cubicBezTo>
                  <a:cubicBezTo>
                    <a:pt x="77071" y="96845"/>
                    <a:pt x="76473" y="96950"/>
                    <a:pt x="75211" y="97256"/>
                  </a:cubicBezTo>
                  <a:cubicBezTo>
                    <a:pt x="71000" y="98264"/>
                    <a:pt x="66953" y="99070"/>
                    <a:pt x="62950" y="99414"/>
                  </a:cubicBezTo>
                  <a:cubicBezTo>
                    <a:pt x="58940" y="99757"/>
                    <a:pt x="55035" y="99780"/>
                    <a:pt x="51137" y="99907"/>
                  </a:cubicBezTo>
                  <a:cubicBezTo>
                    <a:pt x="49218" y="99974"/>
                    <a:pt x="47306" y="100056"/>
                    <a:pt x="45402" y="100190"/>
                  </a:cubicBezTo>
                  <a:cubicBezTo>
                    <a:pt x="44476" y="100250"/>
                    <a:pt x="43550" y="100325"/>
                    <a:pt x="42639" y="100414"/>
                  </a:cubicBezTo>
                  <a:cubicBezTo>
                    <a:pt x="41422" y="100526"/>
                    <a:pt x="40720" y="100310"/>
                    <a:pt x="39629" y="99966"/>
                  </a:cubicBezTo>
                  <a:cubicBezTo>
                    <a:pt x="36224" y="98899"/>
                    <a:pt x="32909" y="97614"/>
                    <a:pt x="29758" y="95994"/>
                  </a:cubicBezTo>
                  <a:cubicBezTo>
                    <a:pt x="16951" y="89669"/>
                    <a:pt x="6773" y="76549"/>
                    <a:pt x="3323" y="54468"/>
                  </a:cubicBezTo>
                  <a:cubicBezTo>
                    <a:pt x="3069" y="52922"/>
                    <a:pt x="2853" y="51331"/>
                    <a:pt x="2666" y="49733"/>
                  </a:cubicBezTo>
                  <a:cubicBezTo>
                    <a:pt x="2479" y="48143"/>
                    <a:pt x="2442" y="46343"/>
                    <a:pt x="2181" y="44767"/>
                  </a:cubicBezTo>
                  <a:cubicBezTo>
                    <a:pt x="1986" y="43535"/>
                    <a:pt x="2098" y="43520"/>
                    <a:pt x="1591" y="43647"/>
                  </a:cubicBezTo>
                  <a:cubicBezTo>
                    <a:pt x="1389" y="43700"/>
                    <a:pt x="1180" y="44013"/>
                    <a:pt x="986" y="44185"/>
                  </a:cubicBezTo>
                  <a:cubicBezTo>
                    <a:pt x="792" y="44349"/>
                    <a:pt x="508" y="44812"/>
                    <a:pt x="306" y="44715"/>
                  </a:cubicBezTo>
                  <a:cubicBezTo>
                    <a:pt x="97" y="44626"/>
                    <a:pt x="187" y="44835"/>
                    <a:pt x="90" y="44596"/>
                  </a:cubicBezTo>
                  <a:cubicBezTo>
                    <a:pt x="0" y="44349"/>
                    <a:pt x="351" y="41004"/>
                    <a:pt x="373" y="40519"/>
                  </a:cubicBezTo>
                  <a:cubicBezTo>
                    <a:pt x="583" y="35254"/>
                    <a:pt x="448" y="29400"/>
                    <a:pt x="904" y="23896"/>
                  </a:cubicBezTo>
                  <a:cubicBezTo>
                    <a:pt x="1031" y="22283"/>
                    <a:pt x="1277" y="20820"/>
                    <a:pt x="1426" y="19207"/>
                  </a:cubicBezTo>
                  <a:cubicBezTo>
                    <a:pt x="1546" y="17855"/>
                    <a:pt x="1359" y="18505"/>
                    <a:pt x="1277" y="17780"/>
                  </a:cubicBezTo>
                  <a:cubicBezTo>
                    <a:pt x="1143" y="16683"/>
                    <a:pt x="1516" y="14651"/>
                    <a:pt x="836" y="14390"/>
                  </a:cubicBezTo>
                  <a:cubicBezTo>
                    <a:pt x="814" y="14368"/>
                    <a:pt x="807" y="14338"/>
                    <a:pt x="799" y="14308"/>
                  </a:cubicBezTo>
                  <a:cubicBezTo>
                    <a:pt x="530" y="12127"/>
                    <a:pt x="732" y="10126"/>
                    <a:pt x="1023" y="8416"/>
                  </a:cubicBezTo>
                  <a:cubicBezTo>
                    <a:pt x="1576" y="5101"/>
                    <a:pt x="2434" y="2524"/>
                    <a:pt x="3256" y="98"/>
                  </a:cubicBezTo>
                  <a:cubicBezTo>
                    <a:pt x="3278" y="0"/>
                    <a:pt x="3331" y="224"/>
                    <a:pt x="3293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10"/>
            <p:cNvSpPr/>
            <p:nvPr/>
          </p:nvSpPr>
          <p:spPr>
            <a:xfrm>
              <a:off x="755075" y="980925"/>
              <a:ext cx="5479025" cy="4401500"/>
            </a:xfrm>
            <a:custGeom>
              <a:avLst/>
              <a:gdLst/>
              <a:ahLst/>
              <a:cxnLst/>
              <a:rect l="l" t="t" r="r" b="b"/>
              <a:pathLst>
                <a:path w="219161" h="176060" extrusionOk="0">
                  <a:moveTo>
                    <a:pt x="3338" y="307"/>
                  </a:moveTo>
                  <a:cubicBezTo>
                    <a:pt x="2644" y="2360"/>
                    <a:pt x="1964" y="4489"/>
                    <a:pt x="1412" y="7057"/>
                  </a:cubicBezTo>
                  <a:cubicBezTo>
                    <a:pt x="1121" y="8379"/>
                    <a:pt x="546" y="11202"/>
                    <a:pt x="799" y="13285"/>
                  </a:cubicBezTo>
                  <a:cubicBezTo>
                    <a:pt x="934" y="14413"/>
                    <a:pt x="1262" y="14054"/>
                    <a:pt x="1404" y="14973"/>
                  </a:cubicBezTo>
                  <a:cubicBezTo>
                    <a:pt x="1569" y="16056"/>
                    <a:pt x="911" y="17557"/>
                    <a:pt x="1643" y="18042"/>
                  </a:cubicBezTo>
                  <a:cubicBezTo>
                    <a:pt x="1681" y="18094"/>
                    <a:pt x="1688" y="18154"/>
                    <a:pt x="1681" y="18214"/>
                  </a:cubicBezTo>
                  <a:cubicBezTo>
                    <a:pt x="732" y="24486"/>
                    <a:pt x="695" y="31326"/>
                    <a:pt x="538" y="37928"/>
                  </a:cubicBezTo>
                  <a:cubicBezTo>
                    <a:pt x="501" y="39361"/>
                    <a:pt x="448" y="40773"/>
                    <a:pt x="374" y="42147"/>
                  </a:cubicBezTo>
                  <a:cubicBezTo>
                    <a:pt x="359" y="42371"/>
                    <a:pt x="165" y="44559"/>
                    <a:pt x="180" y="44611"/>
                  </a:cubicBezTo>
                  <a:cubicBezTo>
                    <a:pt x="299" y="44962"/>
                    <a:pt x="1920" y="43237"/>
                    <a:pt x="2061" y="43103"/>
                  </a:cubicBezTo>
                  <a:cubicBezTo>
                    <a:pt x="2211" y="42976"/>
                    <a:pt x="2129" y="43140"/>
                    <a:pt x="2129" y="43215"/>
                  </a:cubicBezTo>
                  <a:cubicBezTo>
                    <a:pt x="3256" y="61271"/>
                    <a:pt x="8013" y="75907"/>
                    <a:pt x="15824" y="85234"/>
                  </a:cubicBezTo>
                  <a:cubicBezTo>
                    <a:pt x="19625" y="89826"/>
                    <a:pt x="24030" y="93231"/>
                    <a:pt x="28802" y="95822"/>
                  </a:cubicBezTo>
                  <a:cubicBezTo>
                    <a:pt x="31080" y="97054"/>
                    <a:pt x="33439" y="98130"/>
                    <a:pt x="35866" y="99033"/>
                  </a:cubicBezTo>
                  <a:cubicBezTo>
                    <a:pt x="37068" y="99496"/>
                    <a:pt x="38293" y="99914"/>
                    <a:pt x="39525" y="100303"/>
                  </a:cubicBezTo>
                  <a:cubicBezTo>
                    <a:pt x="41064" y="100788"/>
                    <a:pt x="42415" y="100751"/>
                    <a:pt x="44155" y="100624"/>
                  </a:cubicBezTo>
                  <a:cubicBezTo>
                    <a:pt x="49487" y="100221"/>
                    <a:pt x="54789" y="100288"/>
                    <a:pt x="60247" y="99989"/>
                  </a:cubicBezTo>
                  <a:cubicBezTo>
                    <a:pt x="63279" y="99840"/>
                    <a:pt x="66296" y="99504"/>
                    <a:pt x="69290" y="98981"/>
                  </a:cubicBezTo>
                  <a:cubicBezTo>
                    <a:pt x="70873" y="98697"/>
                    <a:pt x="72464" y="98354"/>
                    <a:pt x="74069" y="97943"/>
                  </a:cubicBezTo>
                  <a:cubicBezTo>
                    <a:pt x="75100" y="97682"/>
                    <a:pt x="76168" y="97181"/>
                    <a:pt x="76967" y="97450"/>
                  </a:cubicBezTo>
                  <a:cubicBezTo>
                    <a:pt x="77758" y="97719"/>
                    <a:pt x="77960" y="98197"/>
                    <a:pt x="78348" y="98623"/>
                  </a:cubicBezTo>
                  <a:cubicBezTo>
                    <a:pt x="78729" y="99056"/>
                    <a:pt x="78908" y="99354"/>
                    <a:pt x="79371" y="99534"/>
                  </a:cubicBezTo>
                  <a:cubicBezTo>
                    <a:pt x="80178" y="99832"/>
                    <a:pt x="81216" y="99541"/>
                    <a:pt x="82276" y="99384"/>
                  </a:cubicBezTo>
                  <a:cubicBezTo>
                    <a:pt x="85203" y="98944"/>
                    <a:pt x="87944" y="98914"/>
                    <a:pt x="90669" y="98877"/>
                  </a:cubicBezTo>
                  <a:cubicBezTo>
                    <a:pt x="93738" y="98832"/>
                    <a:pt x="96845" y="98757"/>
                    <a:pt x="100257" y="98018"/>
                  </a:cubicBezTo>
                  <a:cubicBezTo>
                    <a:pt x="101631" y="97719"/>
                    <a:pt x="102677" y="97517"/>
                    <a:pt x="103931" y="97443"/>
                  </a:cubicBezTo>
                  <a:lnTo>
                    <a:pt x="107344" y="97301"/>
                  </a:lnTo>
                  <a:cubicBezTo>
                    <a:pt x="112608" y="97107"/>
                    <a:pt x="117895" y="97040"/>
                    <a:pt x="123697" y="95800"/>
                  </a:cubicBezTo>
                  <a:cubicBezTo>
                    <a:pt x="126916" y="95113"/>
                    <a:pt x="130052" y="94082"/>
                    <a:pt x="133054" y="92738"/>
                  </a:cubicBezTo>
                  <a:cubicBezTo>
                    <a:pt x="134689" y="91999"/>
                    <a:pt x="136534" y="91155"/>
                    <a:pt x="137930" y="90058"/>
                  </a:cubicBezTo>
                  <a:cubicBezTo>
                    <a:pt x="138737" y="89430"/>
                    <a:pt x="139192" y="88430"/>
                    <a:pt x="140058" y="87862"/>
                  </a:cubicBezTo>
                  <a:cubicBezTo>
                    <a:pt x="140088" y="87840"/>
                    <a:pt x="140126" y="87840"/>
                    <a:pt x="140156" y="87847"/>
                  </a:cubicBezTo>
                  <a:cubicBezTo>
                    <a:pt x="140268" y="87892"/>
                    <a:pt x="140111" y="88011"/>
                    <a:pt x="140103" y="88109"/>
                  </a:cubicBezTo>
                  <a:cubicBezTo>
                    <a:pt x="140088" y="88198"/>
                    <a:pt x="139625" y="88751"/>
                    <a:pt x="139528" y="88908"/>
                  </a:cubicBezTo>
                  <a:cubicBezTo>
                    <a:pt x="139297" y="89288"/>
                    <a:pt x="139185" y="89214"/>
                    <a:pt x="139252" y="89617"/>
                  </a:cubicBezTo>
                  <a:cubicBezTo>
                    <a:pt x="139319" y="90020"/>
                    <a:pt x="139259" y="89901"/>
                    <a:pt x="139670" y="89602"/>
                  </a:cubicBezTo>
                  <a:cubicBezTo>
                    <a:pt x="140081" y="89303"/>
                    <a:pt x="140178" y="88982"/>
                    <a:pt x="140596" y="88863"/>
                  </a:cubicBezTo>
                  <a:cubicBezTo>
                    <a:pt x="140686" y="88833"/>
                    <a:pt x="140514" y="89236"/>
                    <a:pt x="140566" y="89229"/>
                  </a:cubicBezTo>
                  <a:cubicBezTo>
                    <a:pt x="140947" y="89176"/>
                    <a:pt x="142314" y="87646"/>
                    <a:pt x="142553" y="87399"/>
                  </a:cubicBezTo>
                  <a:cubicBezTo>
                    <a:pt x="143897" y="85995"/>
                    <a:pt x="145084" y="84562"/>
                    <a:pt x="146413" y="83165"/>
                  </a:cubicBezTo>
                  <a:cubicBezTo>
                    <a:pt x="147108" y="82433"/>
                    <a:pt x="147839" y="81649"/>
                    <a:pt x="148818" y="81104"/>
                  </a:cubicBezTo>
                  <a:cubicBezTo>
                    <a:pt x="150602" y="80133"/>
                    <a:pt x="152402" y="79006"/>
                    <a:pt x="154239" y="78117"/>
                  </a:cubicBezTo>
                  <a:cubicBezTo>
                    <a:pt x="158436" y="76086"/>
                    <a:pt x="162789" y="74876"/>
                    <a:pt x="166747" y="74645"/>
                  </a:cubicBezTo>
                  <a:cubicBezTo>
                    <a:pt x="168681" y="74525"/>
                    <a:pt x="170518" y="74637"/>
                    <a:pt x="172198" y="75003"/>
                  </a:cubicBezTo>
                  <a:cubicBezTo>
                    <a:pt x="172990" y="75160"/>
                    <a:pt x="173759" y="75392"/>
                    <a:pt x="174505" y="75690"/>
                  </a:cubicBezTo>
                  <a:cubicBezTo>
                    <a:pt x="175036" y="75907"/>
                    <a:pt x="176111" y="76183"/>
                    <a:pt x="176342" y="76631"/>
                  </a:cubicBezTo>
                  <a:cubicBezTo>
                    <a:pt x="176581" y="77079"/>
                    <a:pt x="176395" y="78528"/>
                    <a:pt x="176447" y="79095"/>
                  </a:cubicBezTo>
                  <a:cubicBezTo>
                    <a:pt x="176514" y="80021"/>
                    <a:pt x="176701" y="80940"/>
                    <a:pt x="176992" y="81821"/>
                  </a:cubicBezTo>
                  <a:cubicBezTo>
                    <a:pt x="177560" y="83501"/>
                    <a:pt x="178680" y="84845"/>
                    <a:pt x="180584" y="85577"/>
                  </a:cubicBezTo>
                  <a:cubicBezTo>
                    <a:pt x="184840" y="87220"/>
                    <a:pt x="188850" y="89356"/>
                    <a:pt x="192240" y="92365"/>
                  </a:cubicBezTo>
                  <a:cubicBezTo>
                    <a:pt x="194152" y="94053"/>
                    <a:pt x="195840" y="95987"/>
                    <a:pt x="197244" y="98122"/>
                  </a:cubicBezTo>
                  <a:cubicBezTo>
                    <a:pt x="198655" y="100265"/>
                    <a:pt x="199700" y="102692"/>
                    <a:pt x="201030" y="105045"/>
                  </a:cubicBezTo>
                  <a:cubicBezTo>
                    <a:pt x="203807" y="109921"/>
                    <a:pt x="207108" y="114767"/>
                    <a:pt x="209542" y="120666"/>
                  </a:cubicBezTo>
                  <a:cubicBezTo>
                    <a:pt x="210125" y="122070"/>
                    <a:pt x="210662" y="123526"/>
                    <a:pt x="211133" y="125050"/>
                  </a:cubicBezTo>
                  <a:cubicBezTo>
                    <a:pt x="211297" y="125580"/>
                    <a:pt x="211932" y="127253"/>
                    <a:pt x="211887" y="127820"/>
                  </a:cubicBezTo>
                  <a:cubicBezTo>
                    <a:pt x="211842" y="128395"/>
                    <a:pt x="211447" y="128485"/>
                    <a:pt x="211999" y="128253"/>
                  </a:cubicBezTo>
                  <a:cubicBezTo>
                    <a:pt x="212813" y="127910"/>
                    <a:pt x="213575" y="126775"/>
                    <a:pt x="214232" y="126103"/>
                  </a:cubicBezTo>
                  <a:cubicBezTo>
                    <a:pt x="214269" y="126065"/>
                    <a:pt x="214314" y="126118"/>
                    <a:pt x="214314" y="126177"/>
                  </a:cubicBezTo>
                  <a:cubicBezTo>
                    <a:pt x="214949" y="133943"/>
                    <a:pt x="215987" y="142143"/>
                    <a:pt x="217032" y="151118"/>
                  </a:cubicBezTo>
                  <a:cubicBezTo>
                    <a:pt x="217936" y="158825"/>
                    <a:pt x="218787" y="167091"/>
                    <a:pt x="219153" y="175933"/>
                  </a:cubicBezTo>
                  <a:cubicBezTo>
                    <a:pt x="219160" y="176060"/>
                    <a:pt x="219078" y="176022"/>
                    <a:pt x="219078" y="175888"/>
                  </a:cubicBezTo>
                  <a:cubicBezTo>
                    <a:pt x="218384" y="158496"/>
                    <a:pt x="215882" y="143703"/>
                    <a:pt x="214575" y="130337"/>
                  </a:cubicBezTo>
                  <a:cubicBezTo>
                    <a:pt x="214493" y="129411"/>
                    <a:pt x="214411" y="128485"/>
                    <a:pt x="214336" y="127574"/>
                  </a:cubicBezTo>
                  <a:cubicBezTo>
                    <a:pt x="214262" y="126655"/>
                    <a:pt x="214150" y="126581"/>
                    <a:pt x="213679" y="126872"/>
                  </a:cubicBezTo>
                  <a:cubicBezTo>
                    <a:pt x="213216" y="127163"/>
                    <a:pt x="212641" y="127999"/>
                    <a:pt x="212044" y="128403"/>
                  </a:cubicBezTo>
                  <a:cubicBezTo>
                    <a:pt x="211730" y="128619"/>
                    <a:pt x="211723" y="128664"/>
                    <a:pt x="211521" y="128403"/>
                  </a:cubicBezTo>
                  <a:cubicBezTo>
                    <a:pt x="211506" y="128373"/>
                    <a:pt x="211588" y="128171"/>
                    <a:pt x="211588" y="128156"/>
                  </a:cubicBezTo>
                  <a:cubicBezTo>
                    <a:pt x="211588" y="128149"/>
                    <a:pt x="211685" y="127999"/>
                    <a:pt x="211693" y="127925"/>
                  </a:cubicBezTo>
                  <a:cubicBezTo>
                    <a:pt x="211738" y="127432"/>
                    <a:pt x="211588" y="127066"/>
                    <a:pt x="211469" y="126573"/>
                  </a:cubicBezTo>
                  <a:cubicBezTo>
                    <a:pt x="211051" y="124818"/>
                    <a:pt x="210401" y="123101"/>
                    <a:pt x="209766" y="121503"/>
                  </a:cubicBezTo>
                  <a:cubicBezTo>
                    <a:pt x="208587" y="118523"/>
                    <a:pt x="207175" y="115813"/>
                    <a:pt x="205712" y="113244"/>
                  </a:cubicBezTo>
                  <a:cubicBezTo>
                    <a:pt x="204241" y="110675"/>
                    <a:pt x="202732" y="108241"/>
                    <a:pt x="201328" y="105814"/>
                  </a:cubicBezTo>
                  <a:cubicBezTo>
                    <a:pt x="199790" y="103140"/>
                    <a:pt x="198618" y="100392"/>
                    <a:pt x="196990" y="97973"/>
                  </a:cubicBezTo>
                  <a:cubicBezTo>
                    <a:pt x="193667" y="93044"/>
                    <a:pt x="189067" y="89580"/>
                    <a:pt x="183884" y="87138"/>
                  </a:cubicBezTo>
                  <a:cubicBezTo>
                    <a:pt x="182122" y="86294"/>
                    <a:pt x="179919" y="85764"/>
                    <a:pt x="178545" y="84562"/>
                  </a:cubicBezTo>
                  <a:cubicBezTo>
                    <a:pt x="177351" y="83501"/>
                    <a:pt x="176776" y="82030"/>
                    <a:pt x="176492" y="80514"/>
                  </a:cubicBezTo>
                  <a:cubicBezTo>
                    <a:pt x="176305" y="79573"/>
                    <a:pt x="176313" y="78595"/>
                    <a:pt x="176215" y="77632"/>
                  </a:cubicBezTo>
                  <a:cubicBezTo>
                    <a:pt x="176081" y="76325"/>
                    <a:pt x="174961" y="75952"/>
                    <a:pt x="173639" y="75511"/>
                  </a:cubicBezTo>
                  <a:cubicBezTo>
                    <a:pt x="171705" y="74876"/>
                    <a:pt x="169480" y="74637"/>
                    <a:pt x="167113" y="74742"/>
                  </a:cubicBezTo>
                  <a:cubicBezTo>
                    <a:pt x="164290" y="74861"/>
                    <a:pt x="161258" y="75489"/>
                    <a:pt x="158204" y="76556"/>
                  </a:cubicBezTo>
                  <a:cubicBezTo>
                    <a:pt x="156539" y="77154"/>
                    <a:pt x="154919" y="77856"/>
                    <a:pt x="153343" y="78670"/>
                  </a:cubicBezTo>
                  <a:cubicBezTo>
                    <a:pt x="151947" y="79394"/>
                    <a:pt x="150625" y="80395"/>
                    <a:pt x="149243" y="81104"/>
                  </a:cubicBezTo>
                  <a:cubicBezTo>
                    <a:pt x="148385" y="81545"/>
                    <a:pt x="147929" y="81784"/>
                    <a:pt x="147205" y="82486"/>
                  </a:cubicBezTo>
                  <a:cubicBezTo>
                    <a:pt x="146473" y="83188"/>
                    <a:pt x="145614" y="84166"/>
                    <a:pt x="144860" y="85017"/>
                  </a:cubicBezTo>
                  <a:cubicBezTo>
                    <a:pt x="143561" y="86473"/>
                    <a:pt x="142217" y="88191"/>
                    <a:pt x="140424" y="89438"/>
                  </a:cubicBezTo>
                  <a:cubicBezTo>
                    <a:pt x="140372" y="89490"/>
                    <a:pt x="140305" y="89468"/>
                    <a:pt x="140320" y="89423"/>
                  </a:cubicBezTo>
                  <a:cubicBezTo>
                    <a:pt x="140678" y="88519"/>
                    <a:pt x="139752" y="89804"/>
                    <a:pt x="139342" y="90013"/>
                  </a:cubicBezTo>
                  <a:cubicBezTo>
                    <a:pt x="138931" y="90214"/>
                    <a:pt x="138968" y="90214"/>
                    <a:pt x="138767" y="90072"/>
                  </a:cubicBezTo>
                  <a:cubicBezTo>
                    <a:pt x="138558" y="89938"/>
                    <a:pt x="138714" y="89789"/>
                    <a:pt x="138729" y="89721"/>
                  </a:cubicBezTo>
                  <a:cubicBezTo>
                    <a:pt x="138789" y="89475"/>
                    <a:pt x="139446" y="88855"/>
                    <a:pt x="139648" y="88572"/>
                  </a:cubicBezTo>
                  <a:cubicBezTo>
                    <a:pt x="139745" y="88430"/>
                    <a:pt x="140208" y="87944"/>
                    <a:pt x="139946" y="88079"/>
                  </a:cubicBezTo>
                  <a:cubicBezTo>
                    <a:pt x="139312" y="88407"/>
                    <a:pt x="138841" y="89624"/>
                    <a:pt x="138363" y="90035"/>
                  </a:cubicBezTo>
                  <a:cubicBezTo>
                    <a:pt x="137885" y="90446"/>
                    <a:pt x="137057" y="90812"/>
                    <a:pt x="136541" y="91095"/>
                  </a:cubicBezTo>
                  <a:cubicBezTo>
                    <a:pt x="129641" y="94881"/>
                    <a:pt x="122719" y="96420"/>
                    <a:pt x="116327" y="96965"/>
                  </a:cubicBezTo>
                  <a:cubicBezTo>
                    <a:pt x="113236" y="97234"/>
                    <a:pt x="110256" y="97308"/>
                    <a:pt x="107262" y="97413"/>
                  </a:cubicBezTo>
                  <a:cubicBezTo>
                    <a:pt x="105432" y="97480"/>
                    <a:pt x="103506" y="97420"/>
                    <a:pt x="101512" y="97831"/>
                  </a:cubicBezTo>
                  <a:cubicBezTo>
                    <a:pt x="99227" y="98309"/>
                    <a:pt x="97069" y="98712"/>
                    <a:pt x="94918" y="98847"/>
                  </a:cubicBezTo>
                  <a:cubicBezTo>
                    <a:pt x="90841" y="99130"/>
                    <a:pt x="87063" y="98847"/>
                    <a:pt x="82821" y="99407"/>
                  </a:cubicBezTo>
                  <a:cubicBezTo>
                    <a:pt x="81253" y="99616"/>
                    <a:pt x="79849" y="100109"/>
                    <a:pt x="78901" y="99422"/>
                  </a:cubicBezTo>
                  <a:cubicBezTo>
                    <a:pt x="78505" y="99138"/>
                    <a:pt x="78244" y="98750"/>
                    <a:pt x="77930" y="98391"/>
                  </a:cubicBezTo>
                  <a:cubicBezTo>
                    <a:pt x="77803" y="98264"/>
                    <a:pt x="77684" y="98115"/>
                    <a:pt x="77542" y="97988"/>
                  </a:cubicBezTo>
                  <a:cubicBezTo>
                    <a:pt x="76862" y="97405"/>
                    <a:pt x="76265" y="97503"/>
                    <a:pt x="75003" y="97801"/>
                  </a:cubicBezTo>
                  <a:cubicBezTo>
                    <a:pt x="70799" y="98809"/>
                    <a:pt x="66751" y="99608"/>
                    <a:pt x="62756" y="99929"/>
                  </a:cubicBezTo>
                  <a:cubicBezTo>
                    <a:pt x="58761" y="100258"/>
                    <a:pt x="54848" y="100288"/>
                    <a:pt x="50958" y="100400"/>
                  </a:cubicBezTo>
                  <a:cubicBezTo>
                    <a:pt x="49046" y="100452"/>
                    <a:pt x="47134" y="100542"/>
                    <a:pt x="45223" y="100661"/>
                  </a:cubicBezTo>
                  <a:cubicBezTo>
                    <a:pt x="44304" y="100728"/>
                    <a:pt x="43386" y="100803"/>
                    <a:pt x="42475" y="100885"/>
                  </a:cubicBezTo>
                  <a:cubicBezTo>
                    <a:pt x="41250" y="100990"/>
                    <a:pt x="40556" y="100766"/>
                    <a:pt x="39465" y="100430"/>
                  </a:cubicBezTo>
                  <a:cubicBezTo>
                    <a:pt x="36068" y="99347"/>
                    <a:pt x="32767" y="98040"/>
                    <a:pt x="29609" y="96405"/>
                  </a:cubicBezTo>
                  <a:cubicBezTo>
                    <a:pt x="16832" y="90013"/>
                    <a:pt x="6691" y="76803"/>
                    <a:pt x="3286" y="54632"/>
                  </a:cubicBezTo>
                  <a:cubicBezTo>
                    <a:pt x="3032" y="53072"/>
                    <a:pt x="2823" y="51496"/>
                    <a:pt x="2636" y="49883"/>
                  </a:cubicBezTo>
                  <a:cubicBezTo>
                    <a:pt x="2450" y="48270"/>
                    <a:pt x="2420" y="46478"/>
                    <a:pt x="2166" y="44895"/>
                  </a:cubicBezTo>
                  <a:cubicBezTo>
                    <a:pt x="1972" y="43663"/>
                    <a:pt x="2084" y="43648"/>
                    <a:pt x="1576" y="43767"/>
                  </a:cubicBezTo>
                  <a:cubicBezTo>
                    <a:pt x="1374" y="43827"/>
                    <a:pt x="1158" y="44141"/>
                    <a:pt x="971" y="44297"/>
                  </a:cubicBezTo>
                  <a:cubicBezTo>
                    <a:pt x="785" y="44462"/>
                    <a:pt x="493" y="44925"/>
                    <a:pt x="292" y="44835"/>
                  </a:cubicBezTo>
                  <a:cubicBezTo>
                    <a:pt x="83" y="44738"/>
                    <a:pt x="172" y="44954"/>
                    <a:pt x="83" y="44708"/>
                  </a:cubicBezTo>
                  <a:cubicBezTo>
                    <a:pt x="0" y="44469"/>
                    <a:pt x="336" y="41109"/>
                    <a:pt x="366" y="40623"/>
                  </a:cubicBezTo>
                  <a:cubicBezTo>
                    <a:pt x="583" y="35336"/>
                    <a:pt x="448" y="29467"/>
                    <a:pt x="919" y="23964"/>
                  </a:cubicBezTo>
                  <a:cubicBezTo>
                    <a:pt x="1046" y="22336"/>
                    <a:pt x="1300" y="20872"/>
                    <a:pt x="1442" y="19244"/>
                  </a:cubicBezTo>
                  <a:cubicBezTo>
                    <a:pt x="1561" y="17893"/>
                    <a:pt x="1382" y="18557"/>
                    <a:pt x="1300" y="17818"/>
                  </a:cubicBezTo>
                  <a:cubicBezTo>
                    <a:pt x="1165" y="16720"/>
                    <a:pt x="1539" y="14682"/>
                    <a:pt x="867" y="14413"/>
                  </a:cubicBezTo>
                  <a:cubicBezTo>
                    <a:pt x="852" y="14405"/>
                    <a:pt x="844" y="14383"/>
                    <a:pt x="829" y="14331"/>
                  </a:cubicBezTo>
                  <a:cubicBezTo>
                    <a:pt x="560" y="12143"/>
                    <a:pt x="777" y="10134"/>
                    <a:pt x="1053" y="8417"/>
                  </a:cubicBezTo>
                  <a:cubicBezTo>
                    <a:pt x="1613" y="5094"/>
                    <a:pt x="2472" y="2532"/>
                    <a:pt x="3294" y="90"/>
                  </a:cubicBezTo>
                  <a:cubicBezTo>
                    <a:pt x="3323" y="1"/>
                    <a:pt x="3368" y="225"/>
                    <a:pt x="3338" y="3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10"/>
            <p:cNvSpPr/>
            <p:nvPr/>
          </p:nvSpPr>
          <p:spPr>
            <a:xfrm>
              <a:off x="738275" y="996050"/>
              <a:ext cx="5479400" cy="4404100"/>
            </a:xfrm>
            <a:custGeom>
              <a:avLst/>
              <a:gdLst/>
              <a:ahLst/>
              <a:cxnLst/>
              <a:rect l="l" t="t" r="r" b="b"/>
              <a:pathLst>
                <a:path w="219176" h="176164" extrusionOk="0">
                  <a:moveTo>
                    <a:pt x="3398" y="307"/>
                  </a:moveTo>
                  <a:cubicBezTo>
                    <a:pt x="2711" y="2360"/>
                    <a:pt x="2017" y="4503"/>
                    <a:pt x="1471" y="7065"/>
                  </a:cubicBezTo>
                  <a:cubicBezTo>
                    <a:pt x="1188" y="8394"/>
                    <a:pt x="598" y="11209"/>
                    <a:pt x="852" y="13315"/>
                  </a:cubicBezTo>
                  <a:cubicBezTo>
                    <a:pt x="994" y="14443"/>
                    <a:pt x="1307" y="14084"/>
                    <a:pt x="1449" y="15010"/>
                  </a:cubicBezTo>
                  <a:cubicBezTo>
                    <a:pt x="1613" y="16093"/>
                    <a:pt x="956" y="17594"/>
                    <a:pt x="1695" y="18087"/>
                  </a:cubicBezTo>
                  <a:cubicBezTo>
                    <a:pt x="1725" y="18139"/>
                    <a:pt x="1740" y="18199"/>
                    <a:pt x="1733" y="18258"/>
                  </a:cubicBezTo>
                  <a:cubicBezTo>
                    <a:pt x="770" y="24538"/>
                    <a:pt x="725" y="31408"/>
                    <a:pt x="553" y="38032"/>
                  </a:cubicBezTo>
                  <a:cubicBezTo>
                    <a:pt x="516" y="39466"/>
                    <a:pt x="471" y="40877"/>
                    <a:pt x="389" y="42259"/>
                  </a:cubicBezTo>
                  <a:cubicBezTo>
                    <a:pt x="374" y="42483"/>
                    <a:pt x="180" y="44678"/>
                    <a:pt x="202" y="44723"/>
                  </a:cubicBezTo>
                  <a:cubicBezTo>
                    <a:pt x="314" y="45089"/>
                    <a:pt x="1927" y="43371"/>
                    <a:pt x="2076" y="43237"/>
                  </a:cubicBezTo>
                  <a:cubicBezTo>
                    <a:pt x="2226" y="43110"/>
                    <a:pt x="2129" y="43267"/>
                    <a:pt x="2144" y="43349"/>
                  </a:cubicBezTo>
                  <a:cubicBezTo>
                    <a:pt x="3241" y="61457"/>
                    <a:pt x="7953" y="76168"/>
                    <a:pt x="15749" y="85547"/>
                  </a:cubicBezTo>
                  <a:cubicBezTo>
                    <a:pt x="19528" y="90177"/>
                    <a:pt x="23926" y="93612"/>
                    <a:pt x="28690" y="96240"/>
                  </a:cubicBezTo>
                  <a:cubicBezTo>
                    <a:pt x="30960" y="97480"/>
                    <a:pt x="33312" y="98563"/>
                    <a:pt x="35732" y="99474"/>
                  </a:cubicBezTo>
                  <a:cubicBezTo>
                    <a:pt x="36941" y="99944"/>
                    <a:pt x="38151" y="100362"/>
                    <a:pt x="39383" y="100766"/>
                  </a:cubicBezTo>
                  <a:cubicBezTo>
                    <a:pt x="40922" y="101258"/>
                    <a:pt x="42281" y="101221"/>
                    <a:pt x="44006" y="101102"/>
                  </a:cubicBezTo>
                  <a:cubicBezTo>
                    <a:pt x="49337" y="100721"/>
                    <a:pt x="54617" y="100803"/>
                    <a:pt x="60075" y="100512"/>
                  </a:cubicBezTo>
                  <a:cubicBezTo>
                    <a:pt x="63107" y="100370"/>
                    <a:pt x="66124" y="100041"/>
                    <a:pt x="69111" y="99526"/>
                  </a:cubicBezTo>
                  <a:cubicBezTo>
                    <a:pt x="70694" y="99250"/>
                    <a:pt x="72277" y="98906"/>
                    <a:pt x="73890" y="98496"/>
                  </a:cubicBezTo>
                  <a:cubicBezTo>
                    <a:pt x="74921" y="98234"/>
                    <a:pt x="75981" y="97734"/>
                    <a:pt x="76780" y="98010"/>
                  </a:cubicBezTo>
                  <a:cubicBezTo>
                    <a:pt x="77571" y="98294"/>
                    <a:pt x="77773" y="98757"/>
                    <a:pt x="78161" y="99190"/>
                  </a:cubicBezTo>
                  <a:cubicBezTo>
                    <a:pt x="78542" y="99616"/>
                    <a:pt x="78729" y="99914"/>
                    <a:pt x="79192" y="100094"/>
                  </a:cubicBezTo>
                  <a:cubicBezTo>
                    <a:pt x="79991" y="100392"/>
                    <a:pt x="81036" y="100101"/>
                    <a:pt x="82089" y="99944"/>
                  </a:cubicBezTo>
                  <a:cubicBezTo>
                    <a:pt x="85016" y="99511"/>
                    <a:pt x="87757" y="99489"/>
                    <a:pt x="90468" y="99459"/>
                  </a:cubicBezTo>
                  <a:cubicBezTo>
                    <a:pt x="93544" y="99414"/>
                    <a:pt x="96651" y="99339"/>
                    <a:pt x="100063" y="98608"/>
                  </a:cubicBezTo>
                  <a:cubicBezTo>
                    <a:pt x="101437" y="98309"/>
                    <a:pt x="102483" y="98092"/>
                    <a:pt x="103730" y="98033"/>
                  </a:cubicBezTo>
                  <a:lnTo>
                    <a:pt x="107150" y="97891"/>
                  </a:lnTo>
                  <a:cubicBezTo>
                    <a:pt x="112414" y="97704"/>
                    <a:pt x="117694" y="97629"/>
                    <a:pt x="123503" y="96390"/>
                  </a:cubicBezTo>
                  <a:cubicBezTo>
                    <a:pt x="126722" y="95703"/>
                    <a:pt x="129858" y="94672"/>
                    <a:pt x="132860" y="93328"/>
                  </a:cubicBezTo>
                  <a:cubicBezTo>
                    <a:pt x="134488" y="92589"/>
                    <a:pt x="136340" y="91738"/>
                    <a:pt x="137736" y="90640"/>
                  </a:cubicBezTo>
                  <a:cubicBezTo>
                    <a:pt x="138543" y="90013"/>
                    <a:pt x="139005" y="89012"/>
                    <a:pt x="139864" y="88444"/>
                  </a:cubicBezTo>
                  <a:cubicBezTo>
                    <a:pt x="139894" y="88422"/>
                    <a:pt x="139924" y="88415"/>
                    <a:pt x="139961" y="88422"/>
                  </a:cubicBezTo>
                  <a:cubicBezTo>
                    <a:pt x="140073" y="88474"/>
                    <a:pt x="139909" y="88594"/>
                    <a:pt x="139902" y="88683"/>
                  </a:cubicBezTo>
                  <a:cubicBezTo>
                    <a:pt x="139894" y="88780"/>
                    <a:pt x="139439" y="89333"/>
                    <a:pt x="139334" y="89490"/>
                  </a:cubicBezTo>
                  <a:cubicBezTo>
                    <a:pt x="139103" y="89871"/>
                    <a:pt x="138991" y="89796"/>
                    <a:pt x="139065" y="90199"/>
                  </a:cubicBezTo>
                  <a:cubicBezTo>
                    <a:pt x="139140" y="90603"/>
                    <a:pt x="139065" y="90476"/>
                    <a:pt x="139476" y="90177"/>
                  </a:cubicBezTo>
                  <a:cubicBezTo>
                    <a:pt x="139887" y="89878"/>
                    <a:pt x="139976" y="89565"/>
                    <a:pt x="140409" y="89445"/>
                  </a:cubicBezTo>
                  <a:cubicBezTo>
                    <a:pt x="140499" y="89415"/>
                    <a:pt x="140327" y="89818"/>
                    <a:pt x="140379" y="89803"/>
                  </a:cubicBezTo>
                  <a:cubicBezTo>
                    <a:pt x="140753" y="89759"/>
                    <a:pt x="142127" y="88228"/>
                    <a:pt x="142358" y="87974"/>
                  </a:cubicBezTo>
                  <a:cubicBezTo>
                    <a:pt x="143702" y="86578"/>
                    <a:pt x="144890" y="85136"/>
                    <a:pt x="146212" y="83740"/>
                  </a:cubicBezTo>
                  <a:cubicBezTo>
                    <a:pt x="146913" y="83001"/>
                    <a:pt x="147645" y="82217"/>
                    <a:pt x="148623" y="81686"/>
                  </a:cubicBezTo>
                  <a:cubicBezTo>
                    <a:pt x="150408" y="80708"/>
                    <a:pt x="152215" y="79573"/>
                    <a:pt x="154052" y="78677"/>
                  </a:cubicBezTo>
                  <a:cubicBezTo>
                    <a:pt x="158249" y="76646"/>
                    <a:pt x="162617" y="75444"/>
                    <a:pt x="166575" y="75190"/>
                  </a:cubicBezTo>
                  <a:cubicBezTo>
                    <a:pt x="168502" y="75070"/>
                    <a:pt x="170346" y="75182"/>
                    <a:pt x="172034" y="75533"/>
                  </a:cubicBezTo>
                  <a:cubicBezTo>
                    <a:pt x="172818" y="75698"/>
                    <a:pt x="173587" y="75922"/>
                    <a:pt x="174341" y="76213"/>
                  </a:cubicBezTo>
                  <a:cubicBezTo>
                    <a:pt x="174871" y="76429"/>
                    <a:pt x="175947" y="76706"/>
                    <a:pt x="176178" y="77146"/>
                  </a:cubicBezTo>
                  <a:cubicBezTo>
                    <a:pt x="176410" y="77587"/>
                    <a:pt x="176223" y="79043"/>
                    <a:pt x="176283" y="79625"/>
                  </a:cubicBezTo>
                  <a:cubicBezTo>
                    <a:pt x="176350" y="80544"/>
                    <a:pt x="176529" y="81455"/>
                    <a:pt x="176820" y="82336"/>
                  </a:cubicBezTo>
                  <a:cubicBezTo>
                    <a:pt x="177403" y="84009"/>
                    <a:pt x="178523" y="85353"/>
                    <a:pt x="180420" y="86077"/>
                  </a:cubicBezTo>
                  <a:cubicBezTo>
                    <a:pt x="184691" y="87705"/>
                    <a:pt x="188716" y="89826"/>
                    <a:pt x="192106" y="92813"/>
                  </a:cubicBezTo>
                  <a:cubicBezTo>
                    <a:pt x="194025" y="94493"/>
                    <a:pt x="195713" y="96412"/>
                    <a:pt x="197124" y="98533"/>
                  </a:cubicBezTo>
                  <a:cubicBezTo>
                    <a:pt x="198543" y="100669"/>
                    <a:pt x="199596" y="103095"/>
                    <a:pt x="200932" y="105440"/>
                  </a:cubicBezTo>
                  <a:cubicBezTo>
                    <a:pt x="203703" y="110287"/>
                    <a:pt x="207026" y="115103"/>
                    <a:pt x="209468" y="120972"/>
                  </a:cubicBezTo>
                  <a:cubicBezTo>
                    <a:pt x="210058" y="122369"/>
                    <a:pt x="210588" y="123825"/>
                    <a:pt x="211066" y="125341"/>
                  </a:cubicBezTo>
                  <a:cubicBezTo>
                    <a:pt x="211237" y="125871"/>
                    <a:pt x="211880" y="127536"/>
                    <a:pt x="211835" y="128096"/>
                  </a:cubicBezTo>
                  <a:cubicBezTo>
                    <a:pt x="211782" y="128656"/>
                    <a:pt x="211387" y="128768"/>
                    <a:pt x="211932" y="128522"/>
                  </a:cubicBezTo>
                  <a:cubicBezTo>
                    <a:pt x="212746" y="128178"/>
                    <a:pt x="213522" y="127051"/>
                    <a:pt x="214172" y="126379"/>
                  </a:cubicBezTo>
                  <a:cubicBezTo>
                    <a:pt x="214209" y="126341"/>
                    <a:pt x="214262" y="126386"/>
                    <a:pt x="214269" y="126453"/>
                  </a:cubicBezTo>
                  <a:cubicBezTo>
                    <a:pt x="214904" y="134197"/>
                    <a:pt x="215949" y="142359"/>
                    <a:pt x="217010" y="151305"/>
                  </a:cubicBezTo>
                  <a:cubicBezTo>
                    <a:pt x="217928" y="158981"/>
                    <a:pt x="218794" y="167225"/>
                    <a:pt x="219168" y="176022"/>
                  </a:cubicBezTo>
                  <a:cubicBezTo>
                    <a:pt x="219175" y="176164"/>
                    <a:pt x="219093" y="176119"/>
                    <a:pt x="219093" y="175985"/>
                  </a:cubicBezTo>
                  <a:cubicBezTo>
                    <a:pt x="218376" y="158653"/>
                    <a:pt x="215845" y="143912"/>
                    <a:pt x="214530" y="130598"/>
                  </a:cubicBezTo>
                  <a:lnTo>
                    <a:pt x="214277" y="127835"/>
                  </a:lnTo>
                  <a:cubicBezTo>
                    <a:pt x="214194" y="126909"/>
                    <a:pt x="214090" y="126849"/>
                    <a:pt x="213627" y="127140"/>
                  </a:cubicBezTo>
                  <a:cubicBezTo>
                    <a:pt x="213156" y="127432"/>
                    <a:pt x="212589" y="128283"/>
                    <a:pt x="211992" y="128671"/>
                  </a:cubicBezTo>
                  <a:cubicBezTo>
                    <a:pt x="211663" y="128888"/>
                    <a:pt x="211663" y="128940"/>
                    <a:pt x="211461" y="128679"/>
                  </a:cubicBezTo>
                  <a:cubicBezTo>
                    <a:pt x="211439" y="128656"/>
                    <a:pt x="211521" y="128455"/>
                    <a:pt x="211521" y="128447"/>
                  </a:cubicBezTo>
                  <a:cubicBezTo>
                    <a:pt x="211521" y="128440"/>
                    <a:pt x="211626" y="128283"/>
                    <a:pt x="211626" y="128208"/>
                  </a:cubicBezTo>
                  <a:cubicBezTo>
                    <a:pt x="211670" y="127708"/>
                    <a:pt x="211536" y="127350"/>
                    <a:pt x="211409" y="126849"/>
                  </a:cubicBezTo>
                  <a:cubicBezTo>
                    <a:pt x="210983" y="125109"/>
                    <a:pt x="210341" y="123399"/>
                    <a:pt x="209692" y="121809"/>
                  </a:cubicBezTo>
                  <a:cubicBezTo>
                    <a:pt x="208512" y="118852"/>
                    <a:pt x="207093" y="116148"/>
                    <a:pt x="205614" y="113587"/>
                  </a:cubicBezTo>
                  <a:cubicBezTo>
                    <a:pt x="204143" y="111033"/>
                    <a:pt x="202628" y="108614"/>
                    <a:pt x="201231" y="106194"/>
                  </a:cubicBezTo>
                  <a:cubicBezTo>
                    <a:pt x="199678" y="103544"/>
                    <a:pt x="198491" y="100788"/>
                    <a:pt x="196870" y="98391"/>
                  </a:cubicBezTo>
                  <a:cubicBezTo>
                    <a:pt x="193540" y="93485"/>
                    <a:pt x="188917" y="90035"/>
                    <a:pt x="183735" y="87623"/>
                  </a:cubicBezTo>
                  <a:cubicBezTo>
                    <a:pt x="181965" y="86779"/>
                    <a:pt x="179770" y="86264"/>
                    <a:pt x="178388" y="85062"/>
                  </a:cubicBezTo>
                  <a:cubicBezTo>
                    <a:pt x="177186" y="84016"/>
                    <a:pt x="176611" y="82545"/>
                    <a:pt x="176327" y="81029"/>
                  </a:cubicBezTo>
                  <a:cubicBezTo>
                    <a:pt x="176148" y="80088"/>
                    <a:pt x="176148" y="79110"/>
                    <a:pt x="176051" y="78147"/>
                  </a:cubicBezTo>
                  <a:cubicBezTo>
                    <a:pt x="175917" y="76848"/>
                    <a:pt x="174797" y="76474"/>
                    <a:pt x="173460" y="76049"/>
                  </a:cubicBezTo>
                  <a:cubicBezTo>
                    <a:pt x="171526" y="75421"/>
                    <a:pt x="169308" y="75175"/>
                    <a:pt x="166933" y="75279"/>
                  </a:cubicBezTo>
                  <a:cubicBezTo>
                    <a:pt x="164118" y="75414"/>
                    <a:pt x="161072" y="76034"/>
                    <a:pt x="158017" y="77116"/>
                  </a:cubicBezTo>
                  <a:cubicBezTo>
                    <a:pt x="156352" y="77714"/>
                    <a:pt x="154724" y="78423"/>
                    <a:pt x="153156" y="79237"/>
                  </a:cubicBezTo>
                  <a:cubicBezTo>
                    <a:pt x="151760" y="79969"/>
                    <a:pt x="150438" y="80962"/>
                    <a:pt x="149057" y="81672"/>
                  </a:cubicBezTo>
                  <a:cubicBezTo>
                    <a:pt x="148198" y="82120"/>
                    <a:pt x="147742" y="82359"/>
                    <a:pt x="147018" y="83068"/>
                  </a:cubicBezTo>
                  <a:cubicBezTo>
                    <a:pt x="146286" y="83777"/>
                    <a:pt x="145427" y="84748"/>
                    <a:pt x="144673" y="85584"/>
                  </a:cubicBezTo>
                  <a:cubicBezTo>
                    <a:pt x="143366" y="87048"/>
                    <a:pt x="142030" y="88766"/>
                    <a:pt x="140230" y="90020"/>
                  </a:cubicBezTo>
                  <a:cubicBezTo>
                    <a:pt x="140170" y="90065"/>
                    <a:pt x="140111" y="90050"/>
                    <a:pt x="140126" y="89998"/>
                  </a:cubicBezTo>
                  <a:cubicBezTo>
                    <a:pt x="140492" y="89094"/>
                    <a:pt x="139566" y="90386"/>
                    <a:pt x="139147" y="90588"/>
                  </a:cubicBezTo>
                  <a:cubicBezTo>
                    <a:pt x="138729" y="90797"/>
                    <a:pt x="138774" y="90797"/>
                    <a:pt x="138565" y="90655"/>
                  </a:cubicBezTo>
                  <a:cubicBezTo>
                    <a:pt x="138505" y="90610"/>
                    <a:pt x="138520" y="90371"/>
                    <a:pt x="138543" y="90296"/>
                  </a:cubicBezTo>
                  <a:cubicBezTo>
                    <a:pt x="138595" y="90065"/>
                    <a:pt x="139259" y="89430"/>
                    <a:pt x="139454" y="89154"/>
                  </a:cubicBezTo>
                  <a:cubicBezTo>
                    <a:pt x="139551" y="89012"/>
                    <a:pt x="140021" y="88527"/>
                    <a:pt x="139752" y="88654"/>
                  </a:cubicBezTo>
                  <a:cubicBezTo>
                    <a:pt x="139125" y="88982"/>
                    <a:pt x="138640" y="90207"/>
                    <a:pt x="138177" y="90617"/>
                  </a:cubicBezTo>
                  <a:cubicBezTo>
                    <a:pt x="137706" y="91028"/>
                    <a:pt x="136862" y="91394"/>
                    <a:pt x="136355" y="91670"/>
                  </a:cubicBezTo>
                  <a:cubicBezTo>
                    <a:pt x="129447" y="95471"/>
                    <a:pt x="122525" y="97010"/>
                    <a:pt x="116118" y="97562"/>
                  </a:cubicBezTo>
                  <a:cubicBezTo>
                    <a:pt x="113041" y="97823"/>
                    <a:pt x="110062" y="97898"/>
                    <a:pt x="107068" y="98010"/>
                  </a:cubicBezTo>
                  <a:cubicBezTo>
                    <a:pt x="105238" y="98077"/>
                    <a:pt x="103311" y="98010"/>
                    <a:pt x="101318" y="98421"/>
                  </a:cubicBezTo>
                  <a:cubicBezTo>
                    <a:pt x="99025" y="98899"/>
                    <a:pt x="96875" y="99287"/>
                    <a:pt x="94724" y="99436"/>
                  </a:cubicBezTo>
                  <a:cubicBezTo>
                    <a:pt x="90654" y="99705"/>
                    <a:pt x="86876" y="99429"/>
                    <a:pt x="82634" y="99982"/>
                  </a:cubicBezTo>
                  <a:cubicBezTo>
                    <a:pt x="81066" y="100183"/>
                    <a:pt x="79662" y="100669"/>
                    <a:pt x="78714" y="99989"/>
                  </a:cubicBezTo>
                  <a:cubicBezTo>
                    <a:pt x="78326" y="99698"/>
                    <a:pt x="78064" y="99309"/>
                    <a:pt x="77743" y="98951"/>
                  </a:cubicBezTo>
                  <a:cubicBezTo>
                    <a:pt x="77624" y="98809"/>
                    <a:pt x="77497" y="98675"/>
                    <a:pt x="77355" y="98548"/>
                  </a:cubicBezTo>
                  <a:cubicBezTo>
                    <a:pt x="76675" y="97965"/>
                    <a:pt x="76085" y="98055"/>
                    <a:pt x="74823" y="98361"/>
                  </a:cubicBezTo>
                  <a:cubicBezTo>
                    <a:pt x="70612" y="99354"/>
                    <a:pt x="66572" y="100138"/>
                    <a:pt x="62577" y="100467"/>
                  </a:cubicBezTo>
                  <a:cubicBezTo>
                    <a:pt x="58582" y="100788"/>
                    <a:pt x="54691" y="100788"/>
                    <a:pt x="50808" y="100893"/>
                  </a:cubicBezTo>
                  <a:cubicBezTo>
                    <a:pt x="48897" y="100952"/>
                    <a:pt x="46978" y="101027"/>
                    <a:pt x="45073" y="101146"/>
                  </a:cubicBezTo>
                  <a:cubicBezTo>
                    <a:pt x="44162" y="101199"/>
                    <a:pt x="43236" y="101266"/>
                    <a:pt x="42325" y="101348"/>
                  </a:cubicBezTo>
                  <a:cubicBezTo>
                    <a:pt x="41108" y="101453"/>
                    <a:pt x="40406" y="101229"/>
                    <a:pt x="39324" y="100878"/>
                  </a:cubicBezTo>
                  <a:cubicBezTo>
                    <a:pt x="35941" y="99780"/>
                    <a:pt x="32633" y="98466"/>
                    <a:pt x="29489" y="96815"/>
                  </a:cubicBezTo>
                  <a:cubicBezTo>
                    <a:pt x="16750" y="90356"/>
                    <a:pt x="6646" y="77057"/>
                    <a:pt x="3279" y="54804"/>
                  </a:cubicBezTo>
                  <a:cubicBezTo>
                    <a:pt x="3040" y="53243"/>
                    <a:pt x="2823" y="51645"/>
                    <a:pt x="2636" y="50032"/>
                  </a:cubicBezTo>
                  <a:cubicBezTo>
                    <a:pt x="2450" y="48419"/>
                    <a:pt x="2420" y="46620"/>
                    <a:pt x="2181" y="45036"/>
                  </a:cubicBezTo>
                  <a:cubicBezTo>
                    <a:pt x="1979" y="43797"/>
                    <a:pt x="2084" y="43782"/>
                    <a:pt x="1591" y="43901"/>
                  </a:cubicBezTo>
                  <a:cubicBezTo>
                    <a:pt x="1382" y="43946"/>
                    <a:pt x="1173" y="44260"/>
                    <a:pt x="986" y="44432"/>
                  </a:cubicBezTo>
                  <a:cubicBezTo>
                    <a:pt x="799" y="44603"/>
                    <a:pt x="508" y="45051"/>
                    <a:pt x="299" y="44954"/>
                  </a:cubicBezTo>
                  <a:cubicBezTo>
                    <a:pt x="97" y="44865"/>
                    <a:pt x="187" y="45074"/>
                    <a:pt x="97" y="44827"/>
                  </a:cubicBezTo>
                  <a:cubicBezTo>
                    <a:pt x="0" y="44573"/>
                    <a:pt x="359" y="41213"/>
                    <a:pt x="389" y="40735"/>
                  </a:cubicBezTo>
                  <a:cubicBezTo>
                    <a:pt x="613" y="35433"/>
                    <a:pt x="486" y="29542"/>
                    <a:pt x="956" y="24016"/>
                  </a:cubicBezTo>
                  <a:cubicBezTo>
                    <a:pt x="1098" y="22395"/>
                    <a:pt x="1337" y="20932"/>
                    <a:pt x="1486" y="19296"/>
                  </a:cubicBezTo>
                  <a:cubicBezTo>
                    <a:pt x="1606" y="17945"/>
                    <a:pt x="1434" y="18594"/>
                    <a:pt x="1337" y="17855"/>
                  </a:cubicBezTo>
                  <a:cubicBezTo>
                    <a:pt x="1218" y="16757"/>
                    <a:pt x="1591" y="14711"/>
                    <a:pt x="926" y="14443"/>
                  </a:cubicBezTo>
                  <a:cubicBezTo>
                    <a:pt x="896" y="14420"/>
                    <a:pt x="889" y="14390"/>
                    <a:pt x="889" y="14360"/>
                  </a:cubicBezTo>
                  <a:cubicBezTo>
                    <a:pt x="620" y="12165"/>
                    <a:pt x="837" y="10149"/>
                    <a:pt x="1120" y="8431"/>
                  </a:cubicBezTo>
                  <a:cubicBezTo>
                    <a:pt x="1681" y="5101"/>
                    <a:pt x="2539" y="2532"/>
                    <a:pt x="3361" y="98"/>
                  </a:cubicBezTo>
                  <a:cubicBezTo>
                    <a:pt x="3391" y="1"/>
                    <a:pt x="3435" y="217"/>
                    <a:pt x="3398" y="3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10"/>
            <p:cNvSpPr/>
            <p:nvPr/>
          </p:nvSpPr>
          <p:spPr>
            <a:xfrm>
              <a:off x="721850" y="1011175"/>
              <a:ext cx="5479575" cy="4406725"/>
            </a:xfrm>
            <a:custGeom>
              <a:avLst/>
              <a:gdLst/>
              <a:ahLst/>
              <a:cxnLst/>
              <a:rect l="l" t="t" r="r" b="b"/>
              <a:pathLst>
                <a:path w="219183" h="176269" extrusionOk="0">
                  <a:moveTo>
                    <a:pt x="3458" y="314"/>
                  </a:moveTo>
                  <a:cubicBezTo>
                    <a:pt x="2763" y="2353"/>
                    <a:pt x="2069" y="4496"/>
                    <a:pt x="1516" y="7072"/>
                  </a:cubicBezTo>
                  <a:cubicBezTo>
                    <a:pt x="1240" y="8394"/>
                    <a:pt x="650" y="11224"/>
                    <a:pt x="896" y="13330"/>
                  </a:cubicBezTo>
                  <a:cubicBezTo>
                    <a:pt x="1031" y="14472"/>
                    <a:pt x="1352" y="14114"/>
                    <a:pt x="1494" y="15040"/>
                  </a:cubicBezTo>
                  <a:cubicBezTo>
                    <a:pt x="1651" y="16130"/>
                    <a:pt x="986" y="17638"/>
                    <a:pt x="1725" y="18131"/>
                  </a:cubicBezTo>
                  <a:cubicBezTo>
                    <a:pt x="1748" y="18184"/>
                    <a:pt x="1763" y="18243"/>
                    <a:pt x="1755" y="18296"/>
                  </a:cubicBezTo>
                  <a:cubicBezTo>
                    <a:pt x="792" y="24598"/>
                    <a:pt x="732" y="31490"/>
                    <a:pt x="560" y="38136"/>
                  </a:cubicBezTo>
                  <a:cubicBezTo>
                    <a:pt x="523" y="39570"/>
                    <a:pt x="463" y="40989"/>
                    <a:pt x="389" y="42363"/>
                  </a:cubicBezTo>
                  <a:cubicBezTo>
                    <a:pt x="381" y="42594"/>
                    <a:pt x="172" y="44797"/>
                    <a:pt x="194" y="44842"/>
                  </a:cubicBezTo>
                  <a:cubicBezTo>
                    <a:pt x="314" y="45208"/>
                    <a:pt x="1919" y="43491"/>
                    <a:pt x="2069" y="43364"/>
                  </a:cubicBezTo>
                  <a:cubicBezTo>
                    <a:pt x="2218" y="43229"/>
                    <a:pt x="2128" y="43401"/>
                    <a:pt x="2136" y="43476"/>
                  </a:cubicBezTo>
                  <a:cubicBezTo>
                    <a:pt x="3211" y="61644"/>
                    <a:pt x="7893" y="76429"/>
                    <a:pt x="15652" y="85876"/>
                  </a:cubicBezTo>
                  <a:cubicBezTo>
                    <a:pt x="19423" y="90528"/>
                    <a:pt x="23806" y="94000"/>
                    <a:pt x="28563" y="96643"/>
                  </a:cubicBezTo>
                  <a:cubicBezTo>
                    <a:pt x="30826" y="97898"/>
                    <a:pt x="33170" y="98988"/>
                    <a:pt x="35590" y="99914"/>
                  </a:cubicBezTo>
                  <a:cubicBezTo>
                    <a:pt x="36785" y="100385"/>
                    <a:pt x="38009" y="100810"/>
                    <a:pt x="39226" y="101221"/>
                  </a:cubicBezTo>
                  <a:cubicBezTo>
                    <a:pt x="40772" y="101714"/>
                    <a:pt x="42124" y="101691"/>
                    <a:pt x="43849" y="101572"/>
                  </a:cubicBezTo>
                  <a:cubicBezTo>
                    <a:pt x="49158" y="101214"/>
                    <a:pt x="54445" y="101311"/>
                    <a:pt x="59896" y="101034"/>
                  </a:cubicBezTo>
                  <a:cubicBezTo>
                    <a:pt x="62920" y="100900"/>
                    <a:pt x="65937" y="100571"/>
                    <a:pt x="68924" y="100064"/>
                  </a:cubicBezTo>
                  <a:cubicBezTo>
                    <a:pt x="70500" y="99795"/>
                    <a:pt x="72090" y="99459"/>
                    <a:pt x="73688" y="99048"/>
                  </a:cubicBezTo>
                  <a:cubicBezTo>
                    <a:pt x="74719" y="98787"/>
                    <a:pt x="75794" y="98279"/>
                    <a:pt x="76586" y="98563"/>
                  </a:cubicBezTo>
                  <a:cubicBezTo>
                    <a:pt x="77377" y="98839"/>
                    <a:pt x="77571" y="99317"/>
                    <a:pt x="77960" y="99750"/>
                  </a:cubicBezTo>
                  <a:cubicBezTo>
                    <a:pt x="78340" y="100176"/>
                    <a:pt x="78527" y="100482"/>
                    <a:pt x="78990" y="100653"/>
                  </a:cubicBezTo>
                  <a:cubicBezTo>
                    <a:pt x="79797" y="100960"/>
                    <a:pt x="80835" y="100668"/>
                    <a:pt x="81887" y="100512"/>
                  </a:cubicBezTo>
                  <a:cubicBezTo>
                    <a:pt x="84807" y="100086"/>
                    <a:pt x="87540" y="100064"/>
                    <a:pt x="90266" y="100026"/>
                  </a:cubicBezTo>
                  <a:cubicBezTo>
                    <a:pt x="93327" y="99996"/>
                    <a:pt x="96441" y="99922"/>
                    <a:pt x="99854" y="99197"/>
                  </a:cubicBezTo>
                  <a:cubicBezTo>
                    <a:pt x="101228" y="98899"/>
                    <a:pt x="102273" y="98682"/>
                    <a:pt x="103520" y="98615"/>
                  </a:cubicBezTo>
                  <a:lnTo>
                    <a:pt x="106940" y="98480"/>
                  </a:lnTo>
                  <a:cubicBezTo>
                    <a:pt x="112205" y="98294"/>
                    <a:pt x="117477" y="98219"/>
                    <a:pt x="123294" y="96972"/>
                  </a:cubicBezTo>
                  <a:cubicBezTo>
                    <a:pt x="126512" y="96293"/>
                    <a:pt x="129649" y="95262"/>
                    <a:pt x="132643" y="93903"/>
                  </a:cubicBezTo>
                  <a:cubicBezTo>
                    <a:pt x="134279" y="93164"/>
                    <a:pt x="136138" y="92320"/>
                    <a:pt x="137534" y="91222"/>
                  </a:cubicBezTo>
                  <a:cubicBezTo>
                    <a:pt x="138341" y="90587"/>
                    <a:pt x="138796" y="89594"/>
                    <a:pt x="139662" y="89019"/>
                  </a:cubicBezTo>
                  <a:cubicBezTo>
                    <a:pt x="139692" y="89004"/>
                    <a:pt x="139722" y="88997"/>
                    <a:pt x="139760" y="89004"/>
                  </a:cubicBezTo>
                  <a:cubicBezTo>
                    <a:pt x="139872" y="89049"/>
                    <a:pt x="139700" y="89169"/>
                    <a:pt x="139700" y="89266"/>
                  </a:cubicBezTo>
                  <a:cubicBezTo>
                    <a:pt x="139700" y="89355"/>
                    <a:pt x="139229" y="89908"/>
                    <a:pt x="139132" y="90065"/>
                  </a:cubicBezTo>
                  <a:cubicBezTo>
                    <a:pt x="138893" y="90453"/>
                    <a:pt x="138781" y="90378"/>
                    <a:pt x="138856" y="90774"/>
                  </a:cubicBezTo>
                  <a:cubicBezTo>
                    <a:pt x="138931" y="91177"/>
                    <a:pt x="138863" y="91058"/>
                    <a:pt x="139274" y="90759"/>
                  </a:cubicBezTo>
                  <a:cubicBezTo>
                    <a:pt x="139685" y="90460"/>
                    <a:pt x="139767" y="90139"/>
                    <a:pt x="140200" y="90020"/>
                  </a:cubicBezTo>
                  <a:cubicBezTo>
                    <a:pt x="140290" y="89990"/>
                    <a:pt x="140111" y="90393"/>
                    <a:pt x="140170" y="90386"/>
                  </a:cubicBezTo>
                  <a:cubicBezTo>
                    <a:pt x="140544" y="90341"/>
                    <a:pt x="141918" y="88810"/>
                    <a:pt x="142157" y="88556"/>
                  </a:cubicBezTo>
                  <a:cubicBezTo>
                    <a:pt x="143501" y="87152"/>
                    <a:pt x="144688" y="85719"/>
                    <a:pt x="146010" y="84315"/>
                  </a:cubicBezTo>
                  <a:cubicBezTo>
                    <a:pt x="146712" y="83568"/>
                    <a:pt x="147443" y="82799"/>
                    <a:pt x="148422" y="82254"/>
                  </a:cubicBezTo>
                  <a:cubicBezTo>
                    <a:pt x="150206" y="81276"/>
                    <a:pt x="152006" y="80148"/>
                    <a:pt x="153851" y="79252"/>
                  </a:cubicBezTo>
                  <a:cubicBezTo>
                    <a:pt x="158055" y="77206"/>
                    <a:pt x="162423" y="75989"/>
                    <a:pt x="166381" y="75742"/>
                  </a:cubicBezTo>
                  <a:cubicBezTo>
                    <a:pt x="168203" y="75600"/>
                    <a:pt x="170040" y="75712"/>
                    <a:pt x="171839" y="76063"/>
                  </a:cubicBezTo>
                  <a:cubicBezTo>
                    <a:pt x="172623" y="76228"/>
                    <a:pt x="173400" y="76452"/>
                    <a:pt x="174147" y="76750"/>
                  </a:cubicBezTo>
                  <a:cubicBezTo>
                    <a:pt x="174684" y="76952"/>
                    <a:pt x="175760" y="77236"/>
                    <a:pt x="175991" y="77669"/>
                  </a:cubicBezTo>
                  <a:cubicBezTo>
                    <a:pt x="176230" y="78109"/>
                    <a:pt x="176044" y="79566"/>
                    <a:pt x="176096" y="80133"/>
                  </a:cubicBezTo>
                  <a:cubicBezTo>
                    <a:pt x="176170" y="81059"/>
                    <a:pt x="176357" y="81970"/>
                    <a:pt x="176648" y="82851"/>
                  </a:cubicBezTo>
                  <a:cubicBezTo>
                    <a:pt x="177223" y="84524"/>
                    <a:pt x="178343" y="85861"/>
                    <a:pt x="180248" y="86577"/>
                  </a:cubicBezTo>
                  <a:cubicBezTo>
                    <a:pt x="184526" y="88190"/>
                    <a:pt x="188559" y="90289"/>
                    <a:pt x="191964" y="93261"/>
                  </a:cubicBezTo>
                  <a:cubicBezTo>
                    <a:pt x="193883" y="94926"/>
                    <a:pt x="195571" y="96845"/>
                    <a:pt x="196990" y="98951"/>
                  </a:cubicBezTo>
                  <a:cubicBezTo>
                    <a:pt x="198416" y="101079"/>
                    <a:pt x="199461" y="103491"/>
                    <a:pt x="200805" y="105821"/>
                  </a:cubicBezTo>
                  <a:cubicBezTo>
                    <a:pt x="203598" y="110652"/>
                    <a:pt x="206921" y="115439"/>
                    <a:pt x="209385" y="121278"/>
                  </a:cubicBezTo>
                  <a:cubicBezTo>
                    <a:pt x="209968" y="122682"/>
                    <a:pt x="210513" y="124131"/>
                    <a:pt x="210991" y="125639"/>
                  </a:cubicBezTo>
                  <a:cubicBezTo>
                    <a:pt x="211155" y="126162"/>
                    <a:pt x="211797" y="127827"/>
                    <a:pt x="211752" y="128387"/>
                  </a:cubicBezTo>
                  <a:cubicBezTo>
                    <a:pt x="211708" y="128947"/>
                    <a:pt x="211312" y="129045"/>
                    <a:pt x="211865" y="128806"/>
                  </a:cubicBezTo>
                  <a:cubicBezTo>
                    <a:pt x="212678" y="128462"/>
                    <a:pt x="213440" y="127327"/>
                    <a:pt x="214105" y="126647"/>
                  </a:cubicBezTo>
                  <a:cubicBezTo>
                    <a:pt x="214142" y="126610"/>
                    <a:pt x="214187" y="126655"/>
                    <a:pt x="214187" y="126730"/>
                  </a:cubicBezTo>
                  <a:cubicBezTo>
                    <a:pt x="214844" y="134443"/>
                    <a:pt x="215904" y="142583"/>
                    <a:pt x="216980" y="151506"/>
                  </a:cubicBezTo>
                  <a:cubicBezTo>
                    <a:pt x="217906" y="159138"/>
                    <a:pt x="218794" y="167352"/>
                    <a:pt x="219175" y="176126"/>
                  </a:cubicBezTo>
                  <a:cubicBezTo>
                    <a:pt x="219183" y="176268"/>
                    <a:pt x="219108" y="176224"/>
                    <a:pt x="219100" y="176089"/>
                  </a:cubicBezTo>
                  <a:cubicBezTo>
                    <a:pt x="218361" y="158824"/>
                    <a:pt x="215800" y="144129"/>
                    <a:pt x="214471" y="130859"/>
                  </a:cubicBezTo>
                  <a:cubicBezTo>
                    <a:pt x="214374" y="129933"/>
                    <a:pt x="214291" y="129022"/>
                    <a:pt x="214209" y="128104"/>
                  </a:cubicBezTo>
                  <a:cubicBezTo>
                    <a:pt x="214120" y="127193"/>
                    <a:pt x="214023" y="127133"/>
                    <a:pt x="213552" y="127424"/>
                  </a:cubicBezTo>
                  <a:cubicBezTo>
                    <a:pt x="213089" y="127715"/>
                    <a:pt x="212507" y="128567"/>
                    <a:pt x="211924" y="128955"/>
                  </a:cubicBezTo>
                  <a:cubicBezTo>
                    <a:pt x="211596" y="129179"/>
                    <a:pt x="211588" y="129224"/>
                    <a:pt x="211387" y="128962"/>
                  </a:cubicBezTo>
                  <a:cubicBezTo>
                    <a:pt x="211372" y="128940"/>
                    <a:pt x="211454" y="128738"/>
                    <a:pt x="211454" y="128731"/>
                  </a:cubicBezTo>
                  <a:cubicBezTo>
                    <a:pt x="211454" y="128723"/>
                    <a:pt x="211551" y="128567"/>
                    <a:pt x="211558" y="128499"/>
                  </a:cubicBezTo>
                  <a:cubicBezTo>
                    <a:pt x="211596" y="128007"/>
                    <a:pt x="211454" y="127641"/>
                    <a:pt x="211334" y="127148"/>
                  </a:cubicBezTo>
                  <a:cubicBezTo>
                    <a:pt x="210901" y="125400"/>
                    <a:pt x="210252" y="123713"/>
                    <a:pt x="209617" y="122122"/>
                  </a:cubicBezTo>
                  <a:cubicBezTo>
                    <a:pt x="208422" y="119173"/>
                    <a:pt x="206988" y="116484"/>
                    <a:pt x="205517" y="113938"/>
                  </a:cubicBezTo>
                  <a:cubicBezTo>
                    <a:pt x="204039" y="111392"/>
                    <a:pt x="202508" y="108987"/>
                    <a:pt x="201104" y="106583"/>
                  </a:cubicBezTo>
                  <a:cubicBezTo>
                    <a:pt x="199551" y="103939"/>
                    <a:pt x="198364" y="101206"/>
                    <a:pt x="196736" y="98817"/>
                  </a:cubicBezTo>
                  <a:cubicBezTo>
                    <a:pt x="193390" y="93925"/>
                    <a:pt x="188760" y="90505"/>
                    <a:pt x="183571" y="88101"/>
                  </a:cubicBezTo>
                  <a:cubicBezTo>
                    <a:pt x="181801" y="87279"/>
                    <a:pt x="179598" y="86764"/>
                    <a:pt x="178217" y="85569"/>
                  </a:cubicBezTo>
                  <a:cubicBezTo>
                    <a:pt x="177007" y="84524"/>
                    <a:pt x="176432" y="83060"/>
                    <a:pt x="176141" y="81544"/>
                  </a:cubicBezTo>
                  <a:cubicBezTo>
                    <a:pt x="175961" y="80611"/>
                    <a:pt x="175976" y="79633"/>
                    <a:pt x="175872" y="78669"/>
                  </a:cubicBezTo>
                  <a:cubicBezTo>
                    <a:pt x="175730" y="77378"/>
                    <a:pt x="174610" y="77012"/>
                    <a:pt x="173273" y="76579"/>
                  </a:cubicBezTo>
                  <a:cubicBezTo>
                    <a:pt x="171347" y="75959"/>
                    <a:pt x="169114" y="75720"/>
                    <a:pt x="166739" y="75832"/>
                  </a:cubicBezTo>
                  <a:cubicBezTo>
                    <a:pt x="163917" y="75966"/>
                    <a:pt x="160877" y="76601"/>
                    <a:pt x="157831" y="77684"/>
                  </a:cubicBezTo>
                  <a:cubicBezTo>
                    <a:pt x="156158" y="78281"/>
                    <a:pt x="154530" y="78991"/>
                    <a:pt x="152954" y="79812"/>
                  </a:cubicBezTo>
                  <a:cubicBezTo>
                    <a:pt x="151558" y="80536"/>
                    <a:pt x="150236" y="81544"/>
                    <a:pt x="148855" y="82254"/>
                  </a:cubicBezTo>
                  <a:cubicBezTo>
                    <a:pt x="147989" y="82694"/>
                    <a:pt x="147533" y="82926"/>
                    <a:pt x="146816" y="83635"/>
                  </a:cubicBezTo>
                  <a:cubicBezTo>
                    <a:pt x="146092" y="84345"/>
                    <a:pt x="145226" y="85315"/>
                    <a:pt x="144464" y="86167"/>
                  </a:cubicBezTo>
                  <a:cubicBezTo>
                    <a:pt x="143165" y="87623"/>
                    <a:pt x="141821" y="89348"/>
                    <a:pt x="140028" y="90602"/>
                  </a:cubicBezTo>
                  <a:cubicBezTo>
                    <a:pt x="139961" y="90647"/>
                    <a:pt x="139894" y="90625"/>
                    <a:pt x="139916" y="90580"/>
                  </a:cubicBezTo>
                  <a:cubicBezTo>
                    <a:pt x="140282" y="89676"/>
                    <a:pt x="139356" y="90961"/>
                    <a:pt x="138946" y="91170"/>
                  </a:cubicBezTo>
                  <a:cubicBezTo>
                    <a:pt x="138535" y="91372"/>
                    <a:pt x="138565" y="91372"/>
                    <a:pt x="138356" y="91237"/>
                  </a:cubicBezTo>
                  <a:cubicBezTo>
                    <a:pt x="138289" y="91185"/>
                    <a:pt x="138311" y="90953"/>
                    <a:pt x="138326" y="90886"/>
                  </a:cubicBezTo>
                  <a:cubicBezTo>
                    <a:pt x="138386" y="90647"/>
                    <a:pt x="139050" y="90012"/>
                    <a:pt x="139244" y="89729"/>
                  </a:cubicBezTo>
                  <a:cubicBezTo>
                    <a:pt x="139349" y="89594"/>
                    <a:pt x="139812" y="89109"/>
                    <a:pt x="139550" y="89236"/>
                  </a:cubicBezTo>
                  <a:cubicBezTo>
                    <a:pt x="138916" y="89564"/>
                    <a:pt x="138430" y="90789"/>
                    <a:pt x="137967" y="91200"/>
                  </a:cubicBezTo>
                  <a:cubicBezTo>
                    <a:pt x="137497" y="91610"/>
                    <a:pt x="136661" y="91969"/>
                    <a:pt x="136145" y="92260"/>
                  </a:cubicBezTo>
                  <a:cubicBezTo>
                    <a:pt x="129238" y="96061"/>
                    <a:pt x="122308" y="97599"/>
                    <a:pt x="115909" y="98152"/>
                  </a:cubicBezTo>
                  <a:cubicBezTo>
                    <a:pt x="112817" y="98413"/>
                    <a:pt x="109838" y="98488"/>
                    <a:pt x="106851" y="98600"/>
                  </a:cubicBezTo>
                  <a:cubicBezTo>
                    <a:pt x="105021" y="98667"/>
                    <a:pt x="103102" y="98600"/>
                    <a:pt x="101101" y="99011"/>
                  </a:cubicBezTo>
                  <a:cubicBezTo>
                    <a:pt x="98816" y="99474"/>
                    <a:pt x="96658" y="99877"/>
                    <a:pt x="94515" y="100019"/>
                  </a:cubicBezTo>
                  <a:cubicBezTo>
                    <a:pt x="90445" y="100288"/>
                    <a:pt x="86667" y="99996"/>
                    <a:pt x="82433" y="100549"/>
                  </a:cubicBezTo>
                  <a:cubicBezTo>
                    <a:pt x="80864" y="100743"/>
                    <a:pt x="79468" y="101228"/>
                    <a:pt x="78512" y="100549"/>
                  </a:cubicBezTo>
                  <a:cubicBezTo>
                    <a:pt x="78124" y="100265"/>
                    <a:pt x="77863" y="99869"/>
                    <a:pt x="77541" y="99518"/>
                  </a:cubicBezTo>
                  <a:cubicBezTo>
                    <a:pt x="77429" y="99369"/>
                    <a:pt x="77302" y="99235"/>
                    <a:pt x="77161" y="99115"/>
                  </a:cubicBezTo>
                  <a:cubicBezTo>
                    <a:pt x="76481" y="98518"/>
                    <a:pt x="75884" y="98622"/>
                    <a:pt x="74622" y="98921"/>
                  </a:cubicBezTo>
                  <a:cubicBezTo>
                    <a:pt x="70425" y="99907"/>
                    <a:pt x="66393" y="100683"/>
                    <a:pt x="62398" y="100990"/>
                  </a:cubicBezTo>
                  <a:cubicBezTo>
                    <a:pt x="58403" y="101296"/>
                    <a:pt x="54520" y="101296"/>
                    <a:pt x="50636" y="101393"/>
                  </a:cubicBezTo>
                  <a:cubicBezTo>
                    <a:pt x="48717" y="101438"/>
                    <a:pt x="46813" y="101505"/>
                    <a:pt x="44909" y="101624"/>
                  </a:cubicBezTo>
                  <a:cubicBezTo>
                    <a:pt x="43998" y="101684"/>
                    <a:pt x="43080" y="101744"/>
                    <a:pt x="42168" y="101818"/>
                  </a:cubicBezTo>
                  <a:cubicBezTo>
                    <a:pt x="40951" y="101915"/>
                    <a:pt x="40257" y="101691"/>
                    <a:pt x="39182" y="101333"/>
                  </a:cubicBezTo>
                  <a:cubicBezTo>
                    <a:pt x="35791" y="100220"/>
                    <a:pt x="32498" y="98899"/>
                    <a:pt x="29362" y="97226"/>
                  </a:cubicBezTo>
                  <a:cubicBezTo>
                    <a:pt x="16652" y="90707"/>
                    <a:pt x="6586" y="77310"/>
                    <a:pt x="3256" y="54975"/>
                  </a:cubicBezTo>
                  <a:cubicBezTo>
                    <a:pt x="3010" y="53407"/>
                    <a:pt x="2801" y="51809"/>
                    <a:pt x="2621" y="50181"/>
                  </a:cubicBezTo>
                  <a:cubicBezTo>
                    <a:pt x="2442" y="48561"/>
                    <a:pt x="2412" y="46761"/>
                    <a:pt x="2166" y="45171"/>
                  </a:cubicBezTo>
                  <a:cubicBezTo>
                    <a:pt x="1979" y="43924"/>
                    <a:pt x="2076" y="43901"/>
                    <a:pt x="1583" y="44021"/>
                  </a:cubicBezTo>
                  <a:cubicBezTo>
                    <a:pt x="1382" y="44073"/>
                    <a:pt x="1173" y="44387"/>
                    <a:pt x="978" y="44558"/>
                  </a:cubicBezTo>
                  <a:cubicBezTo>
                    <a:pt x="784" y="44723"/>
                    <a:pt x="501" y="45171"/>
                    <a:pt x="306" y="45066"/>
                  </a:cubicBezTo>
                  <a:cubicBezTo>
                    <a:pt x="112" y="44969"/>
                    <a:pt x="187" y="45193"/>
                    <a:pt x="90" y="44947"/>
                  </a:cubicBezTo>
                  <a:cubicBezTo>
                    <a:pt x="0" y="44708"/>
                    <a:pt x="359" y="41325"/>
                    <a:pt x="381" y="40840"/>
                  </a:cubicBezTo>
                  <a:cubicBezTo>
                    <a:pt x="613" y="35530"/>
                    <a:pt x="501" y="29624"/>
                    <a:pt x="978" y="24075"/>
                  </a:cubicBezTo>
                  <a:cubicBezTo>
                    <a:pt x="1120" y="22455"/>
                    <a:pt x="1367" y="20976"/>
                    <a:pt x="1516" y="19341"/>
                  </a:cubicBezTo>
                  <a:cubicBezTo>
                    <a:pt x="1636" y="17982"/>
                    <a:pt x="1464" y="18647"/>
                    <a:pt x="1382" y="17907"/>
                  </a:cubicBezTo>
                  <a:cubicBezTo>
                    <a:pt x="1247" y="16787"/>
                    <a:pt x="1628" y="14749"/>
                    <a:pt x="956" y="14472"/>
                  </a:cubicBezTo>
                  <a:cubicBezTo>
                    <a:pt x="934" y="14442"/>
                    <a:pt x="926" y="14413"/>
                    <a:pt x="919" y="14375"/>
                  </a:cubicBezTo>
                  <a:cubicBezTo>
                    <a:pt x="657" y="12187"/>
                    <a:pt x="874" y="10156"/>
                    <a:pt x="1165" y="8439"/>
                  </a:cubicBezTo>
                  <a:cubicBezTo>
                    <a:pt x="1733" y="5101"/>
                    <a:pt x="2591" y="2524"/>
                    <a:pt x="3413" y="90"/>
                  </a:cubicBezTo>
                  <a:cubicBezTo>
                    <a:pt x="3443" y="0"/>
                    <a:pt x="3488" y="217"/>
                    <a:pt x="3458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10"/>
            <p:cNvSpPr/>
            <p:nvPr/>
          </p:nvSpPr>
          <p:spPr>
            <a:xfrm>
              <a:off x="705600" y="1026100"/>
              <a:ext cx="5479575" cy="4409525"/>
            </a:xfrm>
            <a:custGeom>
              <a:avLst/>
              <a:gdLst/>
              <a:ahLst/>
              <a:cxnLst/>
              <a:rect l="l" t="t" r="r" b="b"/>
              <a:pathLst>
                <a:path w="219183" h="176381" extrusionOk="0">
                  <a:moveTo>
                    <a:pt x="3503" y="315"/>
                  </a:moveTo>
                  <a:cubicBezTo>
                    <a:pt x="2816" y="2368"/>
                    <a:pt x="2121" y="4504"/>
                    <a:pt x="1561" y="7080"/>
                  </a:cubicBezTo>
                  <a:cubicBezTo>
                    <a:pt x="1270" y="8417"/>
                    <a:pt x="688" y="11239"/>
                    <a:pt x="927" y="13360"/>
                  </a:cubicBezTo>
                  <a:cubicBezTo>
                    <a:pt x="1061" y="14503"/>
                    <a:pt x="1382" y="14152"/>
                    <a:pt x="1516" y="15078"/>
                  </a:cubicBezTo>
                  <a:cubicBezTo>
                    <a:pt x="1681" y="16168"/>
                    <a:pt x="1009" y="17676"/>
                    <a:pt x="1748" y="18177"/>
                  </a:cubicBezTo>
                  <a:cubicBezTo>
                    <a:pt x="1778" y="18229"/>
                    <a:pt x="1785" y="18296"/>
                    <a:pt x="1778" y="18356"/>
                  </a:cubicBezTo>
                  <a:cubicBezTo>
                    <a:pt x="815" y="24666"/>
                    <a:pt x="740" y="31573"/>
                    <a:pt x="561" y="38234"/>
                  </a:cubicBezTo>
                  <a:cubicBezTo>
                    <a:pt x="516" y="39683"/>
                    <a:pt x="456" y="41101"/>
                    <a:pt x="381" y="42483"/>
                  </a:cubicBezTo>
                  <a:cubicBezTo>
                    <a:pt x="366" y="42707"/>
                    <a:pt x="172" y="44917"/>
                    <a:pt x="180" y="44970"/>
                  </a:cubicBezTo>
                  <a:cubicBezTo>
                    <a:pt x="299" y="45328"/>
                    <a:pt x="1905" y="43625"/>
                    <a:pt x="2054" y="43491"/>
                  </a:cubicBezTo>
                  <a:cubicBezTo>
                    <a:pt x="2203" y="43364"/>
                    <a:pt x="2114" y="43528"/>
                    <a:pt x="2121" y="43603"/>
                  </a:cubicBezTo>
                  <a:cubicBezTo>
                    <a:pt x="3167" y="61846"/>
                    <a:pt x="7826" y="76691"/>
                    <a:pt x="15555" y="86204"/>
                  </a:cubicBezTo>
                  <a:cubicBezTo>
                    <a:pt x="19319" y="90894"/>
                    <a:pt x="23687" y="94381"/>
                    <a:pt x="28414" y="97055"/>
                  </a:cubicBezTo>
                  <a:cubicBezTo>
                    <a:pt x="30677" y="98317"/>
                    <a:pt x="33021" y="99429"/>
                    <a:pt x="35433" y="100363"/>
                  </a:cubicBezTo>
                  <a:cubicBezTo>
                    <a:pt x="36628" y="100841"/>
                    <a:pt x="37845" y="101281"/>
                    <a:pt x="39070" y="101684"/>
                  </a:cubicBezTo>
                  <a:cubicBezTo>
                    <a:pt x="40608" y="102192"/>
                    <a:pt x="41960" y="102170"/>
                    <a:pt x="43677" y="102058"/>
                  </a:cubicBezTo>
                  <a:cubicBezTo>
                    <a:pt x="48987" y="101707"/>
                    <a:pt x="54266" y="101819"/>
                    <a:pt x="59702" y="101572"/>
                  </a:cubicBezTo>
                  <a:cubicBezTo>
                    <a:pt x="62727" y="101438"/>
                    <a:pt x="65736" y="101117"/>
                    <a:pt x="68723" y="100617"/>
                  </a:cubicBezTo>
                  <a:cubicBezTo>
                    <a:pt x="70298" y="100348"/>
                    <a:pt x="71889" y="100012"/>
                    <a:pt x="73494" y="99608"/>
                  </a:cubicBezTo>
                  <a:cubicBezTo>
                    <a:pt x="74517" y="99347"/>
                    <a:pt x="75585" y="98854"/>
                    <a:pt x="76377" y="99131"/>
                  </a:cubicBezTo>
                  <a:cubicBezTo>
                    <a:pt x="77168" y="99414"/>
                    <a:pt x="77377" y="99892"/>
                    <a:pt x="77758" y="100318"/>
                  </a:cubicBezTo>
                  <a:cubicBezTo>
                    <a:pt x="78139" y="100751"/>
                    <a:pt x="78318" y="101057"/>
                    <a:pt x="78781" y="101236"/>
                  </a:cubicBezTo>
                  <a:cubicBezTo>
                    <a:pt x="79588" y="101535"/>
                    <a:pt x="80626" y="101244"/>
                    <a:pt x="81679" y="101094"/>
                  </a:cubicBezTo>
                  <a:cubicBezTo>
                    <a:pt x="84598" y="100661"/>
                    <a:pt x="87331" y="100646"/>
                    <a:pt x="90050" y="100617"/>
                  </a:cubicBezTo>
                  <a:cubicBezTo>
                    <a:pt x="93111" y="100587"/>
                    <a:pt x="96233" y="100512"/>
                    <a:pt x="99638" y="99788"/>
                  </a:cubicBezTo>
                  <a:cubicBezTo>
                    <a:pt x="100997" y="99496"/>
                    <a:pt x="102057" y="99280"/>
                    <a:pt x="103304" y="99220"/>
                  </a:cubicBezTo>
                  <a:lnTo>
                    <a:pt x="106717" y="99078"/>
                  </a:lnTo>
                  <a:cubicBezTo>
                    <a:pt x="111989" y="98892"/>
                    <a:pt x="117261" y="98824"/>
                    <a:pt x="123078" y="97577"/>
                  </a:cubicBezTo>
                  <a:cubicBezTo>
                    <a:pt x="126296" y="96890"/>
                    <a:pt x="129425" y="95860"/>
                    <a:pt x="132427" y="94501"/>
                  </a:cubicBezTo>
                  <a:cubicBezTo>
                    <a:pt x="134062" y="93769"/>
                    <a:pt x="135922" y="92918"/>
                    <a:pt x="137318" y="91812"/>
                  </a:cubicBezTo>
                  <a:cubicBezTo>
                    <a:pt x="138125" y="91178"/>
                    <a:pt x="138580" y="90185"/>
                    <a:pt x="139446" y="89610"/>
                  </a:cubicBezTo>
                  <a:cubicBezTo>
                    <a:pt x="139476" y="89595"/>
                    <a:pt x="139506" y="89587"/>
                    <a:pt x="139543" y="89595"/>
                  </a:cubicBezTo>
                  <a:cubicBezTo>
                    <a:pt x="139655" y="89639"/>
                    <a:pt x="139491" y="89759"/>
                    <a:pt x="139484" y="89856"/>
                  </a:cubicBezTo>
                  <a:cubicBezTo>
                    <a:pt x="139476" y="89946"/>
                    <a:pt x="139006" y="90498"/>
                    <a:pt x="138916" y="90655"/>
                  </a:cubicBezTo>
                  <a:cubicBezTo>
                    <a:pt x="138685" y="91051"/>
                    <a:pt x="138573" y="90969"/>
                    <a:pt x="138632" y="91364"/>
                  </a:cubicBezTo>
                  <a:cubicBezTo>
                    <a:pt x="138700" y="91768"/>
                    <a:pt x="138647" y="91648"/>
                    <a:pt x="139058" y="91350"/>
                  </a:cubicBezTo>
                  <a:cubicBezTo>
                    <a:pt x="139469" y="91051"/>
                    <a:pt x="139558" y="90730"/>
                    <a:pt x="139976" y="90610"/>
                  </a:cubicBezTo>
                  <a:cubicBezTo>
                    <a:pt x="140081" y="90580"/>
                    <a:pt x="139894" y="90984"/>
                    <a:pt x="139954" y="90976"/>
                  </a:cubicBezTo>
                  <a:cubicBezTo>
                    <a:pt x="140335" y="90931"/>
                    <a:pt x="141709" y="89386"/>
                    <a:pt x="141940" y="89147"/>
                  </a:cubicBezTo>
                  <a:cubicBezTo>
                    <a:pt x="143285" y="87735"/>
                    <a:pt x="144472" y="86302"/>
                    <a:pt x="145794" y="84898"/>
                  </a:cubicBezTo>
                  <a:cubicBezTo>
                    <a:pt x="146495" y="84158"/>
                    <a:pt x="147235" y="83374"/>
                    <a:pt x="148213" y="82837"/>
                  </a:cubicBezTo>
                  <a:cubicBezTo>
                    <a:pt x="149998" y="81866"/>
                    <a:pt x="151797" y="80723"/>
                    <a:pt x="153642" y="79827"/>
                  </a:cubicBezTo>
                  <a:cubicBezTo>
                    <a:pt x="157846" y="77774"/>
                    <a:pt x="162214" y="76557"/>
                    <a:pt x="166172" y="76295"/>
                  </a:cubicBezTo>
                  <a:cubicBezTo>
                    <a:pt x="168114" y="76168"/>
                    <a:pt x="169958" y="76265"/>
                    <a:pt x="171653" y="76609"/>
                  </a:cubicBezTo>
                  <a:cubicBezTo>
                    <a:pt x="172437" y="76766"/>
                    <a:pt x="173206" y="76990"/>
                    <a:pt x="173953" y="77281"/>
                  </a:cubicBezTo>
                  <a:cubicBezTo>
                    <a:pt x="174498" y="77497"/>
                    <a:pt x="175573" y="77766"/>
                    <a:pt x="175805" y="78207"/>
                  </a:cubicBezTo>
                  <a:cubicBezTo>
                    <a:pt x="176036" y="78647"/>
                    <a:pt x="175850" y="80089"/>
                    <a:pt x="175909" y="80671"/>
                  </a:cubicBezTo>
                  <a:cubicBezTo>
                    <a:pt x="175984" y="81590"/>
                    <a:pt x="176171" y="82501"/>
                    <a:pt x="176455" y="83374"/>
                  </a:cubicBezTo>
                  <a:cubicBezTo>
                    <a:pt x="177037" y="85047"/>
                    <a:pt x="178157" y="86376"/>
                    <a:pt x="180069" y="87086"/>
                  </a:cubicBezTo>
                  <a:cubicBezTo>
                    <a:pt x="184348" y="88676"/>
                    <a:pt x="188387" y="90767"/>
                    <a:pt x="191800" y="93717"/>
                  </a:cubicBezTo>
                  <a:cubicBezTo>
                    <a:pt x="193727" y="95374"/>
                    <a:pt x="195422" y="97279"/>
                    <a:pt x="196840" y="99384"/>
                  </a:cubicBezTo>
                  <a:cubicBezTo>
                    <a:pt x="198274" y="101505"/>
                    <a:pt x="199327" y="103902"/>
                    <a:pt x="200679" y="106225"/>
                  </a:cubicBezTo>
                  <a:cubicBezTo>
                    <a:pt x="203472" y="111026"/>
                    <a:pt x="206809" y="115783"/>
                    <a:pt x="209289" y="121607"/>
                  </a:cubicBezTo>
                  <a:cubicBezTo>
                    <a:pt x="209871" y="123004"/>
                    <a:pt x="210424" y="124438"/>
                    <a:pt x="210902" y="125938"/>
                  </a:cubicBezTo>
                  <a:cubicBezTo>
                    <a:pt x="211066" y="126461"/>
                    <a:pt x="211723" y="128119"/>
                    <a:pt x="211663" y="128679"/>
                  </a:cubicBezTo>
                  <a:cubicBezTo>
                    <a:pt x="211611" y="129239"/>
                    <a:pt x="211230" y="129351"/>
                    <a:pt x="211775" y="129105"/>
                  </a:cubicBezTo>
                  <a:cubicBezTo>
                    <a:pt x="212597" y="128739"/>
                    <a:pt x="213366" y="127619"/>
                    <a:pt x="214023" y="126932"/>
                  </a:cubicBezTo>
                  <a:cubicBezTo>
                    <a:pt x="214068" y="126894"/>
                    <a:pt x="214113" y="126947"/>
                    <a:pt x="214113" y="127014"/>
                  </a:cubicBezTo>
                  <a:cubicBezTo>
                    <a:pt x="214770" y="134705"/>
                    <a:pt x="215845" y="142815"/>
                    <a:pt x="216943" y="151701"/>
                  </a:cubicBezTo>
                  <a:cubicBezTo>
                    <a:pt x="217876" y="159318"/>
                    <a:pt x="218772" y="167509"/>
                    <a:pt x="219168" y="176246"/>
                  </a:cubicBezTo>
                  <a:cubicBezTo>
                    <a:pt x="219183" y="176381"/>
                    <a:pt x="219108" y="176336"/>
                    <a:pt x="219093" y="176209"/>
                  </a:cubicBezTo>
                  <a:cubicBezTo>
                    <a:pt x="218332" y="158997"/>
                    <a:pt x="215748" y="144368"/>
                    <a:pt x="214389" y="131128"/>
                  </a:cubicBezTo>
                  <a:cubicBezTo>
                    <a:pt x="214299" y="130210"/>
                    <a:pt x="214210" y="129291"/>
                    <a:pt x="214127" y="128388"/>
                  </a:cubicBezTo>
                  <a:cubicBezTo>
                    <a:pt x="214045" y="127484"/>
                    <a:pt x="213941" y="127417"/>
                    <a:pt x="213478" y="127708"/>
                  </a:cubicBezTo>
                  <a:cubicBezTo>
                    <a:pt x="213007" y="127992"/>
                    <a:pt x="212432" y="128843"/>
                    <a:pt x="211835" y="129247"/>
                  </a:cubicBezTo>
                  <a:cubicBezTo>
                    <a:pt x="211506" y="129471"/>
                    <a:pt x="211506" y="129523"/>
                    <a:pt x="211305" y="129254"/>
                  </a:cubicBezTo>
                  <a:cubicBezTo>
                    <a:pt x="211282" y="129224"/>
                    <a:pt x="211365" y="129030"/>
                    <a:pt x="211365" y="129023"/>
                  </a:cubicBezTo>
                  <a:cubicBezTo>
                    <a:pt x="211365" y="129015"/>
                    <a:pt x="211462" y="128858"/>
                    <a:pt x="211469" y="128791"/>
                  </a:cubicBezTo>
                  <a:cubicBezTo>
                    <a:pt x="211514" y="128291"/>
                    <a:pt x="211365" y="127940"/>
                    <a:pt x="211245" y="127439"/>
                  </a:cubicBezTo>
                  <a:cubicBezTo>
                    <a:pt x="210804" y="125707"/>
                    <a:pt x="210162" y="124019"/>
                    <a:pt x="209520" y="122444"/>
                  </a:cubicBezTo>
                  <a:cubicBezTo>
                    <a:pt x="208310" y="119509"/>
                    <a:pt x="206884" y="116828"/>
                    <a:pt x="205398" y="114297"/>
                  </a:cubicBezTo>
                  <a:cubicBezTo>
                    <a:pt x="203920" y="111773"/>
                    <a:pt x="202389" y="109376"/>
                    <a:pt x="200977" y="106971"/>
                  </a:cubicBezTo>
                  <a:cubicBezTo>
                    <a:pt x="199417" y="104350"/>
                    <a:pt x="198222" y="101625"/>
                    <a:pt x="196587" y="99243"/>
                  </a:cubicBezTo>
                  <a:cubicBezTo>
                    <a:pt x="193226" y="94374"/>
                    <a:pt x="188597" y="90984"/>
                    <a:pt x="183392" y="88601"/>
                  </a:cubicBezTo>
                  <a:cubicBezTo>
                    <a:pt x="181615" y="87780"/>
                    <a:pt x="179412" y="87280"/>
                    <a:pt x="178030" y="86092"/>
                  </a:cubicBezTo>
                  <a:cubicBezTo>
                    <a:pt x="176828" y="85047"/>
                    <a:pt x="176253" y="83583"/>
                    <a:pt x="175962" y="82075"/>
                  </a:cubicBezTo>
                  <a:cubicBezTo>
                    <a:pt x="175775" y="81134"/>
                    <a:pt x="175783" y="80156"/>
                    <a:pt x="175678" y="79200"/>
                  </a:cubicBezTo>
                  <a:cubicBezTo>
                    <a:pt x="175544" y="77908"/>
                    <a:pt x="174423" y="77542"/>
                    <a:pt x="173087" y="77109"/>
                  </a:cubicBezTo>
                  <a:cubicBezTo>
                    <a:pt x="171145" y="76497"/>
                    <a:pt x="168913" y="76273"/>
                    <a:pt x="166545" y="76385"/>
                  </a:cubicBezTo>
                  <a:cubicBezTo>
                    <a:pt x="163715" y="76527"/>
                    <a:pt x="160669" y="77169"/>
                    <a:pt x="157622" y="78252"/>
                  </a:cubicBezTo>
                  <a:cubicBezTo>
                    <a:pt x="155949" y="78857"/>
                    <a:pt x="154321" y="79566"/>
                    <a:pt x="152746" y="80387"/>
                  </a:cubicBezTo>
                  <a:cubicBezTo>
                    <a:pt x="151349" y="81119"/>
                    <a:pt x="150020" y="82127"/>
                    <a:pt x="148639" y="82837"/>
                  </a:cubicBezTo>
                  <a:cubicBezTo>
                    <a:pt x="147780" y="83277"/>
                    <a:pt x="147324" y="83516"/>
                    <a:pt x="146593" y="84226"/>
                  </a:cubicBezTo>
                  <a:cubicBezTo>
                    <a:pt x="145868" y="84935"/>
                    <a:pt x="145009" y="85906"/>
                    <a:pt x="144255" y="86757"/>
                  </a:cubicBezTo>
                  <a:cubicBezTo>
                    <a:pt x="142948" y="88213"/>
                    <a:pt x="141612" y="89938"/>
                    <a:pt x="139812" y="91193"/>
                  </a:cubicBezTo>
                  <a:cubicBezTo>
                    <a:pt x="139752" y="91237"/>
                    <a:pt x="139685" y="91215"/>
                    <a:pt x="139708" y="91170"/>
                  </a:cubicBezTo>
                  <a:cubicBezTo>
                    <a:pt x="140059" y="90267"/>
                    <a:pt x="139140" y="91551"/>
                    <a:pt x="138729" y="91760"/>
                  </a:cubicBezTo>
                  <a:cubicBezTo>
                    <a:pt x="138319" y="91962"/>
                    <a:pt x="138356" y="91962"/>
                    <a:pt x="138147" y="91827"/>
                  </a:cubicBezTo>
                  <a:cubicBezTo>
                    <a:pt x="137945" y="91686"/>
                    <a:pt x="138095" y="91544"/>
                    <a:pt x="138110" y="91476"/>
                  </a:cubicBezTo>
                  <a:cubicBezTo>
                    <a:pt x="138177" y="91237"/>
                    <a:pt x="138826" y="90603"/>
                    <a:pt x="139036" y="90319"/>
                  </a:cubicBezTo>
                  <a:cubicBezTo>
                    <a:pt x="139125" y="90177"/>
                    <a:pt x="139596" y="89692"/>
                    <a:pt x="139334" y="89826"/>
                  </a:cubicBezTo>
                  <a:cubicBezTo>
                    <a:pt x="138700" y="90155"/>
                    <a:pt x="138222" y="91372"/>
                    <a:pt x="137744" y="91783"/>
                  </a:cubicBezTo>
                  <a:cubicBezTo>
                    <a:pt x="137273" y="92201"/>
                    <a:pt x="136437" y="92574"/>
                    <a:pt x="135929" y="92850"/>
                  </a:cubicBezTo>
                  <a:cubicBezTo>
                    <a:pt x="129022" y="96659"/>
                    <a:pt x="122092" y="98197"/>
                    <a:pt x="115693" y="98750"/>
                  </a:cubicBezTo>
                  <a:cubicBezTo>
                    <a:pt x="112601" y="99019"/>
                    <a:pt x="109622" y="99093"/>
                    <a:pt x="106627" y="99198"/>
                  </a:cubicBezTo>
                  <a:cubicBezTo>
                    <a:pt x="104805" y="99265"/>
                    <a:pt x="102886" y="99198"/>
                    <a:pt x="100885" y="99608"/>
                  </a:cubicBezTo>
                  <a:cubicBezTo>
                    <a:pt x="98600" y="100079"/>
                    <a:pt x="96449" y="100475"/>
                    <a:pt x="94299" y="100609"/>
                  </a:cubicBezTo>
                  <a:cubicBezTo>
                    <a:pt x="90229" y="100870"/>
                    <a:pt x="86458" y="100587"/>
                    <a:pt x="82224" y="101132"/>
                  </a:cubicBezTo>
                  <a:cubicBezTo>
                    <a:pt x="80656" y="101326"/>
                    <a:pt x="79259" y="101811"/>
                    <a:pt x="78318" y="101124"/>
                  </a:cubicBezTo>
                  <a:cubicBezTo>
                    <a:pt x="77915" y="100833"/>
                    <a:pt x="77654" y="100430"/>
                    <a:pt x="77348" y="100086"/>
                  </a:cubicBezTo>
                  <a:cubicBezTo>
                    <a:pt x="77213" y="99944"/>
                    <a:pt x="77094" y="99803"/>
                    <a:pt x="76952" y="99676"/>
                  </a:cubicBezTo>
                  <a:cubicBezTo>
                    <a:pt x="76272" y="99086"/>
                    <a:pt x="75682" y="99183"/>
                    <a:pt x="74420" y="99481"/>
                  </a:cubicBezTo>
                  <a:cubicBezTo>
                    <a:pt x="70224" y="100460"/>
                    <a:pt x="66191" y="101221"/>
                    <a:pt x="62204" y="101535"/>
                  </a:cubicBezTo>
                  <a:cubicBezTo>
                    <a:pt x="58216" y="101841"/>
                    <a:pt x="54333" y="101819"/>
                    <a:pt x="50450" y="101893"/>
                  </a:cubicBezTo>
                  <a:cubicBezTo>
                    <a:pt x="48546" y="101931"/>
                    <a:pt x="46642" y="101998"/>
                    <a:pt x="44753" y="102110"/>
                  </a:cubicBezTo>
                  <a:cubicBezTo>
                    <a:pt x="43827" y="102155"/>
                    <a:pt x="42908" y="102222"/>
                    <a:pt x="42005" y="102297"/>
                  </a:cubicBezTo>
                  <a:cubicBezTo>
                    <a:pt x="40795" y="102394"/>
                    <a:pt x="40100" y="102155"/>
                    <a:pt x="39018" y="101804"/>
                  </a:cubicBezTo>
                  <a:cubicBezTo>
                    <a:pt x="35642" y="100676"/>
                    <a:pt x="32357" y="99332"/>
                    <a:pt x="29220" y="97637"/>
                  </a:cubicBezTo>
                  <a:cubicBezTo>
                    <a:pt x="16533" y="91051"/>
                    <a:pt x="6520" y="77572"/>
                    <a:pt x="3219" y="55148"/>
                  </a:cubicBezTo>
                  <a:cubicBezTo>
                    <a:pt x="2980" y="53572"/>
                    <a:pt x="2771" y="51966"/>
                    <a:pt x="2599" y="50346"/>
                  </a:cubicBezTo>
                  <a:cubicBezTo>
                    <a:pt x="2420" y="48718"/>
                    <a:pt x="2390" y="46896"/>
                    <a:pt x="2151" y="45313"/>
                  </a:cubicBezTo>
                  <a:cubicBezTo>
                    <a:pt x="1965" y="44051"/>
                    <a:pt x="2062" y="44044"/>
                    <a:pt x="1569" y="44156"/>
                  </a:cubicBezTo>
                  <a:cubicBezTo>
                    <a:pt x="1367" y="44200"/>
                    <a:pt x="1158" y="44521"/>
                    <a:pt x="964" y="44678"/>
                  </a:cubicBezTo>
                  <a:cubicBezTo>
                    <a:pt x="770" y="44835"/>
                    <a:pt x="493" y="45306"/>
                    <a:pt x="292" y="45201"/>
                  </a:cubicBezTo>
                  <a:cubicBezTo>
                    <a:pt x="83" y="45096"/>
                    <a:pt x="172" y="45320"/>
                    <a:pt x="83" y="45067"/>
                  </a:cubicBezTo>
                  <a:cubicBezTo>
                    <a:pt x="1" y="44820"/>
                    <a:pt x="359" y="41437"/>
                    <a:pt x="374" y="40952"/>
                  </a:cubicBezTo>
                  <a:cubicBezTo>
                    <a:pt x="620" y="35620"/>
                    <a:pt x="516" y="29699"/>
                    <a:pt x="994" y="24143"/>
                  </a:cubicBezTo>
                  <a:cubicBezTo>
                    <a:pt x="1143" y="22508"/>
                    <a:pt x="1390" y="21037"/>
                    <a:pt x="1539" y="19401"/>
                  </a:cubicBezTo>
                  <a:cubicBezTo>
                    <a:pt x="1666" y="18035"/>
                    <a:pt x="1487" y="18692"/>
                    <a:pt x="1404" y="17952"/>
                  </a:cubicBezTo>
                  <a:cubicBezTo>
                    <a:pt x="1278" y="16832"/>
                    <a:pt x="1651" y="14786"/>
                    <a:pt x="994" y="14503"/>
                  </a:cubicBezTo>
                  <a:cubicBezTo>
                    <a:pt x="971" y="14473"/>
                    <a:pt x="956" y="14443"/>
                    <a:pt x="956" y="14405"/>
                  </a:cubicBezTo>
                  <a:cubicBezTo>
                    <a:pt x="703" y="12203"/>
                    <a:pt x="919" y="10179"/>
                    <a:pt x="1203" y="8454"/>
                  </a:cubicBezTo>
                  <a:cubicBezTo>
                    <a:pt x="1778" y="5109"/>
                    <a:pt x="2637" y="2532"/>
                    <a:pt x="3458" y="90"/>
                  </a:cubicBezTo>
                  <a:cubicBezTo>
                    <a:pt x="3495" y="1"/>
                    <a:pt x="3533" y="217"/>
                    <a:pt x="3503" y="31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10"/>
            <p:cNvSpPr/>
            <p:nvPr/>
          </p:nvSpPr>
          <p:spPr>
            <a:xfrm>
              <a:off x="688800" y="1041050"/>
              <a:ext cx="5479950" cy="4412325"/>
            </a:xfrm>
            <a:custGeom>
              <a:avLst/>
              <a:gdLst/>
              <a:ahLst/>
              <a:cxnLst/>
              <a:rect l="l" t="t" r="r" b="b"/>
              <a:pathLst>
                <a:path w="219198" h="176493" extrusionOk="0">
                  <a:moveTo>
                    <a:pt x="3570" y="314"/>
                  </a:moveTo>
                  <a:cubicBezTo>
                    <a:pt x="2875" y="2367"/>
                    <a:pt x="2188" y="4503"/>
                    <a:pt x="1628" y="7087"/>
                  </a:cubicBezTo>
                  <a:cubicBezTo>
                    <a:pt x="1337" y="8423"/>
                    <a:pt x="747" y="11261"/>
                    <a:pt x="979" y="13389"/>
                  </a:cubicBezTo>
                  <a:cubicBezTo>
                    <a:pt x="1113" y="14539"/>
                    <a:pt x="1442" y="14181"/>
                    <a:pt x="1569" y="15114"/>
                  </a:cubicBezTo>
                  <a:cubicBezTo>
                    <a:pt x="1725" y="16205"/>
                    <a:pt x="1068" y="17705"/>
                    <a:pt x="1793" y="18221"/>
                  </a:cubicBezTo>
                  <a:cubicBezTo>
                    <a:pt x="1823" y="18273"/>
                    <a:pt x="1837" y="18340"/>
                    <a:pt x="1830" y="18400"/>
                  </a:cubicBezTo>
                  <a:cubicBezTo>
                    <a:pt x="852" y="24732"/>
                    <a:pt x="770" y="31655"/>
                    <a:pt x="583" y="38338"/>
                  </a:cubicBezTo>
                  <a:cubicBezTo>
                    <a:pt x="546" y="39787"/>
                    <a:pt x="478" y="41213"/>
                    <a:pt x="404" y="42594"/>
                  </a:cubicBezTo>
                  <a:cubicBezTo>
                    <a:pt x="389" y="42826"/>
                    <a:pt x="180" y="45044"/>
                    <a:pt x="195" y="45088"/>
                  </a:cubicBezTo>
                  <a:cubicBezTo>
                    <a:pt x="322" y="45462"/>
                    <a:pt x="1927" y="43752"/>
                    <a:pt x="2069" y="43625"/>
                  </a:cubicBezTo>
                  <a:cubicBezTo>
                    <a:pt x="2203" y="43490"/>
                    <a:pt x="2129" y="43662"/>
                    <a:pt x="2129" y="43737"/>
                  </a:cubicBezTo>
                  <a:cubicBezTo>
                    <a:pt x="3144" y="62039"/>
                    <a:pt x="7782" y="76952"/>
                    <a:pt x="15480" y="86532"/>
                  </a:cubicBezTo>
                  <a:cubicBezTo>
                    <a:pt x="19222" y="91244"/>
                    <a:pt x="23582" y="94776"/>
                    <a:pt x="28302" y="97457"/>
                  </a:cubicBezTo>
                  <a:cubicBezTo>
                    <a:pt x="30557" y="98734"/>
                    <a:pt x="32894" y="99854"/>
                    <a:pt x="35306" y="100810"/>
                  </a:cubicBezTo>
                  <a:cubicBezTo>
                    <a:pt x="36501" y="101288"/>
                    <a:pt x="37711" y="101736"/>
                    <a:pt x="38935" y="102147"/>
                  </a:cubicBezTo>
                  <a:cubicBezTo>
                    <a:pt x="40466" y="102662"/>
                    <a:pt x="41810" y="102632"/>
                    <a:pt x="43535" y="102528"/>
                  </a:cubicBezTo>
                  <a:cubicBezTo>
                    <a:pt x="48837" y="102199"/>
                    <a:pt x="54102" y="102333"/>
                    <a:pt x="59538" y="102087"/>
                  </a:cubicBezTo>
                  <a:cubicBezTo>
                    <a:pt x="62555" y="101968"/>
                    <a:pt x="65572" y="101661"/>
                    <a:pt x="68551" y="101169"/>
                  </a:cubicBezTo>
                  <a:cubicBezTo>
                    <a:pt x="70119" y="100892"/>
                    <a:pt x="71710" y="100571"/>
                    <a:pt x="73315" y="100168"/>
                  </a:cubicBezTo>
                  <a:cubicBezTo>
                    <a:pt x="74338" y="99907"/>
                    <a:pt x="75406" y="99414"/>
                    <a:pt x="76198" y="99690"/>
                  </a:cubicBezTo>
                  <a:cubicBezTo>
                    <a:pt x="76840" y="99921"/>
                    <a:pt x="77191" y="100444"/>
                    <a:pt x="77572" y="100885"/>
                  </a:cubicBezTo>
                  <a:cubicBezTo>
                    <a:pt x="77952" y="101325"/>
                    <a:pt x="78132" y="101624"/>
                    <a:pt x="78595" y="101803"/>
                  </a:cubicBezTo>
                  <a:cubicBezTo>
                    <a:pt x="79401" y="102102"/>
                    <a:pt x="80439" y="101818"/>
                    <a:pt x="81492" y="101661"/>
                  </a:cubicBezTo>
                  <a:cubicBezTo>
                    <a:pt x="84412" y="101243"/>
                    <a:pt x="87137" y="101228"/>
                    <a:pt x="89855" y="101206"/>
                  </a:cubicBezTo>
                  <a:cubicBezTo>
                    <a:pt x="92924" y="101176"/>
                    <a:pt x="96031" y="101109"/>
                    <a:pt x="99444" y="100384"/>
                  </a:cubicBezTo>
                  <a:cubicBezTo>
                    <a:pt x="100803" y="100093"/>
                    <a:pt x="101855" y="99877"/>
                    <a:pt x="103110" y="99809"/>
                  </a:cubicBezTo>
                  <a:cubicBezTo>
                    <a:pt x="104357" y="99750"/>
                    <a:pt x="105388" y="99712"/>
                    <a:pt x="106523" y="99675"/>
                  </a:cubicBezTo>
                  <a:cubicBezTo>
                    <a:pt x="111780" y="99496"/>
                    <a:pt x="117067" y="99421"/>
                    <a:pt x="122876" y="98167"/>
                  </a:cubicBezTo>
                  <a:cubicBezTo>
                    <a:pt x="126095" y="97480"/>
                    <a:pt x="129231" y="96449"/>
                    <a:pt x="132233" y="95090"/>
                  </a:cubicBezTo>
                  <a:cubicBezTo>
                    <a:pt x="133868" y="94351"/>
                    <a:pt x="135720" y="93500"/>
                    <a:pt x="137124" y="92402"/>
                  </a:cubicBezTo>
                  <a:cubicBezTo>
                    <a:pt x="137923" y="91767"/>
                    <a:pt x="138393" y="90766"/>
                    <a:pt x="139252" y="90199"/>
                  </a:cubicBezTo>
                  <a:cubicBezTo>
                    <a:pt x="139274" y="90184"/>
                    <a:pt x="139312" y="90177"/>
                    <a:pt x="139342" y="90177"/>
                  </a:cubicBezTo>
                  <a:cubicBezTo>
                    <a:pt x="139454" y="90229"/>
                    <a:pt x="139297" y="90348"/>
                    <a:pt x="139289" y="90453"/>
                  </a:cubicBezTo>
                  <a:cubicBezTo>
                    <a:pt x="139282" y="90557"/>
                    <a:pt x="138819" y="91088"/>
                    <a:pt x="138722" y="91244"/>
                  </a:cubicBezTo>
                  <a:cubicBezTo>
                    <a:pt x="138483" y="91640"/>
                    <a:pt x="138371" y="91551"/>
                    <a:pt x="138438" y="91954"/>
                  </a:cubicBezTo>
                  <a:cubicBezTo>
                    <a:pt x="138505" y="92357"/>
                    <a:pt x="138446" y="92230"/>
                    <a:pt x="138856" y="91931"/>
                  </a:cubicBezTo>
                  <a:cubicBezTo>
                    <a:pt x="139267" y="91633"/>
                    <a:pt x="139364" y="91319"/>
                    <a:pt x="139790" y="91200"/>
                  </a:cubicBezTo>
                  <a:cubicBezTo>
                    <a:pt x="139887" y="91170"/>
                    <a:pt x="139708" y="91573"/>
                    <a:pt x="139767" y="91558"/>
                  </a:cubicBezTo>
                  <a:cubicBezTo>
                    <a:pt x="140141" y="91513"/>
                    <a:pt x="141507" y="89975"/>
                    <a:pt x="141754" y="89721"/>
                  </a:cubicBezTo>
                  <a:cubicBezTo>
                    <a:pt x="143098" y="88325"/>
                    <a:pt x="144285" y="86883"/>
                    <a:pt x="145607" y="85487"/>
                  </a:cubicBezTo>
                  <a:cubicBezTo>
                    <a:pt x="146309" y="84748"/>
                    <a:pt x="147033" y="83964"/>
                    <a:pt x="148019" y="83419"/>
                  </a:cubicBezTo>
                  <a:cubicBezTo>
                    <a:pt x="149811" y="82440"/>
                    <a:pt x="151611" y="81305"/>
                    <a:pt x="153455" y="80394"/>
                  </a:cubicBezTo>
                  <a:cubicBezTo>
                    <a:pt x="157659" y="78341"/>
                    <a:pt x="162035" y="77124"/>
                    <a:pt x="165993" y="76847"/>
                  </a:cubicBezTo>
                  <a:cubicBezTo>
                    <a:pt x="167934" y="76720"/>
                    <a:pt x="169786" y="76810"/>
                    <a:pt x="171474" y="77146"/>
                  </a:cubicBezTo>
                  <a:cubicBezTo>
                    <a:pt x="172258" y="77310"/>
                    <a:pt x="173034" y="77534"/>
                    <a:pt x="173789" y="77818"/>
                  </a:cubicBezTo>
                  <a:cubicBezTo>
                    <a:pt x="174326" y="78027"/>
                    <a:pt x="175402" y="78296"/>
                    <a:pt x="175633" y="78736"/>
                  </a:cubicBezTo>
                  <a:cubicBezTo>
                    <a:pt x="175872" y="79177"/>
                    <a:pt x="175693" y="80618"/>
                    <a:pt x="175745" y="81193"/>
                  </a:cubicBezTo>
                  <a:cubicBezTo>
                    <a:pt x="175812" y="82112"/>
                    <a:pt x="175999" y="83023"/>
                    <a:pt x="176298" y="83896"/>
                  </a:cubicBezTo>
                  <a:cubicBezTo>
                    <a:pt x="176880" y="85562"/>
                    <a:pt x="178000" y="86883"/>
                    <a:pt x="179912" y="87593"/>
                  </a:cubicBezTo>
                  <a:cubicBezTo>
                    <a:pt x="184198" y="89168"/>
                    <a:pt x="188245" y="91244"/>
                    <a:pt x="191673" y="94172"/>
                  </a:cubicBezTo>
                  <a:cubicBezTo>
                    <a:pt x="193600" y="95822"/>
                    <a:pt x="195295" y="97719"/>
                    <a:pt x="196721" y="99809"/>
                  </a:cubicBezTo>
                  <a:cubicBezTo>
                    <a:pt x="198147" y="101923"/>
                    <a:pt x="199215" y="104312"/>
                    <a:pt x="200567" y="106627"/>
                  </a:cubicBezTo>
                  <a:cubicBezTo>
                    <a:pt x="203374" y="111406"/>
                    <a:pt x="206727" y="116141"/>
                    <a:pt x="209206" y="121935"/>
                  </a:cubicBezTo>
                  <a:cubicBezTo>
                    <a:pt x="209804" y="123317"/>
                    <a:pt x="210349" y="124751"/>
                    <a:pt x="210834" y="126244"/>
                  </a:cubicBezTo>
                  <a:cubicBezTo>
                    <a:pt x="211006" y="126767"/>
                    <a:pt x="211656" y="128410"/>
                    <a:pt x="211611" y="128970"/>
                  </a:cubicBezTo>
                  <a:cubicBezTo>
                    <a:pt x="211566" y="129530"/>
                    <a:pt x="211163" y="129634"/>
                    <a:pt x="211723" y="129395"/>
                  </a:cubicBezTo>
                  <a:cubicBezTo>
                    <a:pt x="212529" y="129029"/>
                    <a:pt x="213306" y="127902"/>
                    <a:pt x="213963" y="127215"/>
                  </a:cubicBezTo>
                  <a:cubicBezTo>
                    <a:pt x="214000" y="127177"/>
                    <a:pt x="214053" y="127230"/>
                    <a:pt x="214053" y="127289"/>
                  </a:cubicBezTo>
                  <a:cubicBezTo>
                    <a:pt x="214725" y="134966"/>
                    <a:pt x="215808" y="143046"/>
                    <a:pt x="216913" y="151909"/>
                  </a:cubicBezTo>
                  <a:cubicBezTo>
                    <a:pt x="217861" y="159496"/>
                    <a:pt x="218780" y="167643"/>
                    <a:pt x="219190" y="176365"/>
                  </a:cubicBezTo>
                  <a:cubicBezTo>
                    <a:pt x="219198" y="176492"/>
                    <a:pt x="219116" y="176455"/>
                    <a:pt x="219116" y="176328"/>
                  </a:cubicBezTo>
                  <a:cubicBezTo>
                    <a:pt x="218317" y="159168"/>
                    <a:pt x="215718" y="144599"/>
                    <a:pt x="214336" y="131404"/>
                  </a:cubicBezTo>
                  <a:cubicBezTo>
                    <a:pt x="214239" y="130486"/>
                    <a:pt x="214157" y="129574"/>
                    <a:pt x="214075" y="128663"/>
                  </a:cubicBezTo>
                  <a:cubicBezTo>
                    <a:pt x="213986" y="127760"/>
                    <a:pt x="213874" y="127693"/>
                    <a:pt x="213418" y="127991"/>
                  </a:cubicBezTo>
                  <a:cubicBezTo>
                    <a:pt x="212962" y="128290"/>
                    <a:pt x="212373" y="129141"/>
                    <a:pt x="211775" y="129545"/>
                  </a:cubicBezTo>
                  <a:cubicBezTo>
                    <a:pt x="211447" y="129754"/>
                    <a:pt x="211439" y="129813"/>
                    <a:pt x="211245" y="129552"/>
                  </a:cubicBezTo>
                  <a:cubicBezTo>
                    <a:pt x="211215" y="129522"/>
                    <a:pt x="211312" y="129328"/>
                    <a:pt x="211297" y="129321"/>
                  </a:cubicBezTo>
                  <a:cubicBezTo>
                    <a:pt x="211290" y="129313"/>
                    <a:pt x="211402" y="129156"/>
                    <a:pt x="211402" y="129082"/>
                  </a:cubicBezTo>
                  <a:cubicBezTo>
                    <a:pt x="211447" y="128589"/>
                    <a:pt x="211297" y="128238"/>
                    <a:pt x="211178" y="127738"/>
                  </a:cubicBezTo>
                  <a:cubicBezTo>
                    <a:pt x="210737" y="126013"/>
                    <a:pt x="210088" y="124332"/>
                    <a:pt x="209445" y="122764"/>
                  </a:cubicBezTo>
                  <a:cubicBezTo>
                    <a:pt x="208236" y="119844"/>
                    <a:pt x="206802" y="117171"/>
                    <a:pt x="205308" y="114655"/>
                  </a:cubicBezTo>
                  <a:cubicBezTo>
                    <a:pt x="203815" y="112131"/>
                    <a:pt x="202284" y="109756"/>
                    <a:pt x="200865" y="107374"/>
                  </a:cubicBezTo>
                  <a:cubicBezTo>
                    <a:pt x="199305" y="104760"/>
                    <a:pt x="198110" y="102042"/>
                    <a:pt x="196467" y="99675"/>
                  </a:cubicBezTo>
                  <a:cubicBezTo>
                    <a:pt x="193099" y="94829"/>
                    <a:pt x="188462" y="91461"/>
                    <a:pt x="183242" y="89094"/>
                  </a:cubicBezTo>
                  <a:cubicBezTo>
                    <a:pt x="181465" y="88287"/>
                    <a:pt x="179255" y="87779"/>
                    <a:pt x="177873" y="86607"/>
                  </a:cubicBezTo>
                  <a:cubicBezTo>
                    <a:pt x="176664" y="85569"/>
                    <a:pt x="176081" y="84106"/>
                    <a:pt x="175790" y="82597"/>
                  </a:cubicBezTo>
                  <a:cubicBezTo>
                    <a:pt x="175603" y="81664"/>
                    <a:pt x="175618" y="80685"/>
                    <a:pt x="175514" y="79737"/>
                  </a:cubicBezTo>
                  <a:cubicBezTo>
                    <a:pt x="175372" y="78438"/>
                    <a:pt x="174252" y="78072"/>
                    <a:pt x="172908" y="77654"/>
                  </a:cubicBezTo>
                  <a:cubicBezTo>
                    <a:pt x="170966" y="77049"/>
                    <a:pt x="168733" y="76825"/>
                    <a:pt x="166366" y="76944"/>
                  </a:cubicBezTo>
                  <a:cubicBezTo>
                    <a:pt x="163536" y="77086"/>
                    <a:pt x="160482" y="77728"/>
                    <a:pt x="157435" y="78826"/>
                  </a:cubicBezTo>
                  <a:cubicBezTo>
                    <a:pt x="155762" y="79431"/>
                    <a:pt x="154135" y="80140"/>
                    <a:pt x="152559" y="80969"/>
                  </a:cubicBezTo>
                  <a:cubicBezTo>
                    <a:pt x="151163" y="81694"/>
                    <a:pt x="149833" y="82702"/>
                    <a:pt x="148452" y="83411"/>
                  </a:cubicBezTo>
                  <a:cubicBezTo>
                    <a:pt x="147593" y="83859"/>
                    <a:pt x="147138" y="84091"/>
                    <a:pt x="146406" y="84800"/>
                  </a:cubicBezTo>
                  <a:cubicBezTo>
                    <a:pt x="145681" y="85517"/>
                    <a:pt x="144823" y="86480"/>
                    <a:pt x="144054" y="87331"/>
                  </a:cubicBezTo>
                  <a:cubicBezTo>
                    <a:pt x="142762" y="88795"/>
                    <a:pt x="141418" y="90513"/>
                    <a:pt x="139625" y="91775"/>
                  </a:cubicBezTo>
                  <a:cubicBezTo>
                    <a:pt x="139558" y="91819"/>
                    <a:pt x="139491" y="91804"/>
                    <a:pt x="139513" y="91760"/>
                  </a:cubicBezTo>
                  <a:cubicBezTo>
                    <a:pt x="139872" y="90849"/>
                    <a:pt x="138953" y="92140"/>
                    <a:pt x="138528" y="92357"/>
                  </a:cubicBezTo>
                  <a:cubicBezTo>
                    <a:pt x="138110" y="92574"/>
                    <a:pt x="138154" y="92551"/>
                    <a:pt x="137953" y="92409"/>
                  </a:cubicBezTo>
                  <a:cubicBezTo>
                    <a:pt x="137886" y="92364"/>
                    <a:pt x="137908" y="92133"/>
                    <a:pt x="137923" y="92066"/>
                  </a:cubicBezTo>
                  <a:cubicBezTo>
                    <a:pt x="137983" y="91819"/>
                    <a:pt x="138640" y="91185"/>
                    <a:pt x="138841" y="90908"/>
                  </a:cubicBezTo>
                  <a:cubicBezTo>
                    <a:pt x="138931" y="90766"/>
                    <a:pt x="139409" y="90281"/>
                    <a:pt x="139140" y="90423"/>
                  </a:cubicBezTo>
                  <a:cubicBezTo>
                    <a:pt x="138505" y="90737"/>
                    <a:pt x="138027" y="91969"/>
                    <a:pt x="137557" y="92372"/>
                  </a:cubicBezTo>
                  <a:cubicBezTo>
                    <a:pt x="137094" y="92775"/>
                    <a:pt x="136243" y="93156"/>
                    <a:pt x="135727" y="93440"/>
                  </a:cubicBezTo>
                  <a:cubicBezTo>
                    <a:pt x="128820" y="97256"/>
                    <a:pt x="121898" y="98801"/>
                    <a:pt x="115491" y="99354"/>
                  </a:cubicBezTo>
                  <a:cubicBezTo>
                    <a:pt x="112407" y="99615"/>
                    <a:pt x="109427" y="99690"/>
                    <a:pt x="106433" y="99795"/>
                  </a:cubicBezTo>
                  <a:cubicBezTo>
                    <a:pt x="104611" y="99862"/>
                    <a:pt x="102684" y="99795"/>
                    <a:pt x="100691" y="100205"/>
                  </a:cubicBezTo>
                  <a:cubicBezTo>
                    <a:pt x="98406" y="100676"/>
                    <a:pt x="96255" y="101064"/>
                    <a:pt x="94112" y="101206"/>
                  </a:cubicBezTo>
                  <a:cubicBezTo>
                    <a:pt x="90042" y="101460"/>
                    <a:pt x="86271" y="101169"/>
                    <a:pt x="82037" y="101699"/>
                  </a:cubicBezTo>
                  <a:cubicBezTo>
                    <a:pt x="80469" y="101893"/>
                    <a:pt x="79073" y="102378"/>
                    <a:pt x="78132" y="101691"/>
                  </a:cubicBezTo>
                  <a:cubicBezTo>
                    <a:pt x="77728" y="101393"/>
                    <a:pt x="77475" y="100997"/>
                    <a:pt x="77161" y="100653"/>
                  </a:cubicBezTo>
                  <a:cubicBezTo>
                    <a:pt x="77041" y="100504"/>
                    <a:pt x="76907" y="100370"/>
                    <a:pt x="76765" y="100243"/>
                  </a:cubicBezTo>
                  <a:cubicBezTo>
                    <a:pt x="76093" y="99645"/>
                    <a:pt x="75503" y="99742"/>
                    <a:pt x="74249" y="100041"/>
                  </a:cubicBezTo>
                  <a:cubicBezTo>
                    <a:pt x="70044" y="101012"/>
                    <a:pt x="66012" y="101766"/>
                    <a:pt x="62039" y="102065"/>
                  </a:cubicBezTo>
                  <a:cubicBezTo>
                    <a:pt x="58059" y="102363"/>
                    <a:pt x="54169" y="102333"/>
                    <a:pt x="50301" y="102401"/>
                  </a:cubicBezTo>
                  <a:cubicBezTo>
                    <a:pt x="48397" y="102438"/>
                    <a:pt x="46492" y="102483"/>
                    <a:pt x="44603" y="102587"/>
                  </a:cubicBezTo>
                  <a:lnTo>
                    <a:pt x="41855" y="102767"/>
                  </a:lnTo>
                  <a:cubicBezTo>
                    <a:pt x="40653" y="102856"/>
                    <a:pt x="39958" y="102625"/>
                    <a:pt x="38876" y="102259"/>
                  </a:cubicBezTo>
                  <a:cubicBezTo>
                    <a:pt x="35508" y="101124"/>
                    <a:pt x="32222" y="99757"/>
                    <a:pt x="29108" y="98062"/>
                  </a:cubicBezTo>
                  <a:cubicBezTo>
                    <a:pt x="16451" y="91401"/>
                    <a:pt x="6475" y="77833"/>
                    <a:pt x="3211" y="55319"/>
                  </a:cubicBezTo>
                  <a:cubicBezTo>
                    <a:pt x="2980" y="53736"/>
                    <a:pt x="2778" y="52130"/>
                    <a:pt x="2599" y="50502"/>
                  </a:cubicBezTo>
                  <a:cubicBezTo>
                    <a:pt x="2427" y="48904"/>
                    <a:pt x="2398" y="47037"/>
                    <a:pt x="2159" y="45439"/>
                  </a:cubicBezTo>
                  <a:cubicBezTo>
                    <a:pt x="1972" y="44185"/>
                    <a:pt x="2076" y="44170"/>
                    <a:pt x="1591" y="44282"/>
                  </a:cubicBezTo>
                  <a:cubicBezTo>
                    <a:pt x="1375" y="44334"/>
                    <a:pt x="1173" y="44640"/>
                    <a:pt x="986" y="44805"/>
                  </a:cubicBezTo>
                  <a:cubicBezTo>
                    <a:pt x="800" y="44976"/>
                    <a:pt x="508" y="45424"/>
                    <a:pt x="314" y="45320"/>
                  </a:cubicBezTo>
                  <a:cubicBezTo>
                    <a:pt x="113" y="45215"/>
                    <a:pt x="187" y="45439"/>
                    <a:pt x="98" y="45193"/>
                  </a:cubicBezTo>
                  <a:cubicBezTo>
                    <a:pt x="1" y="44939"/>
                    <a:pt x="374" y="41549"/>
                    <a:pt x="404" y="41063"/>
                  </a:cubicBezTo>
                  <a:cubicBezTo>
                    <a:pt x="650" y="35717"/>
                    <a:pt x="553" y="29773"/>
                    <a:pt x="1038" y="24210"/>
                  </a:cubicBezTo>
                  <a:cubicBezTo>
                    <a:pt x="1180" y="22559"/>
                    <a:pt x="1434" y="21088"/>
                    <a:pt x="1591" y="19445"/>
                  </a:cubicBezTo>
                  <a:cubicBezTo>
                    <a:pt x="1711" y="18071"/>
                    <a:pt x="1531" y="18736"/>
                    <a:pt x="1449" y="17989"/>
                  </a:cubicBezTo>
                  <a:cubicBezTo>
                    <a:pt x="1330" y="16869"/>
                    <a:pt x="1711" y="14816"/>
                    <a:pt x="1046" y="14524"/>
                  </a:cubicBezTo>
                  <a:cubicBezTo>
                    <a:pt x="1031" y="14502"/>
                    <a:pt x="1016" y="14472"/>
                    <a:pt x="1009" y="14442"/>
                  </a:cubicBezTo>
                  <a:cubicBezTo>
                    <a:pt x="762" y="12217"/>
                    <a:pt x="986" y="10186"/>
                    <a:pt x="1270" y="8461"/>
                  </a:cubicBezTo>
                  <a:cubicBezTo>
                    <a:pt x="1845" y="5108"/>
                    <a:pt x="2711" y="2532"/>
                    <a:pt x="3533" y="82"/>
                  </a:cubicBezTo>
                  <a:cubicBezTo>
                    <a:pt x="3562" y="0"/>
                    <a:pt x="3600" y="217"/>
                    <a:pt x="3570" y="31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10"/>
            <p:cNvSpPr/>
            <p:nvPr/>
          </p:nvSpPr>
          <p:spPr>
            <a:xfrm>
              <a:off x="672550" y="1055800"/>
              <a:ext cx="5479975" cy="4415475"/>
            </a:xfrm>
            <a:custGeom>
              <a:avLst/>
              <a:gdLst/>
              <a:ahLst/>
              <a:cxnLst/>
              <a:rect l="l" t="t" r="r" b="b"/>
              <a:pathLst>
                <a:path w="219199" h="176619" extrusionOk="0">
                  <a:moveTo>
                    <a:pt x="3623" y="321"/>
                  </a:moveTo>
                  <a:cubicBezTo>
                    <a:pt x="2921" y="2375"/>
                    <a:pt x="2234" y="4518"/>
                    <a:pt x="1674" y="7102"/>
                  </a:cubicBezTo>
                  <a:cubicBezTo>
                    <a:pt x="1382" y="8438"/>
                    <a:pt x="785" y="11276"/>
                    <a:pt x="1024" y="13412"/>
                  </a:cubicBezTo>
                  <a:cubicBezTo>
                    <a:pt x="1158" y="14569"/>
                    <a:pt x="1472" y="14218"/>
                    <a:pt x="1606" y="15152"/>
                  </a:cubicBezTo>
                  <a:cubicBezTo>
                    <a:pt x="1763" y="16249"/>
                    <a:pt x="1091" y="17758"/>
                    <a:pt x="1823" y="18280"/>
                  </a:cubicBezTo>
                  <a:cubicBezTo>
                    <a:pt x="1853" y="18325"/>
                    <a:pt x="1868" y="18392"/>
                    <a:pt x="1860" y="18452"/>
                  </a:cubicBezTo>
                  <a:cubicBezTo>
                    <a:pt x="875" y="24792"/>
                    <a:pt x="785" y="31744"/>
                    <a:pt x="591" y="38450"/>
                  </a:cubicBezTo>
                  <a:cubicBezTo>
                    <a:pt x="539" y="39906"/>
                    <a:pt x="486" y="41332"/>
                    <a:pt x="404" y="42714"/>
                  </a:cubicBezTo>
                  <a:cubicBezTo>
                    <a:pt x="382" y="42945"/>
                    <a:pt x="180" y="45170"/>
                    <a:pt x="195" y="45215"/>
                  </a:cubicBezTo>
                  <a:cubicBezTo>
                    <a:pt x="307" y="45589"/>
                    <a:pt x="1913" y="43886"/>
                    <a:pt x="2062" y="43759"/>
                  </a:cubicBezTo>
                  <a:cubicBezTo>
                    <a:pt x="2211" y="43632"/>
                    <a:pt x="2122" y="43796"/>
                    <a:pt x="2122" y="43871"/>
                  </a:cubicBezTo>
                  <a:cubicBezTo>
                    <a:pt x="3115" y="62233"/>
                    <a:pt x="7700" y="77235"/>
                    <a:pt x="15384" y="86868"/>
                  </a:cubicBezTo>
                  <a:cubicBezTo>
                    <a:pt x="19110" y="91610"/>
                    <a:pt x="23456" y="95165"/>
                    <a:pt x="28168" y="97883"/>
                  </a:cubicBezTo>
                  <a:cubicBezTo>
                    <a:pt x="30415" y="99175"/>
                    <a:pt x="32745" y="100302"/>
                    <a:pt x="35150" y="101266"/>
                  </a:cubicBezTo>
                  <a:cubicBezTo>
                    <a:pt x="36345" y="101743"/>
                    <a:pt x="37554" y="102191"/>
                    <a:pt x="38771" y="102610"/>
                  </a:cubicBezTo>
                  <a:cubicBezTo>
                    <a:pt x="40302" y="103132"/>
                    <a:pt x="41646" y="103117"/>
                    <a:pt x="43364" y="103013"/>
                  </a:cubicBezTo>
                  <a:cubicBezTo>
                    <a:pt x="48658" y="102707"/>
                    <a:pt x="53923" y="102856"/>
                    <a:pt x="59359" y="102632"/>
                  </a:cubicBezTo>
                  <a:cubicBezTo>
                    <a:pt x="62286" y="102498"/>
                    <a:pt x="65273" y="102251"/>
                    <a:pt x="68357" y="101728"/>
                  </a:cubicBezTo>
                  <a:cubicBezTo>
                    <a:pt x="69925" y="101467"/>
                    <a:pt x="71508" y="101131"/>
                    <a:pt x="73114" y="100735"/>
                  </a:cubicBezTo>
                  <a:cubicBezTo>
                    <a:pt x="74129" y="100474"/>
                    <a:pt x="75205" y="99981"/>
                    <a:pt x="75989" y="100257"/>
                  </a:cubicBezTo>
                  <a:cubicBezTo>
                    <a:pt x="76773" y="100541"/>
                    <a:pt x="76989" y="101027"/>
                    <a:pt x="77363" y="101467"/>
                  </a:cubicBezTo>
                  <a:cubicBezTo>
                    <a:pt x="77736" y="101900"/>
                    <a:pt x="77930" y="102191"/>
                    <a:pt x="78386" y="102378"/>
                  </a:cubicBezTo>
                  <a:cubicBezTo>
                    <a:pt x="79192" y="102684"/>
                    <a:pt x="80230" y="102401"/>
                    <a:pt x="81283" y="102251"/>
                  </a:cubicBezTo>
                  <a:cubicBezTo>
                    <a:pt x="84203" y="101826"/>
                    <a:pt x="86929" y="101818"/>
                    <a:pt x="89647" y="101803"/>
                  </a:cubicBezTo>
                  <a:cubicBezTo>
                    <a:pt x="92708" y="101773"/>
                    <a:pt x="95815" y="101706"/>
                    <a:pt x="99220" y="100989"/>
                  </a:cubicBezTo>
                  <a:cubicBezTo>
                    <a:pt x="100586" y="100698"/>
                    <a:pt x="101639" y="100481"/>
                    <a:pt x="102886" y="100422"/>
                  </a:cubicBezTo>
                  <a:lnTo>
                    <a:pt x="106299" y="100280"/>
                  </a:lnTo>
                  <a:cubicBezTo>
                    <a:pt x="111563" y="100101"/>
                    <a:pt x="116843" y="100026"/>
                    <a:pt x="122660" y="98779"/>
                  </a:cubicBezTo>
                  <a:cubicBezTo>
                    <a:pt x="125878" y="98084"/>
                    <a:pt x="129015" y="97054"/>
                    <a:pt x="132017" y="95695"/>
                  </a:cubicBezTo>
                  <a:cubicBezTo>
                    <a:pt x="133644" y="94956"/>
                    <a:pt x="135504" y="94097"/>
                    <a:pt x="136908" y="92999"/>
                  </a:cubicBezTo>
                  <a:cubicBezTo>
                    <a:pt x="137714" y="92372"/>
                    <a:pt x="138177" y="91371"/>
                    <a:pt x="139043" y="90796"/>
                  </a:cubicBezTo>
                  <a:cubicBezTo>
                    <a:pt x="139066" y="90774"/>
                    <a:pt x="139103" y="90766"/>
                    <a:pt x="139133" y="90774"/>
                  </a:cubicBezTo>
                  <a:cubicBezTo>
                    <a:pt x="139245" y="90826"/>
                    <a:pt x="139081" y="90946"/>
                    <a:pt x="139081" y="91050"/>
                  </a:cubicBezTo>
                  <a:cubicBezTo>
                    <a:pt x="139081" y="91147"/>
                    <a:pt x="138603" y="91685"/>
                    <a:pt x="138513" y="91842"/>
                  </a:cubicBezTo>
                  <a:cubicBezTo>
                    <a:pt x="138267" y="92230"/>
                    <a:pt x="138155" y="92148"/>
                    <a:pt x="138229" y="92551"/>
                  </a:cubicBezTo>
                  <a:cubicBezTo>
                    <a:pt x="138304" y="92954"/>
                    <a:pt x="138229" y="92842"/>
                    <a:pt x="138648" y="92529"/>
                  </a:cubicBezTo>
                  <a:cubicBezTo>
                    <a:pt x="139073" y="92223"/>
                    <a:pt x="139148" y="91916"/>
                    <a:pt x="139574" y="91797"/>
                  </a:cubicBezTo>
                  <a:cubicBezTo>
                    <a:pt x="139671" y="91767"/>
                    <a:pt x="139491" y="92170"/>
                    <a:pt x="139544" y="92155"/>
                  </a:cubicBezTo>
                  <a:cubicBezTo>
                    <a:pt x="139932" y="92110"/>
                    <a:pt x="141291" y="90572"/>
                    <a:pt x="141537" y="90318"/>
                  </a:cubicBezTo>
                  <a:cubicBezTo>
                    <a:pt x="142882" y="88922"/>
                    <a:pt x="144061" y="87481"/>
                    <a:pt x="145391" y="86069"/>
                  </a:cubicBezTo>
                  <a:cubicBezTo>
                    <a:pt x="146093" y="85338"/>
                    <a:pt x="146824" y="84553"/>
                    <a:pt x="147810" y="84008"/>
                  </a:cubicBezTo>
                  <a:cubicBezTo>
                    <a:pt x="149587" y="83030"/>
                    <a:pt x="151402" y="81888"/>
                    <a:pt x="153246" y="80984"/>
                  </a:cubicBezTo>
                  <a:cubicBezTo>
                    <a:pt x="157450" y="78931"/>
                    <a:pt x="161826" y="77691"/>
                    <a:pt x="165791" y="77422"/>
                  </a:cubicBezTo>
                  <a:cubicBezTo>
                    <a:pt x="167733" y="77280"/>
                    <a:pt x="169585" y="77370"/>
                    <a:pt x="171280" y="77706"/>
                  </a:cubicBezTo>
                  <a:cubicBezTo>
                    <a:pt x="172072" y="77863"/>
                    <a:pt x="172848" y="78079"/>
                    <a:pt x="173595" y="78370"/>
                  </a:cubicBezTo>
                  <a:cubicBezTo>
                    <a:pt x="174140" y="78580"/>
                    <a:pt x="175215" y="78841"/>
                    <a:pt x="175447" y="79274"/>
                  </a:cubicBezTo>
                  <a:cubicBezTo>
                    <a:pt x="175678" y="79715"/>
                    <a:pt x="175499" y="81163"/>
                    <a:pt x="175559" y="81731"/>
                  </a:cubicBezTo>
                  <a:cubicBezTo>
                    <a:pt x="175626" y="82649"/>
                    <a:pt x="175813" y="83560"/>
                    <a:pt x="176111" y="84441"/>
                  </a:cubicBezTo>
                  <a:cubicBezTo>
                    <a:pt x="176694" y="86092"/>
                    <a:pt x="177814" y="87406"/>
                    <a:pt x="179740" y="88108"/>
                  </a:cubicBezTo>
                  <a:cubicBezTo>
                    <a:pt x="184027" y="89676"/>
                    <a:pt x="188082" y="91730"/>
                    <a:pt x="191509" y="94642"/>
                  </a:cubicBezTo>
                  <a:cubicBezTo>
                    <a:pt x="193436" y="96277"/>
                    <a:pt x="195138" y="98167"/>
                    <a:pt x="196579" y="100250"/>
                  </a:cubicBezTo>
                  <a:cubicBezTo>
                    <a:pt x="198013" y="102348"/>
                    <a:pt x="199081" y="104730"/>
                    <a:pt x="200433" y="107038"/>
                  </a:cubicBezTo>
                  <a:cubicBezTo>
                    <a:pt x="203255" y="111795"/>
                    <a:pt x="206616" y="116499"/>
                    <a:pt x="209117" y="122271"/>
                  </a:cubicBezTo>
                  <a:cubicBezTo>
                    <a:pt x="209715" y="123645"/>
                    <a:pt x="210260" y="125079"/>
                    <a:pt x="210745" y="126565"/>
                  </a:cubicBezTo>
                  <a:cubicBezTo>
                    <a:pt x="210917" y="127080"/>
                    <a:pt x="211566" y="128723"/>
                    <a:pt x="211522" y="129268"/>
                  </a:cubicBezTo>
                  <a:cubicBezTo>
                    <a:pt x="211477" y="129821"/>
                    <a:pt x="211074" y="129940"/>
                    <a:pt x="211634" y="129701"/>
                  </a:cubicBezTo>
                  <a:cubicBezTo>
                    <a:pt x="212455" y="129335"/>
                    <a:pt x="213224" y="128200"/>
                    <a:pt x="213881" y="127513"/>
                  </a:cubicBezTo>
                  <a:cubicBezTo>
                    <a:pt x="213919" y="127476"/>
                    <a:pt x="213971" y="127521"/>
                    <a:pt x="213978" y="127588"/>
                  </a:cubicBezTo>
                  <a:cubicBezTo>
                    <a:pt x="214658" y="135242"/>
                    <a:pt x="215748" y="143292"/>
                    <a:pt x="216868" y="152118"/>
                  </a:cubicBezTo>
                  <a:cubicBezTo>
                    <a:pt x="217832" y="159683"/>
                    <a:pt x="218758" y="167800"/>
                    <a:pt x="219183" y="176485"/>
                  </a:cubicBezTo>
                  <a:cubicBezTo>
                    <a:pt x="219198" y="176619"/>
                    <a:pt x="219108" y="176582"/>
                    <a:pt x="219101" y="176447"/>
                  </a:cubicBezTo>
                  <a:cubicBezTo>
                    <a:pt x="218287" y="159354"/>
                    <a:pt x="215659" y="144838"/>
                    <a:pt x="214270" y="131680"/>
                  </a:cubicBezTo>
                  <a:cubicBezTo>
                    <a:pt x="214173" y="130762"/>
                    <a:pt x="214083" y="129858"/>
                    <a:pt x="213993" y="128962"/>
                  </a:cubicBezTo>
                  <a:cubicBezTo>
                    <a:pt x="213911" y="128066"/>
                    <a:pt x="213799" y="127991"/>
                    <a:pt x="213336" y="128290"/>
                  </a:cubicBezTo>
                  <a:cubicBezTo>
                    <a:pt x="212866" y="128589"/>
                    <a:pt x="212291" y="129440"/>
                    <a:pt x="211693" y="129836"/>
                  </a:cubicBezTo>
                  <a:cubicBezTo>
                    <a:pt x="211365" y="130060"/>
                    <a:pt x="211357" y="130120"/>
                    <a:pt x="211156" y="129858"/>
                  </a:cubicBezTo>
                  <a:cubicBezTo>
                    <a:pt x="211133" y="129828"/>
                    <a:pt x="211223" y="129634"/>
                    <a:pt x="211223" y="129627"/>
                  </a:cubicBezTo>
                  <a:cubicBezTo>
                    <a:pt x="211223" y="129612"/>
                    <a:pt x="211320" y="129455"/>
                    <a:pt x="211327" y="129388"/>
                  </a:cubicBezTo>
                  <a:cubicBezTo>
                    <a:pt x="211365" y="128895"/>
                    <a:pt x="211215" y="128544"/>
                    <a:pt x="211096" y="128044"/>
                  </a:cubicBezTo>
                  <a:cubicBezTo>
                    <a:pt x="210655" y="126326"/>
                    <a:pt x="209991" y="124661"/>
                    <a:pt x="209349" y="123093"/>
                  </a:cubicBezTo>
                  <a:cubicBezTo>
                    <a:pt x="208131" y="120188"/>
                    <a:pt x="206698" y="117530"/>
                    <a:pt x="205197" y="115028"/>
                  </a:cubicBezTo>
                  <a:cubicBezTo>
                    <a:pt x="203688" y="112526"/>
                    <a:pt x="202158" y="110152"/>
                    <a:pt x="200731" y="107785"/>
                  </a:cubicBezTo>
                  <a:cubicBezTo>
                    <a:pt x="199171" y="105178"/>
                    <a:pt x="197968" y="102468"/>
                    <a:pt x="196318" y="100108"/>
                  </a:cubicBezTo>
                  <a:cubicBezTo>
                    <a:pt x="192950" y="95292"/>
                    <a:pt x="188291" y="91939"/>
                    <a:pt x="183071" y="89601"/>
                  </a:cubicBezTo>
                  <a:cubicBezTo>
                    <a:pt x="181286" y="88795"/>
                    <a:pt x="179076" y="88302"/>
                    <a:pt x="177687" y="87122"/>
                  </a:cubicBezTo>
                  <a:cubicBezTo>
                    <a:pt x="176485" y="86099"/>
                    <a:pt x="175902" y="84636"/>
                    <a:pt x="175604" y="83142"/>
                  </a:cubicBezTo>
                  <a:cubicBezTo>
                    <a:pt x="175417" y="82209"/>
                    <a:pt x="175424" y="81223"/>
                    <a:pt x="175327" y="80275"/>
                  </a:cubicBezTo>
                  <a:cubicBezTo>
                    <a:pt x="175185" y="78975"/>
                    <a:pt x="174058" y="78624"/>
                    <a:pt x="172721" y="78199"/>
                  </a:cubicBezTo>
                  <a:cubicBezTo>
                    <a:pt x="170780" y="77594"/>
                    <a:pt x="168539" y="77377"/>
                    <a:pt x="166165" y="77504"/>
                  </a:cubicBezTo>
                  <a:cubicBezTo>
                    <a:pt x="163327" y="77661"/>
                    <a:pt x="160288" y="78303"/>
                    <a:pt x="157226" y="79408"/>
                  </a:cubicBezTo>
                  <a:cubicBezTo>
                    <a:pt x="155554" y="80013"/>
                    <a:pt x="153918" y="80723"/>
                    <a:pt x="152343" y="81544"/>
                  </a:cubicBezTo>
                  <a:cubicBezTo>
                    <a:pt x="150946" y="82283"/>
                    <a:pt x="149625" y="83291"/>
                    <a:pt x="148243" y="84008"/>
                  </a:cubicBezTo>
                  <a:cubicBezTo>
                    <a:pt x="147377" y="84449"/>
                    <a:pt x="146921" y="84688"/>
                    <a:pt x="146190" y="85397"/>
                  </a:cubicBezTo>
                  <a:cubicBezTo>
                    <a:pt x="145465" y="86107"/>
                    <a:pt x="144607" y="87077"/>
                    <a:pt x="143852" y="87929"/>
                  </a:cubicBezTo>
                  <a:cubicBezTo>
                    <a:pt x="142546" y="89392"/>
                    <a:pt x="141201" y="91110"/>
                    <a:pt x="139409" y="92372"/>
                  </a:cubicBezTo>
                  <a:cubicBezTo>
                    <a:pt x="139342" y="92417"/>
                    <a:pt x="139275" y="92402"/>
                    <a:pt x="139297" y="92349"/>
                  </a:cubicBezTo>
                  <a:cubicBezTo>
                    <a:pt x="139656" y="91446"/>
                    <a:pt x="138737" y="92738"/>
                    <a:pt x="138326" y="92947"/>
                  </a:cubicBezTo>
                  <a:cubicBezTo>
                    <a:pt x="137916" y="93163"/>
                    <a:pt x="137938" y="93148"/>
                    <a:pt x="137737" y="93007"/>
                  </a:cubicBezTo>
                  <a:cubicBezTo>
                    <a:pt x="137669" y="92969"/>
                    <a:pt x="137692" y="92723"/>
                    <a:pt x="137707" y="92663"/>
                  </a:cubicBezTo>
                  <a:cubicBezTo>
                    <a:pt x="137766" y="92417"/>
                    <a:pt x="138424" y="91782"/>
                    <a:pt x="138625" y="91506"/>
                  </a:cubicBezTo>
                  <a:cubicBezTo>
                    <a:pt x="138722" y="91364"/>
                    <a:pt x="139193" y="90878"/>
                    <a:pt x="138924" y="91020"/>
                  </a:cubicBezTo>
                  <a:cubicBezTo>
                    <a:pt x="138297" y="91341"/>
                    <a:pt x="137811" y="92566"/>
                    <a:pt x="137341" y="92969"/>
                  </a:cubicBezTo>
                  <a:cubicBezTo>
                    <a:pt x="136878" y="93372"/>
                    <a:pt x="136027" y="93753"/>
                    <a:pt x="135511" y="94045"/>
                  </a:cubicBezTo>
                  <a:cubicBezTo>
                    <a:pt x="128604" y="97860"/>
                    <a:pt x="121674" y="99406"/>
                    <a:pt x="115267" y="99959"/>
                  </a:cubicBezTo>
                  <a:cubicBezTo>
                    <a:pt x="112191" y="100220"/>
                    <a:pt x="109211" y="100295"/>
                    <a:pt x="106217" y="100399"/>
                  </a:cubicBezTo>
                  <a:cubicBezTo>
                    <a:pt x="104387" y="100467"/>
                    <a:pt x="102468" y="100399"/>
                    <a:pt x="100474" y="100803"/>
                  </a:cubicBezTo>
                  <a:cubicBezTo>
                    <a:pt x="98189" y="101266"/>
                    <a:pt x="96039" y="101661"/>
                    <a:pt x="93896" y="101796"/>
                  </a:cubicBezTo>
                  <a:cubicBezTo>
                    <a:pt x="89826" y="102050"/>
                    <a:pt x="86055" y="101751"/>
                    <a:pt x="81836" y="102281"/>
                  </a:cubicBezTo>
                  <a:cubicBezTo>
                    <a:pt x="80275" y="102483"/>
                    <a:pt x="78864" y="102953"/>
                    <a:pt x="77923" y="102266"/>
                  </a:cubicBezTo>
                  <a:cubicBezTo>
                    <a:pt x="77527" y="101967"/>
                    <a:pt x="77266" y="101572"/>
                    <a:pt x="76952" y="101221"/>
                  </a:cubicBezTo>
                  <a:cubicBezTo>
                    <a:pt x="76833" y="101079"/>
                    <a:pt x="76706" y="100937"/>
                    <a:pt x="76571" y="100810"/>
                  </a:cubicBezTo>
                  <a:cubicBezTo>
                    <a:pt x="75884" y="100213"/>
                    <a:pt x="75302" y="100317"/>
                    <a:pt x="74040" y="100601"/>
                  </a:cubicBezTo>
                  <a:cubicBezTo>
                    <a:pt x="69858" y="101564"/>
                    <a:pt x="65826" y="102318"/>
                    <a:pt x="61846" y="102602"/>
                  </a:cubicBezTo>
                  <a:cubicBezTo>
                    <a:pt x="57873" y="102878"/>
                    <a:pt x="53990" y="102856"/>
                    <a:pt x="50122" y="102908"/>
                  </a:cubicBezTo>
                  <a:cubicBezTo>
                    <a:pt x="48233" y="102938"/>
                    <a:pt x="46328" y="102983"/>
                    <a:pt x="44432" y="103080"/>
                  </a:cubicBezTo>
                  <a:cubicBezTo>
                    <a:pt x="43513" y="103125"/>
                    <a:pt x="42610" y="103177"/>
                    <a:pt x="41699" y="103244"/>
                  </a:cubicBezTo>
                  <a:cubicBezTo>
                    <a:pt x="40489" y="103327"/>
                    <a:pt x="39802" y="103095"/>
                    <a:pt x="38727" y="102729"/>
                  </a:cubicBezTo>
                  <a:cubicBezTo>
                    <a:pt x="35359" y="101572"/>
                    <a:pt x="32081" y="100205"/>
                    <a:pt x="28974" y="98473"/>
                  </a:cubicBezTo>
                  <a:cubicBezTo>
                    <a:pt x="16347" y="91760"/>
                    <a:pt x="6400" y="78102"/>
                    <a:pt x="3182" y="55505"/>
                  </a:cubicBezTo>
                  <a:cubicBezTo>
                    <a:pt x="2950" y="53915"/>
                    <a:pt x="2756" y="52294"/>
                    <a:pt x="2577" y="50659"/>
                  </a:cubicBezTo>
                  <a:cubicBezTo>
                    <a:pt x="2398" y="49024"/>
                    <a:pt x="2390" y="47187"/>
                    <a:pt x="2144" y="45581"/>
                  </a:cubicBezTo>
                  <a:cubicBezTo>
                    <a:pt x="1957" y="44319"/>
                    <a:pt x="2069" y="44312"/>
                    <a:pt x="1576" y="44416"/>
                  </a:cubicBezTo>
                  <a:cubicBezTo>
                    <a:pt x="1375" y="44461"/>
                    <a:pt x="1166" y="44775"/>
                    <a:pt x="972" y="44939"/>
                  </a:cubicBezTo>
                  <a:cubicBezTo>
                    <a:pt x="777" y="45096"/>
                    <a:pt x="501" y="45551"/>
                    <a:pt x="300" y="45447"/>
                  </a:cubicBezTo>
                  <a:cubicBezTo>
                    <a:pt x="90" y="45350"/>
                    <a:pt x="188" y="45574"/>
                    <a:pt x="90" y="45320"/>
                  </a:cubicBezTo>
                  <a:cubicBezTo>
                    <a:pt x="1" y="45066"/>
                    <a:pt x="374" y="41668"/>
                    <a:pt x="397" y="41175"/>
                  </a:cubicBezTo>
                  <a:cubicBezTo>
                    <a:pt x="651" y="35814"/>
                    <a:pt x="561" y="29855"/>
                    <a:pt x="1061" y="24269"/>
                  </a:cubicBezTo>
                  <a:cubicBezTo>
                    <a:pt x="1203" y="22626"/>
                    <a:pt x="1457" y="21140"/>
                    <a:pt x="1614" y="19498"/>
                  </a:cubicBezTo>
                  <a:cubicBezTo>
                    <a:pt x="1741" y="18131"/>
                    <a:pt x="1562" y="18788"/>
                    <a:pt x="1472" y="18041"/>
                  </a:cubicBezTo>
                  <a:cubicBezTo>
                    <a:pt x="1360" y="16914"/>
                    <a:pt x="1741" y="14860"/>
                    <a:pt x="1084" y="14562"/>
                  </a:cubicBezTo>
                  <a:cubicBezTo>
                    <a:pt x="1061" y="14532"/>
                    <a:pt x="1046" y="14502"/>
                    <a:pt x="1046" y="14472"/>
                  </a:cubicBezTo>
                  <a:cubicBezTo>
                    <a:pt x="800" y="12247"/>
                    <a:pt x="1024" y="10201"/>
                    <a:pt x="1315" y="8476"/>
                  </a:cubicBezTo>
                  <a:cubicBezTo>
                    <a:pt x="1883" y="5115"/>
                    <a:pt x="2756" y="2532"/>
                    <a:pt x="3585" y="97"/>
                  </a:cubicBezTo>
                  <a:cubicBezTo>
                    <a:pt x="3608" y="0"/>
                    <a:pt x="3652" y="224"/>
                    <a:pt x="3623" y="32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70939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6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7644197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2" name="Google Shape;602;p2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7915327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en-US" dirty="0" smtClean="0"/>
              <a:t>My Portfolio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23880" y="4504700"/>
            <a:ext cx="5816400" cy="634400"/>
          </a:xfrm>
        </p:spPr>
        <p:txBody>
          <a:bodyPr/>
          <a:lstStyle/>
          <a:p>
            <a:r>
              <a:rPr lang="en-US" dirty="0" smtClean="0"/>
              <a:t>Ivan </a:t>
            </a:r>
            <a:r>
              <a:rPr lang="en-US" dirty="0" err="1" smtClean="0"/>
              <a:t>Hardiansyah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31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4129" y="2048540"/>
            <a:ext cx="5695094" cy="2994107"/>
          </a:xfrm>
        </p:spPr>
        <p:txBody>
          <a:bodyPr anchor="t"/>
          <a:lstStyle/>
          <a:p>
            <a:r>
              <a:rPr lang="en-US" dirty="0" err="1" smtClean="0">
                <a:latin typeface="MingLiU" panose="02020509000000000000" pitchFamily="49" charset="-120"/>
                <a:ea typeface="MingLiU" panose="02020509000000000000" pitchFamily="49" charset="-120"/>
              </a:rPr>
              <a:t>Hasil</a:t>
            </a:r>
            <a:r>
              <a:rPr lang="en-US" dirty="0" smtClean="0">
                <a:latin typeface="MingLiU" panose="02020509000000000000" pitchFamily="49" charset="-120"/>
                <a:ea typeface="MingLiU" panose="02020509000000000000" pitchFamily="49" charset="-120"/>
              </a:rPr>
              <a:t> </a:t>
            </a:r>
            <a:r>
              <a:rPr lang="en-US" dirty="0" err="1" smtClean="0">
                <a:latin typeface="MingLiU" panose="02020509000000000000" pitchFamily="49" charset="-120"/>
                <a:ea typeface="MingLiU" panose="02020509000000000000" pitchFamily="49" charset="-120"/>
              </a:rPr>
              <a:t>lainnya</a:t>
            </a:r>
            <a:r>
              <a:rPr lang="en-US" dirty="0" smtClean="0">
                <a:latin typeface="MingLiU" panose="02020509000000000000" pitchFamily="49" charset="-120"/>
                <a:ea typeface="MingLiU" panose="02020509000000000000" pitchFamily="49" charset="-120"/>
              </a:rPr>
              <a:t> </a:t>
            </a:r>
            <a:r>
              <a:rPr lang="en-US" dirty="0" err="1" smtClean="0">
                <a:latin typeface="MingLiU" panose="02020509000000000000" pitchFamily="49" charset="-120"/>
                <a:ea typeface="MingLiU" panose="02020509000000000000" pitchFamily="49" charset="-120"/>
              </a:rPr>
              <a:t>bisa</a:t>
            </a:r>
            <a:r>
              <a:rPr lang="en-US" dirty="0" smtClean="0">
                <a:latin typeface="MingLiU" panose="02020509000000000000" pitchFamily="49" charset="-120"/>
                <a:ea typeface="MingLiU" panose="02020509000000000000" pitchFamily="49" charset="-120"/>
              </a:rPr>
              <a:t> </a:t>
            </a:r>
            <a:r>
              <a:rPr lang="en-US" dirty="0" err="1" smtClean="0">
                <a:latin typeface="MingLiU" panose="02020509000000000000" pitchFamily="49" charset="-120"/>
                <a:ea typeface="MingLiU" panose="02020509000000000000" pitchFamily="49" charset="-120"/>
              </a:rPr>
              <a:t>dilihat</a:t>
            </a:r>
            <a:r>
              <a:rPr lang="en-US" dirty="0" smtClean="0">
                <a:latin typeface="MingLiU" panose="02020509000000000000" pitchFamily="49" charset="-120"/>
                <a:ea typeface="MingLiU" panose="02020509000000000000" pitchFamily="49" charset="-120"/>
              </a:rPr>
              <a:t> di Instagram </a:t>
            </a:r>
            <a:r>
              <a:rPr lang="en-US" dirty="0" err="1" smtClean="0">
                <a:latin typeface="MingLiU" panose="02020509000000000000" pitchFamily="49" charset="-120"/>
                <a:ea typeface="MingLiU" panose="02020509000000000000" pitchFamily="49" charset="-120"/>
              </a:rPr>
              <a:t>saya</a:t>
            </a:r>
            <a:r>
              <a:rPr lang="en-US" dirty="0" smtClean="0">
                <a:latin typeface="MingLiU" panose="02020509000000000000" pitchFamily="49" charset="-120"/>
                <a:ea typeface="MingLiU" panose="02020509000000000000" pitchFamily="49" charset="-120"/>
              </a:rPr>
              <a:t>:</a:t>
            </a:r>
            <a:br>
              <a:rPr lang="en-US" dirty="0" smtClean="0">
                <a:latin typeface="MingLiU" panose="02020509000000000000" pitchFamily="49" charset="-120"/>
                <a:ea typeface="MingLiU" panose="02020509000000000000" pitchFamily="49" charset="-120"/>
              </a:rPr>
            </a:br>
            <a:r>
              <a:rPr lang="en-US" dirty="0" smtClean="0">
                <a:latin typeface="MingLiU" panose="02020509000000000000" pitchFamily="49" charset="-120"/>
                <a:ea typeface="MingLiU" panose="02020509000000000000" pitchFamily="49" charset="-120"/>
              </a:rPr>
              <a:t/>
            </a:r>
            <a:br>
              <a:rPr lang="en-US" dirty="0" smtClean="0">
                <a:latin typeface="MingLiU" panose="02020509000000000000" pitchFamily="49" charset="-120"/>
                <a:ea typeface="MingLiU" panose="02020509000000000000" pitchFamily="49" charset="-120"/>
              </a:rPr>
            </a:br>
            <a:r>
              <a:rPr lang="en-US" dirty="0" smtClean="0">
                <a:latin typeface="MingLiU" panose="02020509000000000000" pitchFamily="49" charset="-120"/>
                <a:ea typeface="MingLiU" panose="02020509000000000000" pitchFamily="49" charset="-120"/>
              </a:rPr>
              <a:t>@ivan__</a:t>
            </a:r>
            <a:r>
              <a:rPr lang="en-US" dirty="0" err="1" smtClean="0">
                <a:latin typeface="MingLiU" panose="02020509000000000000" pitchFamily="49" charset="-120"/>
                <a:ea typeface="MingLiU" panose="02020509000000000000" pitchFamily="49" charset="-120"/>
              </a:rPr>
              <a:t>hdsyah</a:t>
            </a:r>
            <a:endParaRPr lang="en-US" dirty="0">
              <a:latin typeface="MingLiU" panose="02020509000000000000" pitchFamily="49" charset="-120"/>
              <a:ea typeface="MingLiU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35230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0967" y="832333"/>
            <a:ext cx="8846176" cy="1570400"/>
          </a:xfrm>
        </p:spPr>
        <p:txBody>
          <a:bodyPr/>
          <a:lstStyle/>
          <a:p>
            <a:r>
              <a:rPr lang="en-US" dirty="0" err="1" smtClean="0"/>
              <a:t>Terimakasih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866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2213" y="14373"/>
            <a:ext cx="10290000" cy="637600"/>
          </a:xfrm>
        </p:spPr>
        <p:txBody>
          <a:bodyPr/>
          <a:lstStyle/>
          <a:p>
            <a:r>
              <a:rPr lang="en-US" sz="4800" dirty="0" smtClean="0"/>
              <a:t>Resume</a:t>
            </a:r>
            <a:endParaRPr lang="en-US" sz="48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4294967295"/>
          </p:nvPr>
        </p:nvSpPr>
        <p:spPr>
          <a:xfrm>
            <a:off x="8283575" y="3109913"/>
            <a:ext cx="3908425" cy="979487"/>
          </a:xfrm>
        </p:spPr>
        <p:txBody>
          <a:bodyPr/>
          <a:lstStyle/>
          <a:p>
            <a:pPr marL="139700" indent="0" algn="r">
              <a:buNone/>
            </a:pPr>
            <a:r>
              <a:rPr lang="en-US" dirty="0" smtClean="0"/>
              <a:t>IVAN HARDIANSYAH</a:t>
            </a:r>
            <a:endParaRPr lang="en-US" dirty="0"/>
          </a:p>
          <a:p>
            <a:pPr marL="139700" indent="0" algn="r">
              <a:buNone/>
            </a:pPr>
            <a:r>
              <a:rPr lang="en-US" sz="1400" dirty="0" smtClean="0">
                <a:solidFill>
                  <a:schemeClr val="accent3"/>
                </a:solidFill>
              </a:rPr>
              <a:t>Jakarta, 20 </a:t>
            </a:r>
            <a:r>
              <a:rPr lang="en-US" sz="1400" dirty="0" err="1" smtClean="0">
                <a:solidFill>
                  <a:schemeClr val="accent3"/>
                </a:solidFill>
              </a:rPr>
              <a:t>Oktober</a:t>
            </a:r>
            <a:r>
              <a:rPr lang="en-US" sz="1400" dirty="0" smtClean="0">
                <a:solidFill>
                  <a:schemeClr val="accent3"/>
                </a:solidFill>
              </a:rPr>
              <a:t> 2001</a:t>
            </a:r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89171" y="126000"/>
            <a:ext cx="2532499" cy="2755745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 flipV="1">
            <a:off x="9060872" y="2992582"/>
            <a:ext cx="2960798" cy="57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24635" y="960790"/>
            <a:ext cx="1425388" cy="4303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>
                  <a:solidFill>
                    <a:sysClr val="windowText" lastClr="000000"/>
                  </a:solidFill>
                </a:ln>
              </a:rPr>
              <a:t>PENDIDIKAN</a:t>
            </a:r>
            <a:endParaRPr lang="en-US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0" name="Subtitle 3"/>
          <p:cNvSpPr txBox="1">
            <a:spLocks/>
          </p:cNvSpPr>
          <p:nvPr/>
        </p:nvSpPr>
        <p:spPr>
          <a:xfrm>
            <a:off x="336376" y="1333306"/>
            <a:ext cx="5571332" cy="979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b="1" dirty="0"/>
              <a:t>SMK YAYASAN TINTA EMAS INDONESIA –</a:t>
            </a:r>
            <a:r>
              <a:rPr lang="en-US" sz="1400" dirty="0"/>
              <a:t> 2016/2019</a:t>
            </a:r>
          </a:p>
          <a:p>
            <a:pPr>
              <a:lnSpc>
                <a:spcPct val="150000"/>
              </a:lnSpc>
            </a:pPr>
            <a:r>
              <a:rPr lang="en-US" sz="1400" dirty="0" err="1"/>
              <a:t>Teknik</a:t>
            </a:r>
            <a:r>
              <a:rPr lang="en-US" sz="1400" dirty="0"/>
              <a:t> </a:t>
            </a:r>
            <a:r>
              <a:rPr lang="en-US" sz="1400" dirty="0" err="1"/>
              <a:t>Komputer</a:t>
            </a:r>
            <a:r>
              <a:rPr lang="en-US" sz="1400" dirty="0"/>
              <a:t> </a:t>
            </a:r>
            <a:r>
              <a:rPr lang="en-US" sz="1400" dirty="0" err="1"/>
              <a:t>Jaringan</a:t>
            </a:r>
            <a:endParaRPr lang="en-US" sz="14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902000" y="6352116"/>
            <a:ext cx="10290000" cy="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r"/>
            <a:r>
              <a:rPr lang="en-US" sz="1400" dirty="0" err="1" smtClean="0"/>
              <a:t>Alamat</a:t>
            </a:r>
            <a:r>
              <a:rPr lang="en-US" sz="1400" dirty="0" smtClean="0"/>
              <a:t> : </a:t>
            </a:r>
            <a:r>
              <a:rPr lang="en-US" sz="1400" dirty="0" err="1" smtClean="0"/>
              <a:t>Kavling</a:t>
            </a:r>
            <a:r>
              <a:rPr lang="en-US" sz="1400" dirty="0" smtClean="0"/>
              <a:t> </a:t>
            </a:r>
            <a:r>
              <a:rPr lang="en-US" sz="1400" dirty="0" err="1" smtClean="0"/>
              <a:t>Rawamulya</a:t>
            </a:r>
            <a:r>
              <a:rPr lang="en-US" sz="1400" dirty="0" smtClean="0"/>
              <a:t> Rt007/Rw003, </a:t>
            </a:r>
            <a:r>
              <a:rPr lang="en-US" sz="1400" dirty="0" err="1" smtClean="0"/>
              <a:t>Kec</a:t>
            </a:r>
            <a:r>
              <a:rPr lang="en-US" sz="1400" dirty="0" smtClean="0"/>
              <a:t>. </a:t>
            </a:r>
            <a:r>
              <a:rPr lang="en-US" sz="1400" dirty="0" err="1" smtClean="0"/>
              <a:t>Mustikajaya</a:t>
            </a:r>
            <a:r>
              <a:rPr lang="en-US" sz="1400" dirty="0" smtClean="0"/>
              <a:t>, Kota Bekasi 17168</a:t>
            </a:r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524635" y="2562276"/>
            <a:ext cx="1425388" cy="4303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>
                  <a:solidFill>
                    <a:sysClr val="windowText" lastClr="000000"/>
                  </a:solidFill>
                </a:ln>
              </a:rPr>
              <a:t>SOFTWARE</a:t>
            </a:r>
            <a:endParaRPr lang="en-US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24635" y="2982777"/>
            <a:ext cx="3741282" cy="1814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dirty="0"/>
              <a:t>Microsoft Word	</a:t>
            </a:r>
            <a:r>
              <a:rPr lang="en-US" sz="1400" b="1" dirty="0" smtClean="0">
                <a:solidFill>
                  <a:schemeClr val="accent3"/>
                </a:solidFill>
              </a:rPr>
              <a:t>70%</a:t>
            </a:r>
            <a:endParaRPr lang="en-US" sz="1400" dirty="0">
              <a:solidFill>
                <a:schemeClr val="accent3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/>
              <a:t>Microsoft Power Point	</a:t>
            </a:r>
            <a:r>
              <a:rPr lang="en-US" sz="1400" b="1" dirty="0" smtClean="0">
                <a:solidFill>
                  <a:schemeClr val="accent3"/>
                </a:solidFill>
              </a:rPr>
              <a:t>80%</a:t>
            </a:r>
            <a:endParaRPr lang="en-US" sz="1400" dirty="0">
              <a:solidFill>
                <a:schemeClr val="accent3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 err="1"/>
              <a:t>Miscrosoft</a:t>
            </a:r>
            <a:r>
              <a:rPr lang="en-US" sz="1400" dirty="0"/>
              <a:t> Excel	</a:t>
            </a:r>
            <a:r>
              <a:rPr lang="en-US" sz="1400" b="1" dirty="0" smtClean="0">
                <a:solidFill>
                  <a:schemeClr val="accent3"/>
                </a:solidFill>
              </a:rPr>
              <a:t>50%</a:t>
            </a:r>
            <a:endParaRPr lang="en-US" sz="1400" dirty="0">
              <a:solidFill>
                <a:schemeClr val="accent3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/>
              <a:t>Adobe Photoshop	</a:t>
            </a:r>
            <a:r>
              <a:rPr lang="en-US" sz="1400" b="1" dirty="0" smtClean="0">
                <a:solidFill>
                  <a:schemeClr val="accent3"/>
                </a:solidFill>
              </a:rPr>
              <a:t>70%</a:t>
            </a:r>
            <a:endParaRPr lang="en-US" sz="1400" dirty="0">
              <a:solidFill>
                <a:schemeClr val="accent3"/>
              </a:solidFill>
            </a:endParaRPr>
          </a:p>
          <a:p>
            <a:pPr algn="r"/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2586260" y="349624"/>
            <a:ext cx="6642895" cy="125413"/>
          </a:xfrm>
          <a:custGeom>
            <a:avLst/>
            <a:gdLst>
              <a:gd name="connsiteX0" fmla="*/ 0 w 6642895"/>
              <a:gd name="connsiteY0" fmla="*/ 26895 h 161365"/>
              <a:gd name="connsiteX1" fmla="*/ 26895 w 6642895"/>
              <a:gd name="connsiteY1" fmla="*/ 0 h 161365"/>
              <a:gd name="connsiteX2" fmla="*/ 6616000 w 6642895"/>
              <a:gd name="connsiteY2" fmla="*/ 0 h 161365"/>
              <a:gd name="connsiteX3" fmla="*/ 6642895 w 6642895"/>
              <a:gd name="connsiteY3" fmla="*/ 26895 h 161365"/>
              <a:gd name="connsiteX4" fmla="*/ 6642895 w 6642895"/>
              <a:gd name="connsiteY4" fmla="*/ 134470 h 161365"/>
              <a:gd name="connsiteX5" fmla="*/ 6616000 w 6642895"/>
              <a:gd name="connsiteY5" fmla="*/ 161365 h 161365"/>
              <a:gd name="connsiteX6" fmla="*/ 26895 w 6642895"/>
              <a:gd name="connsiteY6" fmla="*/ 161365 h 161365"/>
              <a:gd name="connsiteX7" fmla="*/ 0 w 6642895"/>
              <a:gd name="connsiteY7" fmla="*/ 134470 h 161365"/>
              <a:gd name="connsiteX8" fmla="*/ 0 w 6642895"/>
              <a:gd name="connsiteY8" fmla="*/ 26895 h 161365"/>
              <a:gd name="connsiteX0" fmla="*/ 0 w 6642895"/>
              <a:gd name="connsiteY0" fmla="*/ 26915 h 161385"/>
              <a:gd name="connsiteX1" fmla="*/ 26895 w 6642895"/>
              <a:gd name="connsiteY1" fmla="*/ 20 h 161385"/>
              <a:gd name="connsiteX2" fmla="*/ 3182528 w 6642895"/>
              <a:gd name="connsiteY2" fmla="*/ 76313 h 161385"/>
              <a:gd name="connsiteX3" fmla="*/ 6616000 w 6642895"/>
              <a:gd name="connsiteY3" fmla="*/ 20 h 161385"/>
              <a:gd name="connsiteX4" fmla="*/ 6642895 w 6642895"/>
              <a:gd name="connsiteY4" fmla="*/ 26915 h 161385"/>
              <a:gd name="connsiteX5" fmla="*/ 6642895 w 6642895"/>
              <a:gd name="connsiteY5" fmla="*/ 134490 h 161385"/>
              <a:gd name="connsiteX6" fmla="*/ 6616000 w 6642895"/>
              <a:gd name="connsiteY6" fmla="*/ 161385 h 161385"/>
              <a:gd name="connsiteX7" fmla="*/ 26895 w 6642895"/>
              <a:gd name="connsiteY7" fmla="*/ 161385 h 161385"/>
              <a:gd name="connsiteX8" fmla="*/ 0 w 6642895"/>
              <a:gd name="connsiteY8" fmla="*/ 134490 h 161385"/>
              <a:gd name="connsiteX9" fmla="*/ 0 w 6642895"/>
              <a:gd name="connsiteY9" fmla="*/ 26915 h 161385"/>
              <a:gd name="connsiteX0" fmla="*/ 0 w 6642895"/>
              <a:gd name="connsiteY0" fmla="*/ 26915 h 161385"/>
              <a:gd name="connsiteX1" fmla="*/ 26895 w 6642895"/>
              <a:gd name="connsiteY1" fmla="*/ 20 h 161385"/>
              <a:gd name="connsiteX2" fmla="*/ 3182528 w 6642895"/>
              <a:gd name="connsiteY2" fmla="*/ 76313 h 161385"/>
              <a:gd name="connsiteX3" fmla="*/ 5656787 w 6642895"/>
              <a:gd name="connsiteY3" fmla="*/ 22524 h 161385"/>
              <a:gd name="connsiteX4" fmla="*/ 6616000 w 6642895"/>
              <a:gd name="connsiteY4" fmla="*/ 20 h 161385"/>
              <a:gd name="connsiteX5" fmla="*/ 6642895 w 6642895"/>
              <a:gd name="connsiteY5" fmla="*/ 26915 h 161385"/>
              <a:gd name="connsiteX6" fmla="*/ 6642895 w 6642895"/>
              <a:gd name="connsiteY6" fmla="*/ 134490 h 161385"/>
              <a:gd name="connsiteX7" fmla="*/ 6616000 w 6642895"/>
              <a:gd name="connsiteY7" fmla="*/ 161385 h 161385"/>
              <a:gd name="connsiteX8" fmla="*/ 26895 w 6642895"/>
              <a:gd name="connsiteY8" fmla="*/ 161385 h 161385"/>
              <a:gd name="connsiteX9" fmla="*/ 0 w 6642895"/>
              <a:gd name="connsiteY9" fmla="*/ 134490 h 161385"/>
              <a:gd name="connsiteX10" fmla="*/ 0 w 6642895"/>
              <a:gd name="connsiteY10" fmla="*/ 26915 h 161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642895" h="161385">
                <a:moveTo>
                  <a:pt x="0" y="26915"/>
                </a:moveTo>
                <a:cubicBezTo>
                  <a:pt x="0" y="12061"/>
                  <a:pt x="12041" y="20"/>
                  <a:pt x="26895" y="20"/>
                </a:cubicBezTo>
                <a:cubicBezTo>
                  <a:pt x="1078773" y="-1443"/>
                  <a:pt x="2130650" y="77776"/>
                  <a:pt x="3182528" y="76313"/>
                </a:cubicBezTo>
                <a:cubicBezTo>
                  <a:pt x="4120843" y="80064"/>
                  <a:pt x="5084542" y="35239"/>
                  <a:pt x="5656787" y="22524"/>
                </a:cubicBezTo>
                <a:lnTo>
                  <a:pt x="6616000" y="20"/>
                </a:lnTo>
                <a:cubicBezTo>
                  <a:pt x="6630854" y="20"/>
                  <a:pt x="6642895" y="12061"/>
                  <a:pt x="6642895" y="26915"/>
                </a:cubicBezTo>
                <a:lnTo>
                  <a:pt x="6642895" y="134490"/>
                </a:lnTo>
                <a:cubicBezTo>
                  <a:pt x="6642895" y="149344"/>
                  <a:pt x="6630854" y="161385"/>
                  <a:pt x="6616000" y="161385"/>
                </a:cubicBezTo>
                <a:lnTo>
                  <a:pt x="26895" y="161385"/>
                </a:lnTo>
                <a:cubicBezTo>
                  <a:pt x="12041" y="161385"/>
                  <a:pt x="0" y="149344"/>
                  <a:pt x="0" y="134490"/>
                </a:cubicBezTo>
                <a:lnTo>
                  <a:pt x="0" y="2691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24635" y="4681390"/>
            <a:ext cx="1425388" cy="4303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>
                  <a:solidFill>
                    <a:sysClr val="windowText" lastClr="000000"/>
                  </a:solidFill>
                </a:ln>
              </a:rPr>
              <a:t>KEMAMPUAN</a:t>
            </a:r>
            <a:endParaRPr lang="en-US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24636" y="5006973"/>
            <a:ext cx="3375012" cy="1659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ontserrat ExtraBold"/>
              <a:buNone/>
              <a:defRPr sz="32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dirty="0"/>
              <a:t>Editing </a:t>
            </a:r>
            <a:r>
              <a:rPr lang="en-US" sz="1400" dirty="0" err="1"/>
              <a:t>Foto</a:t>
            </a:r>
            <a:r>
              <a:rPr lang="en-US" sz="1400" dirty="0"/>
              <a:t>	</a:t>
            </a:r>
            <a:r>
              <a:rPr lang="en-US" sz="1400" b="1" dirty="0" smtClean="0">
                <a:solidFill>
                  <a:schemeClr val="accent3"/>
                </a:solidFill>
              </a:rPr>
              <a:t>70%</a:t>
            </a:r>
            <a:endParaRPr lang="en-US" sz="1400" dirty="0">
              <a:solidFill>
                <a:schemeClr val="accent3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 err="1"/>
              <a:t>Desain</a:t>
            </a:r>
            <a:r>
              <a:rPr lang="en-US" sz="1400" dirty="0"/>
              <a:t> </a:t>
            </a:r>
            <a:r>
              <a:rPr lang="en-US" sz="1400" dirty="0" smtClean="0"/>
              <a:t>Poster</a:t>
            </a:r>
            <a:r>
              <a:rPr lang="en-US" sz="1400" dirty="0"/>
              <a:t>	</a:t>
            </a:r>
            <a:r>
              <a:rPr lang="en-US" sz="1400" dirty="0" smtClean="0">
                <a:solidFill>
                  <a:schemeClr val="accent3"/>
                </a:solidFill>
              </a:rPr>
              <a:t>70%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chemeClr val="bg2">
                    <a:lumMod val="95000"/>
                  </a:schemeClr>
                </a:solidFill>
              </a:rPr>
              <a:t>Editing </a:t>
            </a:r>
            <a:r>
              <a:rPr lang="en-US" sz="1400" dirty="0" err="1" smtClean="0">
                <a:solidFill>
                  <a:schemeClr val="bg2">
                    <a:lumMod val="95000"/>
                  </a:schemeClr>
                </a:solidFill>
              </a:rPr>
              <a:t>Vidio</a:t>
            </a:r>
            <a:r>
              <a:rPr lang="en-US" sz="1400" dirty="0" smtClean="0">
                <a:solidFill>
                  <a:schemeClr val="bg2">
                    <a:lumMod val="95000"/>
                  </a:schemeClr>
                </a:solidFill>
              </a:rPr>
              <a:t>	</a:t>
            </a:r>
            <a:r>
              <a:rPr lang="en-US" sz="1400" dirty="0" smtClean="0">
                <a:solidFill>
                  <a:schemeClr val="accent3"/>
                </a:solidFill>
              </a:rPr>
              <a:t>70%</a:t>
            </a:r>
            <a:endParaRPr lang="en-US" sz="1400" dirty="0">
              <a:solidFill>
                <a:schemeClr val="accent3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 smtClean="0"/>
              <a:t>HTML&amp;CSS&amp;JS</a:t>
            </a:r>
            <a:r>
              <a:rPr lang="en-US" sz="1400" dirty="0"/>
              <a:t>	</a:t>
            </a:r>
            <a:r>
              <a:rPr lang="en-US" sz="1400" b="1" dirty="0" smtClean="0">
                <a:solidFill>
                  <a:schemeClr val="accent3"/>
                </a:solidFill>
              </a:rPr>
              <a:t>80%</a:t>
            </a:r>
            <a:endParaRPr lang="en-US" sz="1400" dirty="0">
              <a:solidFill>
                <a:schemeClr val="accent3"/>
              </a:solidFill>
            </a:endParaRPr>
          </a:p>
          <a:p>
            <a:pPr algn="r"/>
            <a:endParaRPr lang="en-US" sz="1400" dirty="0"/>
          </a:p>
        </p:txBody>
      </p:sp>
      <p:sp>
        <p:nvSpPr>
          <p:cNvPr id="21" name="5-Point Star 20"/>
          <p:cNvSpPr/>
          <p:nvPr/>
        </p:nvSpPr>
        <p:spPr>
          <a:xfrm>
            <a:off x="4715199" y="2030210"/>
            <a:ext cx="2554941" cy="2234667"/>
          </a:xfrm>
          <a:prstGeom prst="star5">
            <a:avLst/>
          </a:prstGeom>
          <a:noFill/>
          <a:effectLst>
            <a:outerShdw blurRad="50800" dist="50800" dir="5400000" algn="ctr" rotWithShape="0">
              <a:srgbClr val="000000">
                <a:alpha val="39000"/>
              </a:srgbClr>
            </a:outerShdw>
            <a:reflection stA="72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9975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037" y="220499"/>
            <a:ext cx="6713857" cy="4015323"/>
          </a:xfrm>
        </p:spPr>
        <p:txBody>
          <a:bodyPr anchor="ctr"/>
          <a:lstStyle/>
          <a:p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Saya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memiliki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minat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yang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dalam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dunia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desain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grafis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dan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ingin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memdalami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lagi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apa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saja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yang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harus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dikuasi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hingga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menjadi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seorang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yang 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profesional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dalam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bidang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600" dirty="0" err="1" smtClean="0">
                <a:latin typeface="Angsana New" panose="02020603050405020304" pitchFamily="18" charset="-34"/>
                <a:cs typeface="Angsana New" panose="02020603050405020304" pitchFamily="18" charset="-34"/>
              </a:rPr>
              <a:t>ini</a:t>
            </a:r>
            <a:r>
              <a:rPr lang="en-US" sz="3600" dirty="0" smtClean="0">
                <a:latin typeface="Angsana New" panose="02020603050405020304" pitchFamily="18" charset="-34"/>
                <a:cs typeface="Angsana New" panose="02020603050405020304" pitchFamily="18" charset="-34"/>
              </a:rPr>
              <a:t>. </a:t>
            </a:r>
            <a:endParaRPr lang="en-US" sz="3600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6179" y="2514602"/>
            <a:ext cx="3126441" cy="416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21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4959532" y="478009"/>
            <a:ext cx="6880000" cy="1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2133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Karena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itu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hingga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saat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ini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saya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terus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mendalami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materi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-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materi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apa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saja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yang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harus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dirty="0" err="1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dikuasi</a:t>
            </a:r>
            <a:r>
              <a:rPr lang="en-US" dirty="0" smtClean="0">
                <a:solidFill>
                  <a:schemeClr val="accent3"/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.</a:t>
            </a:r>
            <a:endParaRPr lang="en-US" dirty="0">
              <a:solidFill>
                <a:schemeClr val="accent3"/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41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1989" y="0"/>
            <a:ext cx="5695094" cy="1196788"/>
          </a:xfrm>
        </p:spPr>
        <p:txBody>
          <a:bodyPr anchor="t"/>
          <a:lstStyle/>
          <a:p>
            <a:r>
              <a:rPr lang="en-US" dirty="0" err="1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Hasil</a:t>
            </a:r>
            <a:r>
              <a:rPr lang="en-US" dirty="0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 project </a:t>
            </a:r>
            <a:r>
              <a:rPr lang="en-US" dirty="0" err="1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kecil-kecilan</a:t>
            </a:r>
            <a:r>
              <a:rPr lang="en-US" dirty="0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 yang </a:t>
            </a:r>
            <a:r>
              <a:rPr lang="en-US" dirty="0" err="1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sudah</a:t>
            </a:r>
            <a:r>
              <a:rPr lang="en-US" dirty="0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 </a:t>
            </a:r>
            <a:r>
              <a:rPr lang="en-US" dirty="0" err="1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saya</a:t>
            </a:r>
            <a:r>
              <a:rPr lang="en-US" dirty="0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 </a:t>
            </a:r>
            <a:r>
              <a:rPr lang="en-US" dirty="0" err="1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buat</a:t>
            </a:r>
            <a:r>
              <a:rPr lang="en-US" dirty="0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.</a:t>
            </a:r>
            <a:endParaRPr lang="en-US" dirty="0">
              <a:latin typeface="Microsoft Tai Le" panose="020B0502040204020203" pitchFamily="34" charset="0"/>
              <a:cs typeface="Microsoft Tai Le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8577"/>
            <a:ext cx="8853581" cy="571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98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905" y="595564"/>
            <a:ext cx="4572000" cy="5715000"/>
          </a:xfrm>
          <a:prstGeom prst="rect">
            <a:avLst/>
          </a:prstGeom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sz="2000" dirty="0" err="1" smtClean="0"/>
              <a:t>Ini</a:t>
            </a:r>
            <a:r>
              <a:rPr lang="en-US" sz="2000" dirty="0" smtClean="0"/>
              <a:t> </a:t>
            </a:r>
            <a:r>
              <a:rPr lang="en-US" sz="2000" dirty="0" err="1" smtClean="0"/>
              <a:t>merupakan</a:t>
            </a:r>
            <a:r>
              <a:rPr lang="en-US" sz="2000" dirty="0" smtClean="0"/>
              <a:t> </a:t>
            </a:r>
            <a:r>
              <a:rPr lang="en-US" sz="2000" dirty="0" err="1" smtClean="0"/>
              <a:t>desain</a:t>
            </a:r>
            <a:r>
              <a:rPr lang="en-US" sz="2000" dirty="0" smtClean="0"/>
              <a:t> </a:t>
            </a:r>
            <a:r>
              <a:rPr lang="en-US" sz="2000" dirty="0" err="1" smtClean="0"/>
              <a:t>disaat</a:t>
            </a:r>
            <a:r>
              <a:rPr lang="en-US" sz="2000" dirty="0" smtClean="0"/>
              <a:t> </a:t>
            </a:r>
            <a:r>
              <a:rPr lang="en-US" sz="2000" dirty="0" err="1" smtClean="0"/>
              <a:t>saya</a:t>
            </a:r>
            <a:r>
              <a:rPr lang="en-US" sz="2000" dirty="0" smtClean="0"/>
              <a:t> </a:t>
            </a:r>
            <a:r>
              <a:rPr lang="en-US" sz="2000" dirty="0" err="1" smtClean="0"/>
              <a:t>diminta</a:t>
            </a:r>
            <a:r>
              <a:rPr lang="en-US" sz="2000" dirty="0" smtClean="0"/>
              <a:t>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poster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usaha</a:t>
            </a:r>
            <a:r>
              <a:rPr lang="en-US" sz="2000" dirty="0" smtClean="0"/>
              <a:t> </a:t>
            </a:r>
            <a:r>
              <a:rPr lang="en-US" sz="2000" dirty="0" err="1" smtClean="0"/>
              <a:t>makanan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minuman</a:t>
            </a:r>
            <a:r>
              <a:rPr lang="en-US" sz="2000" dirty="0" smtClean="0"/>
              <a:t> </a:t>
            </a:r>
            <a:r>
              <a:rPr lang="en-US" sz="2000" dirty="0" err="1" smtClean="0"/>
              <a:t>teman</a:t>
            </a:r>
            <a:r>
              <a:rPr lang="en-US" sz="2000" dirty="0" smtClean="0"/>
              <a:t> </a:t>
            </a:r>
            <a:r>
              <a:rPr lang="en-US" sz="2000" dirty="0" err="1" smtClean="0"/>
              <a:t>saya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0489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65" y="322729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027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08" y="0"/>
            <a:ext cx="5144913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613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22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918" y="201706"/>
            <a:ext cx="4572000" cy="6400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894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41893"/>
      </p:ext>
    </p:extLst>
  </p:cSld>
  <p:clrMapOvr>
    <a:masterClrMapping/>
  </p:clrMapOvr>
</p:sld>
</file>

<file path=ppt/theme/theme1.xml><?xml version="1.0" encoding="utf-8"?>
<a:theme xmlns:a="http://schemas.openxmlformats.org/drawingml/2006/main" name=" Talent Acquisition Process Project Proposal by Slidesgo">
  <a:themeElements>
    <a:clrScheme name="Simple Light">
      <a:dk1>
        <a:srgbClr val="000000"/>
      </a:dk1>
      <a:lt1>
        <a:srgbClr val="383C41"/>
      </a:lt1>
      <a:dk2>
        <a:srgbClr val="FFFFFF"/>
      </a:dk2>
      <a:lt2>
        <a:srgbClr val="E3E4E3"/>
      </a:lt2>
      <a:accent1>
        <a:srgbClr val="93FB70"/>
      </a:accent1>
      <a:accent2>
        <a:srgbClr val="93FBF9"/>
      </a:accent2>
      <a:accent3>
        <a:srgbClr val="B6FF40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Talent Acquisition Process Project Proposal by Slidesgo</Template>
  <TotalTime>126</TotalTime>
  <Words>161</Words>
  <Application>Microsoft Office PowerPoint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MingLiU</vt:lpstr>
      <vt:lpstr>Anaheim</vt:lpstr>
      <vt:lpstr>Angsana New</vt:lpstr>
      <vt:lpstr>Arial</vt:lpstr>
      <vt:lpstr>Bebas Neue</vt:lpstr>
      <vt:lpstr>Microsoft Tai Le</vt:lpstr>
      <vt:lpstr>Mongolian Baiti</vt:lpstr>
      <vt:lpstr>Montserrat</vt:lpstr>
      <vt:lpstr>Montserrat ExtraBold</vt:lpstr>
      <vt:lpstr>Montserrat Medium</vt:lpstr>
      <vt:lpstr>Proxima Nova</vt:lpstr>
      <vt:lpstr>Roboto Condensed Light</vt:lpstr>
      <vt:lpstr> Talent Acquisition Process Project Proposal by Slidesgo</vt:lpstr>
      <vt:lpstr>Slidesgo Final Pages</vt:lpstr>
      <vt:lpstr>My Portfolio</vt:lpstr>
      <vt:lpstr>Resume</vt:lpstr>
      <vt:lpstr>PowerPoint Presentation</vt:lpstr>
      <vt:lpstr>PowerPoint Presentation</vt:lpstr>
      <vt:lpstr>Hasil project kecil-kecilan yang sudah saya buat.</vt:lpstr>
      <vt:lpstr>PowerPoint Presentation</vt:lpstr>
      <vt:lpstr>PowerPoint Presentation</vt:lpstr>
      <vt:lpstr>PowerPoint Presentation</vt:lpstr>
      <vt:lpstr>PowerPoint Presentation</vt:lpstr>
      <vt:lpstr>Hasil lainnya bisa dilihat di Instagram saya:  @ivan__hdsyah</vt:lpstr>
      <vt:lpstr>Terimakasih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Portfolio</dc:title>
  <dc:creator>ivan</dc:creator>
  <cp:lastModifiedBy>ivan</cp:lastModifiedBy>
  <cp:revision>18</cp:revision>
  <dcterms:created xsi:type="dcterms:W3CDTF">2022-02-24T05:19:42Z</dcterms:created>
  <dcterms:modified xsi:type="dcterms:W3CDTF">2022-08-15T02:28:12Z</dcterms:modified>
</cp:coreProperties>
</file>